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3E585-B357-3145-AC05-0E7184410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A57902-9BBF-7D45-8295-793EC37A2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E5AC4A-AF32-F14A-A921-6330BDC8D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AD4945-765F-3E44-877B-C8252A47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FFD357-E96E-A045-B364-6F29C99A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7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9861B6-C5D9-7440-950A-D0CB45EF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7C04EF-DDB2-B048-9496-B8E459891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826899-569F-3040-B484-E683BB13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C99C4-3F8F-C04B-9C19-878A65B9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806747-3665-B046-95FA-6BEB360F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61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9BAA70B-A83E-624B-80D3-962CA3830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9CBF1A-E428-FE43-85D8-D35D91A35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D4901-7A74-2C4C-A587-4BF23DEB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45810-561C-6A41-8031-DD63D86B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684888-AC3A-C243-B4C2-7F34DDC4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7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9315A-FD33-3E49-9F2A-22B82AE3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C88D3-5722-CA45-95AD-D91464833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2D7CCA-7E2D-7241-9FB9-4835A383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872E7F-92B6-C446-A46B-3B1D5BF5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CAC1D8-F15D-654A-9E0F-D0C074F8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5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F16CD2-3F07-FF4F-ACB4-E69A10E2D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9AF07F-0BD1-BC40-8610-2774FDA9B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0EA92B-0BCC-AF44-82F8-D2F52354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112E2-4186-9446-97D5-5BD3077B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DF20E-5ECD-E444-92C6-E5CD63FE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74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324FA-3EE9-B24F-9043-22684610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258E4E-3F28-B74D-95EF-4D732CFAE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49BF22-73C6-0246-B57C-DD54F57CF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6F8436-1443-6A4F-B2E2-731F9D0F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EB77FA-2E66-2343-8D45-0212C858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00821F-808F-D046-8F1A-139050479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50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4B8D94-27F7-314E-A4D9-5698ADD1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F71D86-2A57-3C4A-8785-8604310E3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B4703E-5C12-1E4D-B7AB-808B8DD6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49BB0F-010F-8F42-B2A9-86AA15DF4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5A9EE8-6C68-9040-A30F-BB9382EE24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E0CA15-EF52-DA49-ACCA-D6AD02F8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CC0BCE-5FED-9A42-85E1-7CDC61B6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89FEC5-0ADC-B04D-86B1-F261563D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8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E826A-BA64-EE4D-854C-38115B2C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77C11BB-280E-794D-832E-5C5BF40A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FC989A-F23A-DA47-BC5B-7CD5BB63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C9D7B8-CDAA-3B44-8572-6334FCFC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70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ACB3137-B1B0-5C4F-824E-A71DD5E8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C02F17B-F94D-AC41-9065-615985E6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1878F2-E2A4-6748-B907-D0C9DB86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2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2AA10-68CD-7046-A547-D4110B66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24F91-82EC-AD43-9EDA-058CDDC1C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C16B60-76AC-F943-9C9F-7473B3301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C59EDE-4E89-5940-8C50-520C65CE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0F1AEF-813C-DC4F-95D8-34B854C5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6611F4-5330-C34B-884F-BC418496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44CFEE-3970-094F-82DC-C3E5B9FB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73B96F-A8AC-B344-A32C-CA959C011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EA82FA-7B9A-1141-B44E-4F7EF09CF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9A67F-5828-5E4E-8ACD-10530D02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9F9638-6977-6541-A513-E25B207B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C180AD-7B29-A140-9987-219036D7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25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998910-BCE7-904D-AB67-DE61D521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17FE98-C6C7-9D4E-A91D-CB5F2F19F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DE486C-7E78-7645-A30E-CF61E7C65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41A51-45A8-0C48-BCBD-847FD84B2A68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9A4975-A176-7E4A-8EAB-21D735E62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83780A-D39E-B341-856C-2184B64761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A5366-9870-AF41-A65E-3F9DE98CEB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4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1C9773B8-7EB6-2E45-92C3-19C2C804111D}"/>
              </a:ext>
            </a:extLst>
          </p:cNvPr>
          <p:cNvGrpSpPr/>
          <p:nvPr/>
        </p:nvGrpSpPr>
        <p:grpSpPr>
          <a:xfrm>
            <a:off x="10592531" y="2722446"/>
            <a:ext cx="1486316" cy="1024506"/>
            <a:chOff x="2979177" y="3452112"/>
            <a:chExt cx="2351369" cy="1620779"/>
          </a:xfrm>
          <a:solidFill>
            <a:srgbClr val="011F5F"/>
          </a:solidFill>
        </p:grpSpPr>
        <p:sp>
          <p:nvSpPr>
            <p:cNvPr id="361" name="円/楕円 360">
              <a:extLst>
                <a:ext uri="{FF2B5EF4-FFF2-40B4-BE49-F238E27FC236}">
                  <a16:creationId xmlns:a16="http://schemas.microsoft.com/office/drawing/2014/main" id="{57671AD1-52F7-EF4E-B773-E815860EB3C0}"/>
                </a:ext>
              </a:extLst>
            </p:cNvPr>
            <p:cNvSpPr/>
            <p:nvPr/>
          </p:nvSpPr>
          <p:spPr>
            <a:xfrm>
              <a:off x="3206020" y="4647397"/>
              <a:ext cx="425494" cy="4254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円/楕円 362">
              <a:extLst>
                <a:ext uri="{FF2B5EF4-FFF2-40B4-BE49-F238E27FC236}">
                  <a16:creationId xmlns:a16="http://schemas.microsoft.com/office/drawing/2014/main" id="{26DA10AC-AC4E-934C-AA51-045C3387E88A}"/>
                </a:ext>
              </a:extLst>
            </p:cNvPr>
            <p:cNvSpPr/>
            <p:nvPr/>
          </p:nvSpPr>
          <p:spPr>
            <a:xfrm>
              <a:off x="4664546" y="4647397"/>
              <a:ext cx="425494" cy="4254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 393">
              <a:extLst>
                <a:ext uri="{FF2B5EF4-FFF2-40B4-BE49-F238E27FC236}">
                  <a16:creationId xmlns:a16="http://schemas.microsoft.com/office/drawing/2014/main" id="{0C219078-6376-1143-AAE8-3B8D954ADEFF}"/>
                </a:ext>
              </a:extLst>
            </p:cNvPr>
            <p:cNvSpPr/>
            <p:nvPr/>
          </p:nvSpPr>
          <p:spPr>
            <a:xfrm>
              <a:off x="2979177" y="3970309"/>
              <a:ext cx="2351369" cy="1029848"/>
            </a:xfrm>
            <a:custGeom>
              <a:avLst/>
              <a:gdLst>
                <a:gd name="connsiteX0" fmla="*/ 2156166 w 2351369"/>
                <a:gd name="connsiteY0" fmla="*/ 470875 h 1029848"/>
                <a:gd name="connsiteX1" fmla="*/ 2156166 w 2351369"/>
                <a:gd name="connsiteY1" fmla="*/ 565348 h 1029848"/>
                <a:gd name="connsiteX2" fmla="*/ 2250639 w 2351369"/>
                <a:gd name="connsiteY2" fmla="*/ 565348 h 1029848"/>
                <a:gd name="connsiteX3" fmla="*/ 2250639 w 2351369"/>
                <a:gd name="connsiteY3" fmla="*/ 470875 h 1029848"/>
                <a:gd name="connsiteX4" fmla="*/ 1871761 w 2351369"/>
                <a:gd name="connsiteY4" fmla="*/ 376403 h 1029848"/>
                <a:gd name="connsiteX5" fmla="*/ 1871761 w 2351369"/>
                <a:gd name="connsiteY5" fmla="*/ 470875 h 1029848"/>
                <a:gd name="connsiteX6" fmla="*/ 1777290 w 2351369"/>
                <a:gd name="connsiteY6" fmla="*/ 470875 h 1029848"/>
                <a:gd name="connsiteX7" fmla="*/ 1777290 w 2351369"/>
                <a:gd name="connsiteY7" fmla="*/ 565348 h 1029848"/>
                <a:gd name="connsiteX8" fmla="*/ 1871763 w 2351369"/>
                <a:gd name="connsiteY8" fmla="*/ 565348 h 1029848"/>
                <a:gd name="connsiteX9" fmla="*/ 1871763 w 2351369"/>
                <a:gd name="connsiteY9" fmla="*/ 470876 h 1029848"/>
                <a:gd name="connsiteX10" fmla="*/ 1966233 w 2351369"/>
                <a:gd name="connsiteY10" fmla="*/ 470876 h 1029848"/>
                <a:gd name="connsiteX11" fmla="*/ 1966233 w 2351369"/>
                <a:gd name="connsiteY11" fmla="*/ 565348 h 1029848"/>
                <a:gd name="connsiteX12" fmla="*/ 2060706 w 2351369"/>
                <a:gd name="connsiteY12" fmla="*/ 565348 h 1029848"/>
                <a:gd name="connsiteX13" fmla="*/ 2060706 w 2351369"/>
                <a:gd name="connsiteY13" fmla="*/ 470876 h 1029848"/>
                <a:gd name="connsiteX14" fmla="*/ 2155178 w 2351369"/>
                <a:gd name="connsiteY14" fmla="*/ 470876 h 1029848"/>
                <a:gd name="connsiteX15" fmla="*/ 2155178 w 2351369"/>
                <a:gd name="connsiteY15" fmla="*/ 376403 h 1029848"/>
                <a:gd name="connsiteX16" fmla="*/ 2060705 w 2351369"/>
                <a:gd name="connsiteY16" fmla="*/ 376403 h 1029848"/>
                <a:gd name="connsiteX17" fmla="*/ 2060705 w 2351369"/>
                <a:gd name="connsiteY17" fmla="*/ 470875 h 1029848"/>
                <a:gd name="connsiteX18" fmla="*/ 1966234 w 2351369"/>
                <a:gd name="connsiteY18" fmla="*/ 470875 h 1029848"/>
                <a:gd name="connsiteX19" fmla="*/ 1966234 w 2351369"/>
                <a:gd name="connsiteY19" fmla="*/ 376403 h 1029848"/>
                <a:gd name="connsiteX20" fmla="*/ 1492283 w 2351369"/>
                <a:gd name="connsiteY20" fmla="*/ 376403 h 1029848"/>
                <a:gd name="connsiteX21" fmla="*/ 1492283 w 2351369"/>
                <a:gd name="connsiteY21" fmla="*/ 470875 h 1029848"/>
                <a:gd name="connsiteX22" fmla="*/ 1397811 w 2351369"/>
                <a:gd name="connsiteY22" fmla="*/ 470875 h 1029848"/>
                <a:gd name="connsiteX23" fmla="*/ 1397811 w 2351369"/>
                <a:gd name="connsiteY23" fmla="*/ 565348 h 1029848"/>
                <a:gd name="connsiteX24" fmla="*/ 1492284 w 2351369"/>
                <a:gd name="connsiteY24" fmla="*/ 565348 h 1029848"/>
                <a:gd name="connsiteX25" fmla="*/ 1492284 w 2351369"/>
                <a:gd name="connsiteY25" fmla="*/ 470876 h 1029848"/>
                <a:gd name="connsiteX26" fmla="*/ 1586756 w 2351369"/>
                <a:gd name="connsiteY26" fmla="*/ 470876 h 1029848"/>
                <a:gd name="connsiteX27" fmla="*/ 1586756 w 2351369"/>
                <a:gd name="connsiteY27" fmla="*/ 565348 h 1029848"/>
                <a:gd name="connsiteX28" fmla="*/ 1681229 w 2351369"/>
                <a:gd name="connsiteY28" fmla="*/ 565348 h 1029848"/>
                <a:gd name="connsiteX29" fmla="*/ 1681229 w 2351369"/>
                <a:gd name="connsiteY29" fmla="*/ 470876 h 1029848"/>
                <a:gd name="connsiteX30" fmla="*/ 1775700 w 2351369"/>
                <a:gd name="connsiteY30" fmla="*/ 470876 h 1029848"/>
                <a:gd name="connsiteX31" fmla="*/ 1775700 w 2351369"/>
                <a:gd name="connsiteY31" fmla="*/ 376403 h 1029848"/>
                <a:gd name="connsiteX32" fmla="*/ 1681227 w 2351369"/>
                <a:gd name="connsiteY32" fmla="*/ 376403 h 1029848"/>
                <a:gd name="connsiteX33" fmla="*/ 1681227 w 2351369"/>
                <a:gd name="connsiteY33" fmla="*/ 470875 h 1029848"/>
                <a:gd name="connsiteX34" fmla="*/ 1586756 w 2351369"/>
                <a:gd name="connsiteY34" fmla="*/ 470875 h 1029848"/>
                <a:gd name="connsiteX35" fmla="*/ 1586756 w 2351369"/>
                <a:gd name="connsiteY35" fmla="*/ 376403 h 1029848"/>
                <a:gd name="connsiteX36" fmla="*/ 735518 w 2351369"/>
                <a:gd name="connsiteY36" fmla="*/ 376403 h 1029848"/>
                <a:gd name="connsiteX37" fmla="*/ 735518 w 2351369"/>
                <a:gd name="connsiteY37" fmla="*/ 470875 h 1029848"/>
                <a:gd name="connsiteX38" fmla="*/ 641046 w 2351369"/>
                <a:gd name="connsiteY38" fmla="*/ 470875 h 1029848"/>
                <a:gd name="connsiteX39" fmla="*/ 641046 w 2351369"/>
                <a:gd name="connsiteY39" fmla="*/ 565348 h 1029848"/>
                <a:gd name="connsiteX40" fmla="*/ 735519 w 2351369"/>
                <a:gd name="connsiteY40" fmla="*/ 565348 h 1029848"/>
                <a:gd name="connsiteX41" fmla="*/ 735519 w 2351369"/>
                <a:gd name="connsiteY41" fmla="*/ 470876 h 1029848"/>
                <a:gd name="connsiteX42" fmla="*/ 829990 w 2351369"/>
                <a:gd name="connsiteY42" fmla="*/ 470876 h 1029848"/>
                <a:gd name="connsiteX43" fmla="*/ 829990 w 2351369"/>
                <a:gd name="connsiteY43" fmla="*/ 565348 h 1029848"/>
                <a:gd name="connsiteX44" fmla="*/ 924463 w 2351369"/>
                <a:gd name="connsiteY44" fmla="*/ 565348 h 1029848"/>
                <a:gd name="connsiteX45" fmla="*/ 924463 w 2351369"/>
                <a:gd name="connsiteY45" fmla="*/ 470876 h 1029848"/>
                <a:gd name="connsiteX46" fmla="*/ 1018933 w 2351369"/>
                <a:gd name="connsiteY46" fmla="*/ 470876 h 1029848"/>
                <a:gd name="connsiteX47" fmla="*/ 1018933 w 2351369"/>
                <a:gd name="connsiteY47" fmla="*/ 565348 h 1029848"/>
                <a:gd name="connsiteX48" fmla="*/ 1113406 w 2351369"/>
                <a:gd name="connsiteY48" fmla="*/ 565348 h 1029848"/>
                <a:gd name="connsiteX49" fmla="*/ 1113406 w 2351369"/>
                <a:gd name="connsiteY49" fmla="*/ 470876 h 1029848"/>
                <a:gd name="connsiteX50" fmla="*/ 1207878 w 2351369"/>
                <a:gd name="connsiteY50" fmla="*/ 470876 h 1029848"/>
                <a:gd name="connsiteX51" fmla="*/ 1207878 w 2351369"/>
                <a:gd name="connsiteY51" fmla="*/ 565348 h 1029848"/>
                <a:gd name="connsiteX52" fmla="*/ 1302351 w 2351369"/>
                <a:gd name="connsiteY52" fmla="*/ 565348 h 1029848"/>
                <a:gd name="connsiteX53" fmla="*/ 1302351 w 2351369"/>
                <a:gd name="connsiteY53" fmla="*/ 470876 h 1029848"/>
                <a:gd name="connsiteX54" fmla="*/ 1396822 w 2351369"/>
                <a:gd name="connsiteY54" fmla="*/ 470876 h 1029848"/>
                <a:gd name="connsiteX55" fmla="*/ 1396822 w 2351369"/>
                <a:gd name="connsiteY55" fmla="*/ 376403 h 1029848"/>
                <a:gd name="connsiteX56" fmla="*/ 1302349 w 2351369"/>
                <a:gd name="connsiteY56" fmla="*/ 376403 h 1029848"/>
                <a:gd name="connsiteX57" fmla="*/ 1302349 w 2351369"/>
                <a:gd name="connsiteY57" fmla="*/ 470875 h 1029848"/>
                <a:gd name="connsiteX58" fmla="*/ 1207879 w 2351369"/>
                <a:gd name="connsiteY58" fmla="*/ 470875 h 1029848"/>
                <a:gd name="connsiteX59" fmla="*/ 1207879 w 2351369"/>
                <a:gd name="connsiteY59" fmla="*/ 376403 h 1029848"/>
                <a:gd name="connsiteX60" fmla="*/ 1113406 w 2351369"/>
                <a:gd name="connsiteY60" fmla="*/ 376403 h 1029848"/>
                <a:gd name="connsiteX61" fmla="*/ 1113406 w 2351369"/>
                <a:gd name="connsiteY61" fmla="*/ 470875 h 1029848"/>
                <a:gd name="connsiteX62" fmla="*/ 1018935 w 2351369"/>
                <a:gd name="connsiteY62" fmla="*/ 470875 h 1029848"/>
                <a:gd name="connsiteX63" fmla="*/ 1018935 w 2351369"/>
                <a:gd name="connsiteY63" fmla="*/ 376403 h 1029848"/>
                <a:gd name="connsiteX64" fmla="*/ 924462 w 2351369"/>
                <a:gd name="connsiteY64" fmla="*/ 376403 h 1029848"/>
                <a:gd name="connsiteX65" fmla="*/ 924462 w 2351369"/>
                <a:gd name="connsiteY65" fmla="*/ 470875 h 1029848"/>
                <a:gd name="connsiteX66" fmla="*/ 829991 w 2351369"/>
                <a:gd name="connsiteY66" fmla="*/ 470875 h 1029848"/>
                <a:gd name="connsiteX67" fmla="*/ 829991 w 2351369"/>
                <a:gd name="connsiteY67" fmla="*/ 376403 h 1029848"/>
                <a:gd name="connsiteX68" fmla="*/ 356641 w 2351369"/>
                <a:gd name="connsiteY68" fmla="*/ 376403 h 1029848"/>
                <a:gd name="connsiteX69" fmla="*/ 356641 w 2351369"/>
                <a:gd name="connsiteY69" fmla="*/ 470875 h 1029848"/>
                <a:gd name="connsiteX70" fmla="*/ 262168 w 2351369"/>
                <a:gd name="connsiteY70" fmla="*/ 470875 h 1029848"/>
                <a:gd name="connsiteX71" fmla="*/ 262168 w 2351369"/>
                <a:gd name="connsiteY71" fmla="*/ 565348 h 1029848"/>
                <a:gd name="connsiteX72" fmla="*/ 356641 w 2351369"/>
                <a:gd name="connsiteY72" fmla="*/ 565348 h 1029848"/>
                <a:gd name="connsiteX73" fmla="*/ 356641 w 2351369"/>
                <a:gd name="connsiteY73" fmla="*/ 470876 h 1029848"/>
                <a:gd name="connsiteX74" fmla="*/ 451112 w 2351369"/>
                <a:gd name="connsiteY74" fmla="*/ 470876 h 1029848"/>
                <a:gd name="connsiteX75" fmla="*/ 451112 w 2351369"/>
                <a:gd name="connsiteY75" fmla="*/ 565348 h 1029848"/>
                <a:gd name="connsiteX76" fmla="*/ 545585 w 2351369"/>
                <a:gd name="connsiteY76" fmla="*/ 565348 h 1029848"/>
                <a:gd name="connsiteX77" fmla="*/ 545585 w 2351369"/>
                <a:gd name="connsiteY77" fmla="*/ 470876 h 1029848"/>
                <a:gd name="connsiteX78" fmla="*/ 640057 w 2351369"/>
                <a:gd name="connsiteY78" fmla="*/ 470876 h 1029848"/>
                <a:gd name="connsiteX79" fmla="*/ 640057 w 2351369"/>
                <a:gd name="connsiteY79" fmla="*/ 376403 h 1029848"/>
                <a:gd name="connsiteX80" fmla="*/ 545584 w 2351369"/>
                <a:gd name="connsiteY80" fmla="*/ 376403 h 1029848"/>
                <a:gd name="connsiteX81" fmla="*/ 545584 w 2351369"/>
                <a:gd name="connsiteY81" fmla="*/ 470875 h 1029848"/>
                <a:gd name="connsiteX82" fmla="*/ 451114 w 2351369"/>
                <a:gd name="connsiteY82" fmla="*/ 470875 h 1029848"/>
                <a:gd name="connsiteX83" fmla="*/ 451114 w 2351369"/>
                <a:gd name="connsiteY83" fmla="*/ 376403 h 1029848"/>
                <a:gd name="connsiteX84" fmla="*/ 1354718 w 2351369"/>
                <a:gd name="connsiteY84" fmla="*/ 391 h 1029848"/>
                <a:gd name="connsiteX85" fmla="*/ 1968238 w 2351369"/>
                <a:gd name="connsiteY85" fmla="*/ 159039 h 1029848"/>
                <a:gd name="connsiteX86" fmla="*/ 2294216 w 2351369"/>
                <a:gd name="connsiteY86" fmla="*/ 473967 h 1029848"/>
                <a:gd name="connsiteX87" fmla="*/ 2312198 w 2351369"/>
                <a:gd name="connsiteY87" fmla="*/ 511532 h 1029848"/>
                <a:gd name="connsiteX88" fmla="*/ 2312198 w 2351369"/>
                <a:gd name="connsiteY88" fmla="*/ 513033 h 1029848"/>
                <a:gd name="connsiteX89" fmla="*/ 2323291 w 2351369"/>
                <a:gd name="connsiteY89" fmla="*/ 533469 h 1029848"/>
                <a:gd name="connsiteX90" fmla="*/ 2351369 w 2351369"/>
                <a:gd name="connsiteY90" fmla="*/ 672547 h 1029848"/>
                <a:gd name="connsiteX91" fmla="*/ 2133146 w 2351369"/>
                <a:gd name="connsiteY91" fmla="*/ 1001770 h 1029848"/>
                <a:gd name="connsiteX92" fmla="*/ 2118672 w 2351369"/>
                <a:gd name="connsiteY92" fmla="*/ 1007068 h 1029848"/>
                <a:gd name="connsiteX93" fmla="*/ 2129296 w 2351369"/>
                <a:gd name="connsiteY93" fmla="*/ 987494 h 1029848"/>
                <a:gd name="connsiteX94" fmla="*/ 2149013 w 2351369"/>
                <a:gd name="connsiteY94" fmla="*/ 889833 h 1029848"/>
                <a:gd name="connsiteX95" fmla="*/ 1898116 w 2351369"/>
                <a:gd name="connsiteY95" fmla="*/ 638936 h 1029848"/>
                <a:gd name="connsiteX96" fmla="*/ 1647219 w 2351369"/>
                <a:gd name="connsiteY96" fmla="*/ 889833 h 1029848"/>
                <a:gd name="connsiteX97" fmla="*/ 1666936 w 2351369"/>
                <a:gd name="connsiteY97" fmla="*/ 987494 h 1029848"/>
                <a:gd name="connsiteX98" fmla="*/ 1689925 w 2351369"/>
                <a:gd name="connsiteY98" fmla="*/ 1029848 h 1029848"/>
                <a:gd name="connsiteX99" fmla="*/ 642216 w 2351369"/>
                <a:gd name="connsiteY99" fmla="*/ 1029848 h 1029848"/>
                <a:gd name="connsiteX100" fmla="*/ 670771 w 2351369"/>
                <a:gd name="connsiteY100" fmla="*/ 987494 h 1029848"/>
                <a:gd name="connsiteX101" fmla="*/ 690488 w 2351369"/>
                <a:gd name="connsiteY101" fmla="*/ 889833 h 1029848"/>
                <a:gd name="connsiteX102" fmla="*/ 439591 w 2351369"/>
                <a:gd name="connsiteY102" fmla="*/ 638936 h 1029848"/>
                <a:gd name="connsiteX103" fmla="*/ 188694 w 2351369"/>
                <a:gd name="connsiteY103" fmla="*/ 889833 h 1029848"/>
                <a:gd name="connsiteX104" fmla="*/ 208411 w 2351369"/>
                <a:gd name="connsiteY104" fmla="*/ 987494 h 1029848"/>
                <a:gd name="connsiteX105" fmla="*/ 235951 w 2351369"/>
                <a:gd name="connsiteY105" fmla="*/ 1028341 h 1029848"/>
                <a:gd name="connsiteX106" fmla="*/ 200332 w 2351369"/>
                <a:gd name="connsiteY106" fmla="*/ 1024750 h 1029848"/>
                <a:gd name="connsiteX107" fmla="*/ 0 w 2351369"/>
                <a:gd name="connsiteY107" fmla="*/ 778951 h 1029848"/>
                <a:gd name="connsiteX108" fmla="*/ 19717 w 2351369"/>
                <a:gd name="connsiteY108" fmla="*/ 681290 h 1029848"/>
                <a:gd name="connsiteX109" fmla="*/ 32353 w 2351369"/>
                <a:gd name="connsiteY109" fmla="*/ 658011 h 1029848"/>
                <a:gd name="connsiteX110" fmla="*/ 31906 w 2351369"/>
                <a:gd name="connsiteY110" fmla="*/ 658011 h 1029848"/>
                <a:gd name="connsiteX111" fmla="*/ 38432 w 2351369"/>
                <a:gd name="connsiteY111" fmla="*/ 646131 h 1029848"/>
                <a:gd name="connsiteX112" fmla="*/ 40125 w 2351369"/>
                <a:gd name="connsiteY112" fmla="*/ 643692 h 1029848"/>
                <a:gd name="connsiteX113" fmla="*/ 42849 w 2351369"/>
                <a:gd name="connsiteY113" fmla="*/ 638672 h 1029848"/>
                <a:gd name="connsiteX114" fmla="*/ 47622 w 2351369"/>
                <a:gd name="connsiteY114" fmla="*/ 632888 h 1029848"/>
                <a:gd name="connsiteX115" fmla="*/ 92559 w 2351369"/>
                <a:gd name="connsiteY115" fmla="*/ 568128 h 1029848"/>
                <a:gd name="connsiteX116" fmla="*/ 677996 w 2351369"/>
                <a:gd name="connsiteY116" fmla="*/ 130139 h 1029848"/>
                <a:gd name="connsiteX117" fmla="*/ 1354718 w 2351369"/>
                <a:gd name="connsiteY117" fmla="*/ 391 h 102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</a:cxnLst>
              <a:rect l="l" t="t" r="r" b="b"/>
              <a:pathLst>
                <a:path w="2351369" h="1029848">
                  <a:moveTo>
                    <a:pt x="2156166" y="470875"/>
                  </a:moveTo>
                  <a:lnTo>
                    <a:pt x="2156166" y="565348"/>
                  </a:lnTo>
                  <a:lnTo>
                    <a:pt x="2250639" y="565348"/>
                  </a:lnTo>
                  <a:lnTo>
                    <a:pt x="2250639" y="470875"/>
                  </a:lnTo>
                  <a:close/>
                  <a:moveTo>
                    <a:pt x="1871761" y="376403"/>
                  </a:moveTo>
                  <a:lnTo>
                    <a:pt x="1871761" y="470875"/>
                  </a:lnTo>
                  <a:lnTo>
                    <a:pt x="1777290" y="470875"/>
                  </a:lnTo>
                  <a:lnTo>
                    <a:pt x="1777290" y="565348"/>
                  </a:lnTo>
                  <a:lnTo>
                    <a:pt x="1871763" y="565348"/>
                  </a:lnTo>
                  <a:lnTo>
                    <a:pt x="1871763" y="470876"/>
                  </a:lnTo>
                  <a:lnTo>
                    <a:pt x="1966233" y="470876"/>
                  </a:lnTo>
                  <a:lnTo>
                    <a:pt x="1966233" y="565348"/>
                  </a:lnTo>
                  <a:lnTo>
                    <a:pt x="2060706" y="565348"/>
                  </a:lnTo>
                  <a:lnTo>
                    <a:pt x="2060706" y="470876"/>
                  </a:lnTo>
                  <a:lnTo>
                    <a:pt x="2155178" y="470876"/>
                  </a:lnTo>
                  <a:lnTo>
                    <a:pt x="2155178" y="376403"/>
                  </a:lnTo>
                  <a:lnTo>
                    <a:pt x="2060705" y="376403"/>
                  </a:lnTo>
                  <a:lnTo>
                    <a:pt x="2060705" y="470875"/>
                  </a:lnTo>
                  <a:lnTo>
                    <a:pt x="1966234" y="470875"/>
                  </a:lnTo>
                  <a:lnTo>
                    <a:pt x="1966234" y="376403"/>
                  </a:lnTo>
                  <a:close/>
                  <a:moveTo>
                    <a:pt x="1492283" y="376403"/>
                  </a:moveTo>
                  <a:lnTo>
                    <a:pt x="1492283" y="470875"/>
                  </a:lnTo>
                  <a:lnTo>
                    <a:pt x="1397811" y="470875"/>
                  </a:lnTo>
                  <a:lnTo>
                    <a:pt x="1397811" y="565348"/>
                  </a:lnTo>
                  <a:lnTo>
                    <a:pt x="1492284" y="565348"/>
                  </a:lnTo>
                  <a:lnTo>
                    <a:pt x="1492284" y="470876"/>
                  </a:lnTo>
                  <a:lnTo>
                    <a:pt x="1586756" y="470876"/>
                  </a:lnTo>
                  <a:lnTo>
                    <a:pt x="1586756" y="565348"/>
                  </a:lnTo>
                  <a:lnTo>
                    <a:pt x="1681229" y="565348"/>
                  </a:lnTo>
                  <a:lnTo>
                    <a:pt x="1681229" y="470876"/>
                  </a:lnTo>
                  <a:lnTo>
                    <a:pt x="1775700" y="470876"/>
                  </a:lnTo>
                  <a:lnTo>
                    <a:pt x="1775700" y="376403"/>
                  </a:lnTo>
                  <a:lnTo>
                    <a:pt x="1681227" y="376403"/>
                  </a:lnTo>
                  <a:lnTo>
                    <a:pt x="1681227" y="470875"/>
                  </a:lnTo>
                  <a:lnTo>
                    <a:pt x="1586756" y="470875"/>
                  </a:lnTo>
                  <a:lnTo>
                    <a:pt x="1586756" y="376403"/>
                  </a:lnTo>
                  <a:close/>
                  <a:moveTo>
                    <a:pt x="735518" y="376403"/>
                  </a:moveTo>
                  <a:lnTo>
                    <a:pt x="735518" y="470875"/>
                  </a:lnTo>
                  <a:lnTo>
                    <a:pt x="641046" y="470875"/>
                  </a:lnTo>
                  <a:lnTo>
                    <a:pt x="641046" y="565348"/>
                  </a:lnTo>
                  <a:lnTo>
                    <a:pt x="735519" y="565348"/>
                  </a:lnTo>
                  <a:lnTo>
                    <a:pt x="735519" y="470876"/>
                  </a:lnTo>
                  <a:lnTo>
                    <a:pt x="829990" y="470876"/>
                  </a:lnTo>
                  <a:lnTo>
                    <a:pt x="829990" y="565348"/>
                  </a:lnTo>
                  <a:lnTo>
                    <a:pt x="924463" y="565348"/>
                  </a:lnTo>
                  <a:lnTo>
                    <a:pt x="924463" y="470876"/>
                  </a:lnTo>
                  <a:lnTo>
                    <a:pt x="1018933" y="470876"/>
                  </a:lnTo>
                  <a:lnTo>
                    <a:pt x="1018933" y="565348"/>
                  </a:lnTo>
                  <a:lnTo>
                    <a:pt x="1113406" y="565348"/>
                  </a:lnTo>
                  <a:lnTo>
                    <a:pt x="1113406" y="470876"/>
                  </a:lnTo>
                  <a:lnTo>
                    <a:pt x="1207878" y="470876"/>
                  </a:lnTo>
                  <a:lnTo>
                    <a:pt x="1207878" y="565348"/>
                  </a:lnTo>
                  <a:lnTo>
                    <a:pt x="1302351" y="565348"/>
                  </a:lnTo>
                  <a:lnTo>
                    <a:pt x="1302351" y="470876"/>
                  </a:lnTo>
                  <a:lnTo>
                    <a:pt x="1396822" y="470876"/>
                  </a:lnTo>
                  <a:lnTo>
                    <a:pt x="1396822" y="376403"/>
                  </a:lnTo>
                  <a:lnTo>
                    <a:pt x="1302349" y="376403"/>
                  </a:lnTo>
                  <a:lnTo>
                    <a:pt x="1302349" y="470875"/>
                  </a:lnTo>
                  <a:lnTo>
                    <a:pt x="1207879" y="470875"/>
                  </a:lnTo>
                  <a:lnTo>
                    <a:pt x="1207879" y="376403"/>
                  </a:lnTo>
                  <a:lnTo>
                    <a:pt x="1113406" y="376403"/>
                  </a:lnTo>
                  <a:lnTo>
                    <a:pt x="1113406" y="470875"/>
                  </a:lnTo>
                  <a:lnTo>
                    <a:pt x="1018935" y="470875"/>
                  </a:lnTo>
                  <a:lnTo>
                    <a:pt x="1018935" y="376403"/>
                  </a:lnTo>
                  <a:lnTo>
                    <a:pt x="924462" y="376403"/>
                  </a:lnTo>
                  <a:lnTo>
                    <a:pt x="924462" y="470875"/>
                  </a:lnTo>
                  <a:lnTo>
                    <a:pt x="829991" y="470875"/>
                  </a:lnTo>
                  <a:lnTo>
                    <a:pt x="829991" y="376403"/>
                  </a:lnTo>
                  <a:close/>
                  <a:moveTo>
                    <a:pt x="356641" y="376403"/>
                  </a:moveTo>
                  <a:lnTo>
                    <a:pt x="356641" y="470875"/>
                  </a:lnTo>
                  <a:lnTo>
                    <a:pt x="262168" y="470875"/>
                  </a:lnTo>
                  <a:lnTo>
                    <a:pt x="262168" y="565348"/>
                  </a:lnTo>
                  <a:lnTo>
                    <a:pt x="356641" y="565348"/>
                  </a:lnTo>
                  <a:lnTo>
                    <a:pt x="356641" y="470876"/>
                  </a:lnTo>
                  <a:lnTo>
                    <a:pt x="451112" y="470876"/>
                  </a:lnTo>
                  <a:lnTo>
                    <a:pt x="451112" y="565348"/>
                  </a:lnTo>
                  <a:lnTo>
                    <a:pt x="545585" y="565348"/>
                  </a:lnTo>
                  <a:lnTo>
                    <a:pt x="545585" y="470876"/>
                  </a:lnTo>
                  <a:lnTo>
                    <a:pt x="640057" y="470876"/>
                  </a:lnTo>
                  <a:lnTo>
                    <a:pt x="640057" y="376403"/>
                  </a:lnTo>
                  <a:lnTo>
                    <a:pt x="545584" y="376403"/>
                  </a:lnTo>
                  <a:lnTo>
                    <a:pt x="545584" y="470875"/>
                  </a:lnTo>
                  <a:lnTo>
                    <a:pt x="451114" y="470875"/>
                  </a:lnTo>
                  <a:lnTo>
                    <a:pt x="451114" y="376403"/>
                  </a:lnTo>
                  <a:close/>
                  <a:moveTo>
                    <a:pt x="1354718" y="391"/>
                  </a:moveTo>
                  <a:cubicBezTo>
                    <a:pt x="1578435" y="5401"/>
                    <a:pt x="1791616" y="58478"/>
                    <a:pt x="1968238" y="159039"/>
                  </a:cubicBezTo>
                  <a:cubicBezTo>
                    <a:pt x="2115280" y="242756"/>
                    <a:pt x="2224175" y="351285"/>
                    <a:pt x="2294216" y="473967"/>
                  </a:cubicBezTo>
                  <a:lnTo>
                    <a:pt x="2312198" y="511532"/>
                  </a:lnTo>
                  <a:lnTo>
                    <a:pt x="2312198" y="513033"/>
                  </a:lnTo>
                  <a:lnTo>
                    <a:pt x="2323291" y="533469"/>
                  </a:lnTo>
                  <a:cubicBezTo>
                    <a:pt x="2341371" y="576216"/>
                    <a:pt x="2351369" y="623214"/>
                    <a:pt x="2351369" y="672547"/>
                  </a:cubicBezTo>
                  <a:cubicBezTo>
                    <a:pt x="2351369" y="820546"/>
                    <a:pt x="2261386" y="947529"/>
                    <a:pt x="2133146" y="1001770"/>
                  </a:cubicBezTo>
                  <a:lnTo>
                    <a:pt x="2118672" y="1007068"/>
                  </a:lnTo>
                  <a:lnTo>
                    <a:pt x="2129296" y="987494"/>
                  </a:lnTo>
                  <a:cubicBezTo>
                    <a:pt x="2141993" y="957477"/>
                    <a:pt x="2149013" y="924475"/>
                    <a:pt x="2149013" y="889833"/>
                  </a:cubicBezTo>
                  <a:cubicBezTo>
                    <a:pt x="2149013" y="751266"/>
                    <a:pt x="2036683" y="638936"/>
                    <a:pt x="1898116" y="638936"/>
                  </a:cubicBezTo>
                  <a:cubicBezTo>
                    <a:pt x="1759549" y="638936"/>
                    <a:pt x="1647219" y="751266"/>
                    <a:pt x="1647219" y="889833"/>
                  </a:cubicBezTo>
                  <a:cubicBezTo>
                    <a:pt x="1647219" y="924475"/>
                    <a:pt x="1654240" y="957477"/>
                    <a:pt x="1666936" y="987494"/>
                  </a:cubicBezTo>
                  <a:lnTo>
                    <a:pt x="1689925" y="1029848"/>
                  </a:lnTo>
                  <a:lnTo>
                    <a:pt x="642216" y="1029848"/>
                  </a:lnTo>
                  <a:lnTo>
                    <a:pt x="670771" y="987494"/>
                  </a:lnTo>
                  <a:cubicBezTo>
                    <a:pt x="683468" y="957477"/>
                    <a:pt x="690488" y="924475"/>
                    <a:pt x="690488" y="889833"/>
                  </a:cubicBezTo>
                  <a:cubicBezTo>
                    <a:pt x="690488" y="751266"/>
                    <a:pt x="578158" y="638936"/>
                    <a:pt x="439591" y="638936"/>
                  </a:cubicBezTo>
                  <a:cubicBezTo>
                    <a:pt x="301024" y="638936"/>
                    <a:pt x="188694" y="751266"/>
                    <a:pt x="188694" y="889833"/>
                  </a:cubicBezTo>
                  <a:cubicBezTo>
                    <a:pt x="188694" y="924475"/>
                    <a:pt x="195715" y="957477"/>
                    <a:pt x="208411" y="987494"/>
                  </a:cubicBezTo>
                  <a:lnTo>
                    <a:pt x="235951" y="1028341"/>
                  </a:lnTo>
                  <a:lnTo>
                    <a:pt x="200332" y="1024750"/>
                  </a:lnTo>
                  <a:cubicBezTo>
                    <a:pt x="86003" y="1001355"/>
                    <a:pt x="0" y="900196"/>
                    <a:pt x="0" y="778951"/>
                  </a:cubicBezTo>
                  <a:cubicBezTo>
                    <a:pt x="0" y="744309"/>
                    <a:pt x="7021" y="711307"/>
                    <a:pt x="19717" y="681290"/>
                  </a:cubicBezTo>
                  <a:lnTo>
                    <a:pt x="32353" y="658011"/>
                  </a:lnTo>
                  <a:lnTo>
                    <a:pt x="31906" y="658011"/>
                  </a:lnTo>
                  <a:lnTo>
                    <a:pt x="38432" y="646131"/>
                  </a:lnTo>
                  <a:lnTo>
                    <a:pt x="40125" y="643692"/>
                  </a:lnTo>
                  <a:lnTo>
                    <a:pt x="42849" y="638672"/>
                  </a:lnTo>
                  <a:lnTo>
                    <a:pt x="47622" y="632888"/>
                  </a:lnTo>
                  <a:lnTo>
                    <a:pt x="92559" y="568128"/>
                  </a:lnTo>
                  <a:cubicBezTo>
                    <a:pt x="228312" y="389340"/>
                    <a:pt x="429402" y="234352"/>
                    <a:pt x="677996" y="130139"/>
                  </a:cubicBezTo>
                  <a:cubicBezTo>
                    <a:pt x="896753" y="38435"/>
                    <a:pt x="1131002" y="-4621"/>
                    <a:pt x="1354718" y="3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 353">
              <a:extLst>
                <a:ext uri="{FF2B5EF4-FFF2-40B4-BE49-F238E27FC236}">
                  <a16:creationId xmlns:a16="http://schemas.microsoft.com/office/drawing/2014/main" id="{C67ED879-407F-814A-9969-0537B49EB6A1}"/>
                </a:ext>
              </a:extLst>
            </p:cNvPr>
            <p:cNvSpPr/>
            <p:nvPr/>
          </p:nvSpPr>
          <p:spPr>
            <a:xfrm rot="18805104">
              <a:off x="2987622" y="3688765"/>
              <a:ext cx="651937" cy="178632"/>
            </a:xfrm>
            <a:custGeom>
              <a:avLst/>
              <a:gdLst>
                <a:gd name="connsiteX0" fmla="*/ 1587866 w 1587866"/>
                <a:gd name="connsiteY0" fmla="*/ 323563 h 435078"/>
                <a:gd name="connsiteX1" fmla="*/ 1470018 w 1587866"/>
                <a:gd name="connsiteY1" fmla="*/ 435078 h 435078"/>
                <a:gd name="connsiteX2" fmla="*/ 1342746 w 1587866"/>
                <a:gd name="connsiteY2" fmla="*/ 330069 h 435078"/>
                <a:gd name="connsiteX3" fmla="*/ 788480 w 1587866"/>
                <a:gd name="connsiteY3" fmla="*/ 160763 h 435078"/>
                <a:gd name="connsiteX4" fmla="*/ 234215 w 1587866"/>
                <a:gd name="connsiteY4" fmla="*/ 330069 h 435078"/>
                <a:gd name="connsiteX5" fmla="*/ 111411 w 1587866"/>
                <a:gd name="connsiteY5" fmla="*/ 431390 h 435078"/>
                <a:gd name="connsiteX6" fmla="*/ 0 w 1587866"/>
                <a:gd name="connsiteY6" fmla="*/ 313652 h 435078"/>
                <a:gd name="connsiteX7" fmla="*/ 55637 w 1587866"/>
                <a:gd name="connsiteY7" fmla="*/ 263084 h 435078"/>
                <a:gd name="connsiteX8" fmla="*/ 788480 w 1587866"/>
                <a:gd name="connsiteY8" fmla="*/ 0 h 435078"/>
                <a:gd name="connsiteX9" fmla="*/ 1521322 w 1587866"/>
                <a:gd name="connsiteY9" fmla="*/ 263084 h 435078"/>
                <a:gd name="connsiteX10" fmla="*/ 1587866 w 1587866"/>
                <a:gd name="connsiteY10" fmla="*/ 323563 h 43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7866" h="435078">
                  <a:moveTo>
                    <a:pt x="1587866" y="323563"/>
                  </a:moveTo>
                  <a:lnTo>
                    <a:pt x="1470018" y="435078"/>
                  </a:lnTo>
                  <a:lnTo>
                    <a:pt x="1342746" y="330069"/>
                  </a:lnTo>
                  <a:cubicBezTo>
                    <a:pt x="1184527" y="223179"/>
                    <a:pt x="993793" y="160764"/>
                    <a:pt x="788480" y="160763"/>
                  </a:cubicBezTo>
                  <a:cubicBezTo>
                    <a:pt x="583167" y="160764"/>
                    <a:pt x="392433" y="223180"/>
                    <a:pt x="234215" y="330069"/>
                  </a:cubicBezTo>
                  <a:lnTo>
                    <a:pt x="111411" y="431390"/>
                  </a:lnTo>
                  <a:lnTo>
                    <a:pt x="0" y="313652"/>
                  </a:lnTo>
                  <a:lnTo>
                    <a:pt x="55637" y="263084"/>
                  </a:lnTo>
                  <a:cubicBezTo>
                    <a:pt x="254789" y="98730"/>
                    <a:pt x="510105" y="0"/>
                    <a:pt x="788480" y="0"/>
                  </a:cubicBezTo>
                  <a:cubicBezTo>
                    <a:pt x="1066857" y="0"/>
                    <a:pt x="1322171" y="98730"/>
                    <a:pt x="1521322" y="263084"/>
                  </a:cubicBezTo>
                  <a:lnTo>
                    <a:pt x="1587866" y="32356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55" name="フリーフォーム 354">
              <a:extLst>
                <a:ext uri="{FF2B5EF4-FFF2-40B4-BE49-F238E27FC236}">
                  <a16:creationId xmlns:a16="http://schemas.microsoft.com/office/drawing/2014/main" id="{80E2BCB1-24BC-0640-90A0-D65456EDE433}"/>
                </a:ext>
              </a:extLst>
            </p:cNvPr>
            <p:cNvSpPr/>
            <p:nvPr/>
          </p:nvSpPr>
          <p:spPr>
            <a:xfrm rot="18805104">
              <a:off x="3162865" y="3787780"/>
              <a:ext cx="463474" cy="141486"/>
            </a:xfrm>
            <a:custGeom>
              <a:avLst/>
              <a:gdLst>
                <a:gd name="connsiteX0" fmla="*/ 1128842 w 1128842"/>
                <a:gd name="connsiteY0" fmla="*/ 223857 h 344604"/>
                <a:gd name="connsiteX1" fmla="*/ 1009513 w 1128842"/>
                <a:gd name="connsiteY1" fmla="*/ 336774 h 344604"/>
                <a:gd name="connsiteX2" fmla="*/ 937521 w 1128842"/>
                <a:gd name="connsiteY2" fmla="*/ 277375 h 344604"/>
                <a:gd name="connsiteX3" fmla="*/ 565661 w 1128842"/>
                <a:gd name="connsiteY3" fmla="*/ 163787 h 344604"/>
                <a:gd name="connsiteX4" fmla="*/ 193801 w 1128842"/>
                <a:gd name="connsiteY4" fmla="*/ 277375 h 344604"/>
                <a:gd name="connsiteX5" fmla="*/ 112320 w 1128842"/>
                <a:gd name="connsiteY5" fmla="*/ 344604 h 344604"/>
                <a:gd name="connsiteX6" fmla="*/ 0 w 1128842"/>
                <a:gd name="connsiteY6" fmla="*/ 225905 h 344604"/>
                <a:gd name="connsiteX7" fmla="*/ 102226 w 1128842"/>
                <a:gd name="connsiteY7" fmla="*/ 141560 h 344604"/>
                <a:gd name="connsiteX8" fmla="*/ 565661 w 1128842"/>
                <a:gd name="connsiteY8" fmla="*/ 1 h 344604"/>
                <a:gd name="connsiteX9" fmla="*/ 1029096 w 1128842"/>
                <a:gd name="connsiteY9" fmla="*/ 141560 h 344604"/>
                <a:gd name="connsiteX10" fmla="*/ 1128842 w 1128842"/>
                <a:gd name="connsiteY10" fmla="*/ 223857 h 3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8842" h="344604">
                  <a:moveTo>
                    <a:pt x="1128842" y="223857"/>
                  </a:moveTo>
                  <a:lnTo>
                    <a:pt x="1009513" y="336774"/>
                  </a:lnTo>
                  <a:lnTo>
                    <a:pt x="937521" y="277375"/>
                  </a:lnTo>
                  <a:cubicBezTo>
                    <a:pt x="831371" y="205661"/>
                    <a:pt x="703407" y="163788"/>
                    <a:pt x="565661" y="163787"/>
                  </a:cubicBezTo>
                  <a:cubicBezTo>
                    <a:pt x="427916" y="163787"/>
                    <a:pt x="299951" y="205661"/>
                    <a:pt x="193801" y="277375"/>
                  </a:cubicBezTo>
                  <a:lnTo>
                    <a:pt x="112320" y="344604"/>
                  </a:lnTo>
                  <a:lnTo>
                    <a:pt x="0" y="225905"/>
                  </a:lnTo>
                  <a:lnTo>
                    <a:pt x="102226" y="141560"/>
                  </a:lnTo>
                  <a:cubicBezTo>
                    <a:pt x="234517" y="52186"/>
                    <a:pt x="393995" y="0"/>
                    <a:pt x="565661" y="1"/>
                  </a:cubicBezTo>
                  <a:cubicBezTo>
                    <a:pt x="737328" y="0"/>
                    <a:pt x="896806" y="52186"/>
                    <a:pt x="1029096" y="141560"/>
                  </a:cubicBezTo>
                  <a:lnTo>
                    <a:pt x="1128842" y="22385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56" name="フリーフォーム 355">
              <a:extLst>
                <a:ext uri="{FF2B5EF4-FFF2-40B4-BE49-F238E27FC236}">
                  <a16:creationId xmlns:a16="http://schemas.microsoft.com/office/drawing/2014/main" id="{2687EC15-41EE-4744-8E52-12197FE216FE}"/>
                </a:ext>
              </a:extLst>
            </p:cNvPr>
            <p:cNvSpPr/>
            <p:nvPr/>
          </p:nvSpPr>
          <p:spPr>
            <a:xfrm rot="18805104">
              <a:off x="3332283" y="3883209"/>
              <a:ext cx="282209" cy="107285"/>
            </a:xfrm>
            <a:custGeom>
              <a:avLst/>
              <a:gdLst>
                <a:gd name="connsiteX0" fmla="*/ 687352 w 687352"/>
                <a:gd name="connsiteY0" fmla="*/ 126905 h 261304"/>
                <a:gd name="connsiteX1" fmla="*/ 565377 w 687352"/>
                <a:gd name="connsiteY1" fmla="*/ 242325 h 261304"/>
                <a:gd name="connsiteX2" fmla="*/ 546895 w 687352"/>
                <a:gd name="connsiteY2" fmla="*/ 227075 h 261304"/>
                <a:gd name="connsiteX3" fmla="*/ 351595 w 687352"/>
                <a:gd name="connsiteY3" fmla="*/ 167419 h 261304"/>
                <a:gd name="connsiteX4" fmla="*/ 156295 w 687352"/>
                <a:gd name="connsiteY4" fmla="*/ 227075 h 261304"/>
                <a:gd name="connsiteX5" fmla="*/ 114811 w 687352"/>
                <a:gd name="connsiteY5" fmla="*/ 261304 h 261304"/>
                <a:gd name="connsiteX6" fmla="*/ 0 w 687352"/>
                <a:gd name="connsiteY6" fmla="*/ 139973 h 261304"/>
                <a:gd name="connsiteX7" fmla="*/ 62690 w 687352"/>
                <a:gd name="connsiteY7" fmla="*/ 88249 h 261304"/>
                <a:gd name="connsiteX8" fmla="*/ 351595 w 687352"/>
                <a:gd name="connsiteY8" fmla="*/ 0 h 261304"/>
                <a:gd name="connsiteX9" fmla="*/ 640501 w 687352"/>
                <a:gd name="connsiteY9" fmla="*/ 88249 h 261304"/>
                <a:gd name="connsiteX10" fmla="*/ 687352 w 687352"/>
                <a:gd name="connsiteY10" fmla="*/ 126905 h 26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7352" h="261304">
                  <a:moveTo>
                    <a:pt x="687352" y="126905"/>
                  </a:moveTo>
                  <a:lnTo>
                    <a:pt x="565377" y="242325"/>
                  </a:lnTo>
                  <a:lnTo>
                    <a:pt x="546895" y="227075"/>
                  </a:lnTo>
                  <a:cubicBezTo>
                    <a:pt x="491146" y="189412"/>
                    <a:pt x="423939" y="167420"/>
                    <a:pt x="351595" y="167419"/>
                  </a:cubicBezTo>
                  <a:cubicBezTo>
                    <a:pt x="279251" y="167419"/>
                    <a:pt x="212045" y="189412"/>
                    <a:pt x="156295" y="227075"/>
                  </a:cubicBezTo>
                  <a:lnTo>
                    <a:pt x="114811" y="261304"/>
                  </a:lnTo>
                  <a:lnTo>
                    <a:pt x="0" y="139973"/>
                  </a:lnTo>
                  <a:lnTo>
                    <a:pt x="62690" y="88249"/>
                  </a:lnTo>
                  <a:cubicBezTo>
                    <a:pt x="145158" y="32533"/>
                    <a:pt x="244578" y="1"/>
                    <a:pt x="351595" y="0"/>
                  </a:cubicBezTo>
                  <a:cubicBezTo>
                    <a:pt x="458612" y="0"/>
                    <a:pt x="558031" y="32533"/>
                    <a:pt x="640501" y="88249"/>
                  </a:cubicBezTo>
                  <a:lnTo>
                    <a:pt x="687352" y="1269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57" name="円/楕円 356">
              <a:extLst>
                <a:ext uri="{FF2B5EF4-FFF2-40B4-BE49-F238E27FC236}">
                  <a16:creationId xmlns:a16="http://schemas.microsoft.com/office/drawing/2014/main" id="{8E12E99E-8AA5-2C41-9495-C90B0CA2F6BE}"/>
                </a:ext>
              </a:extLst>
            </p:cNvPr>
            <p:cNvSpPr/>
            <p:nvPr/>
          </p:nvSpPr>
          <p:spPr>
            <a:xfrm rot="18805104">
              <a:off x="3520777" y="3974950"/>
              <a:ext cx="96954" cy="969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2CA472-3F77-294E-866B-017597EADFE3}"/>
              </a:ext>
            </a:extLst>
          </p:cNvPr>
          <p:cNvSpPr txBox="1"/>
          <p:nvPr/>
        </p:nvSpPr>
        <p:spPr>
          <a:xfrm>
            <a:off x="3667605" y="3028653"/>
            <a:ext cx="4856790" cy="800692"/>
          </a:xfrm>
          <a:prstGeom prst="rect">
            <a:avLst/>
          </a:prstGeom>
          <a:solidFill>
            <a:srgbClr val="011F5F"/>
          </a:solidFill>
          <a:ln>
            <a:noFill/>
          </a:ln>
        </p:spPr>
        <p:txBody>
          <a:bodyPr wrap="square" tIns="180000" rtlCol="0" anchor="ctr" anchorCtr="0">
            <a:noAutofit/>
          </a:bodyPr>
          <a:lstStyle/>
          <a:p>
            <a:pPr algn="ctr"/>
            <a:r>
              <a:rPr lang="en" altLang="ja-JP" sz="45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NEW NORMAL</a:t>
            </a: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4DC36DD4-9CA1-794F-9338-5C394BA967EF}"/>
              </a:ext>
            </a:extLst>
          </p:cNvPr>
          <p:cNvGrpSpPr/>
          <p:nvPr/>
        </p:nvGrpSpPr>
        <p:grpSpPr>
          <a:xfrm>
            <a:off x="209951" y="5185724"/>
            <a:ext cx="2392396" cy="1495536"/>
            <a:chOff x="5592715" y="3447311"/>
            <a:chExt cx="3454775" cy="2159651"/>
          </a:xfrm>
          <a:solidFill>
            <a:srgbClr val="011F5F"/>
          </a:solidFill>
        </p:grpSpPr>
        <p:sp>
          <p:nvSpPr>
            <p:cNvPr id="439" name="フリーフォーム 438">
              <a:extLst>
                <a:ext uri="{FF2B5EF4-FFF2-40B4-BE49-F238E27FC236}">
                  <a16:creationId xmlns:a16="http://schemas.microsoft.com/office/drawing/2014/main" id="{75261680-AFBF-FA40-B7BF-4EAB45F71EA4}"/>
                </a:ext>
              </a:extLst>
            </p:cNvPr>
            <p:cNvSpPr/>
            <p:nvPr/>
          </p:nvSpPr>
          <p:spPr>
            <a:xfrm>
              <a:off x="5979326" y="4082931"/>
              <a:ext cx="3068164" cy="1390500"/>
            </a:xfrm>
            <a:custGeom>
              <a:avLst/>
              <a:gdLst>
                <a:gd name="connsiteX0" fmla="*/ 80417 w 3068164"/>
                <a:gd name="connsiteY0" fmla="*/ 0 h 1390500"/>
                <a:gd name="connsiteX1" fmla="*/ 294105 w 3068164"/>
                <a:gd name="connsiteY1" fmla="*/ 0 h 1390500"/>
                <a:gd name="connsiteX2" fmla="*/ 494334 w 3068164"/>
                <a:gd name="connsiteY2" fmla="*/ 0 h 1390500"/>
                <a:gd name="connsiteX3" fmla="*/ 2774059 w 3068164"/>
                <a:gd name="connsiteY3" fmla="*/ 0 h 1390500"/>
                <a:gd name="connsiteX4" fmla="*/ 3068164 w 3068164"/>
                <a:gd name="connsiteY4" fmla="*/ 294105 h 1390500"/>
                <a:gd name="connsiteX5" fmla="*/ 3068164 w 3068164"/>
                <a:gd name="connsiteY5" fmla="*/ 1096395 h 1390500"/>
                <a:gd name="connsiteX6" fmla="*/ 2833331 w 3068164"/>
                <a:gd name="connsiteY6" fmla="*/ 1384525 h 1390500"/>
                <a:gd name="connsiteX7" fmla="*/ 2817821 w 3068164"/>
                <a:gd name="connsiteY7" fmla="*/ 1386089 h 1390500"/>
                <a:gd name="connsiteX8" fmla="*/ 2818794 w 3068164"/>
                <a:gd name="connsiteY8" fmla="*/ 1384295 h 1390500"/>
                <a:gd name="connsiteX9" fmla="*/ 2842734 w 3068164"/>
                <a:gd name="connsiteY9" fmla="*/ 1265717 h 1390500"/>
                <a:gd name="connsiteX10" fmla="*/ 2538099 w 3068164"/>
                <a:gd name="connsiteY10" fmla="*/ 961082 h 1390500"/>
                <a:gd name="connsiteX11" fmla="*/ 2233464 w 3068164"/>
                <a:gd name="connsiteY11" fmla="*/ 1265717 h 1390500"/>
                <a:gd name="connsiteX12" fmla="*/ 2257404 w 3068164"/>
                <a:gd name="connsiteY12" fmla="*/ 1384295 h 1390500"/>
                <a:gd name="connsiteX13" fmla="*/ 2260772 w 3068164"/>
                <a:gd name="connsiteY13" fmla="*/ 1390500 h 1390500"/>
                <a:gd name="connsiteX14" fmla="*/ 1155756 w 3068164"/>
                <a:gd name="connsiteY14" fmla="*/ 1390500 h 1390500"/>
                <a:gd name="connsiteX15" fmla="*/ 1159124 w 3068164"/>
                <a:gd name="connsiteY15" fmla="*/ 1384295 h 1390500"/>
                <a:gd name="connsiteX16" fmla="*/ 1183064 w 3068164"/>
                <a:gd name="connsiteY16" fmla="*/ 1265717 h 1390500"/>
                <a:gd name="connsiteX17" fmla="*/ 878429 w 3068164"/>
                <a:gd name="connsiteY17" fmla="*/ 961082 h 1390500"/>
                <a:gd name="connsiteX18" fmla="*/ 573794 w 3068164"/>
                <a:gd name="connsiteY18" fmla="*/ 1265717 h 1390500"/>
                <a:gd name="connsiteX19" fmla="*/ 597734 w 3068164"/>
                <a:gd name="connsiteY19" fmla="*/ 1384295 h 1390500"/>
                <a:gd name="connsiteX20" fmla="*/ 601102 w 3068164"/>
                <a:gd name="connsiteY20" fmla="*/ 1390500 h 1390500"/>
                <a:gd name="connsiteX21" fmla="*/ 294105 w 3068164"/>
                <a:gd name="connsiteY21" fmla="*/ 1390500 h 1390500"/>
                <a:gd name="connsiteX22" fmla="*/ 0 w 3068164"/>
                <a:gd name="connsiteY22" fmla="*/ 1096395 h 1390500"/>
                <a:gd name="connsiteX23" fmla="*/ 0 w 3068164"/>
                <a:gd name="connsiteY23" fmla="*/ 402073 h 1390500"/>
                <a:gd name="connsiteX24" fmla="*/ 0 w 3068164"/>
                <a:gd name="connsiteY24" fmla="*/ 294105 h 1390500"/>
                <a:gd name="connsiteX25" fmla="*/ 0 w 3068164"/>
                <a:gd name="connsiteY25" fmla="*/ 80417 h 1390500"/>
                <a:gd name="connsiteX26" fmla="*/ 80417 w 3068164"/>
                <a:gd name="connsiteY26" fmla="*/ 0 h 1390500"/>
                <a:gd name="connsiteX27" fmla="*/ 216366 w 3068164"/>
                <a:gd name="connsiteY27" fmla="*/ 229102 h 1390500"/>
                <a:gd name="connsiteX28" fmla="*/ 195188 w 3068164"/>
                <a:gd name="connsiteY28" fmla="*/ 250280 h 1390500"/>
                <a:gd name="connsiteX29" fmla="*/ 195188 w 3068164"/>
                <a:gd name="connsiteY29" fmla="*/ 1202491 h 1390500"/>
                <a:gd name="connsiteX30" fmla="*/ 216366 w 3068164"/>
                <a:gd name="connsiteY30" fmla="*/ 1223669 h 1390500"/>
                <a:gd name="connsiteX31" fmla="*/ 452050 w 3068164"/>
                <a:gd name="connsiteY31" fmla="*/ 1223669 h 1390500"/>
                <a:gd name="connsiteX32" fmla="*/ 473228 w 3068164"/>
                <a:gd name="connsiteY32" fmla="*/ 1202491 h 1390500"/>
                <a:gd name="connsiteX33" fmla="*/ 473228 w 3068164"/>
                <a:gd name="connsiteY33" fmla="*/ 250280 h 1390500"/>
                <a:gd name="connsiteX34" fmla="*/ 452050 w 3068164"/>
                <a:gd name="connsiteY34" fmla="*/ 229102 h 1390500"/>
                <a:gd name="connsiteX35" fmla="*/ 216366 w 3068164"/>
                <a:gd name="connsiteY35" fmla="*/ 229102 h 1390500"/>
                <a:gd name="connsiteX36" fmla="*/ 1463777 w 3068164"/>
                <a:gd name="connsiteY36" fmla="*/ 229102 h 1390500"/>
                <a:gd name="connsiteX37" fmla="*/ 1422649 w 3068164"/>
                <a:gd name="connsiteY37" fmla="*/ 270230 h 1390500"/>
                <a:gd name="connsiteX38" fmla="*/ 1422649 w 3068164"/>
                <a:gd name="connsiteY38" fmla="*/ 1182541 h 1390500"/>
                <a:gd name="connsiteX39" fmla="*/ 1463777 w 3068164"/>
                <a:gd name="connsiteY39" fmla="*/ 1223669 h 1390500"/>
                <a:gd name="connsiteX40" fmla="*/ 1921465 w 3068164"/>
                <a:gd name="connsiteY40" fmla="*/ 1223669 h 1390500"/>
                <a:gd name="connsiteX41" fmla="*/ 1962593 w 3068164"/>
                <a:gd name="connsiteY41" fmla="*/ 1182541 h 1390500"/>
                <a:gd name="connsiteX42" fmla="*/ 1962593 w 3068164"/>
                <a:gd name="connsiteY42" fmla="*/ 270230 h 1390500"/>
                <a:gd name="connsiteX43" fmla="*/ 1921465 w 3068164"/>
                <a:gd name="connsiteY43" fmla="*/ 229102 h 1390500"/>
                <a:gd name="connsiteX44" fmla="*/ 1463777 w 3068164"/>
                <a:gd name="connsiteY44" fmla="*/ 229102 h 13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068164" h="1390500">
                  <a:moveTo>
                    <a:pt x="80417" y="0"/>
                  </a:moveTo>
                  <a:lnTo>
                    <a:pt x="294105" y="0"/>
                  </a:lnTo>
                  <a:lnTo>
                    <a:pt x="494334" y="0"/>
                  </a:lnTo>
                  <a:lnTo>
                    <a:pt x="2774059" y="0"/>
                  </a:lnTo>
                  <a:cubicBezTo>
                    <a:pt x="2936489" y="0"/>
                    <a:pt x="3068164" y="131675"/>
                    <a:pt x="3068164" y="294105"/>
                  </a:cubicBezTo>
                  <a:lnTo>
                    <a:pt x="3068164" y="1096395"/>
                  </a:lnTo>
                  <a:cubicBezTo>
                    <a:pt x="3068164" y="1238522"/>
                    <a:pt x="2967350" y="1357101"/>
                    <a:pt x="2833331" y="1384525"/>
                  </a:cubicBezTo>
                  <a:lnTo>
                    <a:pt x="2817821" y="1386089"/>
                  </a:lnTo>
                  <a:lnTo>
                    <a:pt x="2818794" y="1384295"/>
                  </a:lnTo>
                  <a:cubicBezTo>
                    <a:pt x="2834210" y="1347849"/>
                    <a:pt x="2842734" y="1307779"/>
                    <a:pt x="2842734" y="1265717"/>
                  </a:cubicBezTo>
                  <a:cubicBezTo>
                    <a:pt x="2842734" y="1097472"/>
                    <a:pt x="2706344" y="961082"/>
                    <a:pt x="2538099" y="961082"/>
                  </a:cubicBezTo>
                  <a:cubicBezTo>
                    <a:pt x="2369854" y="961082"/>
                    <a:pt x="2233464" y="1097472"/>
                    <a:pt x="2233464" y="1265717"/>
                  </a:cubicBezTo>
                  <a:cubicBezTo>
                    <a:pt x="2233464" y="1307779"/>
                    <a:pt x="2241989" y="1347849"/>
                    <a:pt x="2257404" y="1384295"/>
                  </a:cubicBezTo>
                  <a:lnTo>
                    <a:pt x="2260772" y="1390500"/>
                  </a:lnTo>
                  <a:lnTo>
                    <a:pt x="1155756" y="1390500"/>
                  </a:lnTo>
                  <a:lnTo>
                    <a:pt x="1159124" y="1384295"/>
                  </a:lnTo>
                  <a:cubicBezTo>
                    <a:pt x="1174540" y="1347849"/>
                    <a:pt x="1183064" y="1307778"/>
                    <a:pt x="1183064" y="1265717"/>
                  </a:cubicBezTo>
                  <a:cubicBezTo>
                    <a:pt x="1183064" y="1097472"/>
                    <a:pt x="1046674" y="961082"/>
                    <a:pt x="878429" y="961082"/>
                  </a:cubicBezTo>
                  <a:cubicBezTo>
                    <a:pt x="710184" y="961082"/>
                    <a:pt x="573794" y="1097472"/>
                    <a:pt x="573794" y="1265717"/>
                  </a:cubicBezTo>
                  <a:cubicBezTo>
                    <a:pt x="573794" y="1307778"/>
                    <a:pt x="582319" y="1347849"/>
                    <a:pt x="597734" y="1384295"/>
                  </a:cubicBezTo>
                  <a:lnTo>
                    <a:pt x="601102" y="1390500"/>
                  </a:lnTo>
                  <a:lnTo>
                    <a:pt x="294105" y="1390500"/>
                  </a:lnTo>
                  <a:cubicBezTo>
                    <a:pt x="131675" y="1390500"/>
                    <a:pt x="0" y="1258825"/>
                    <a:pt x="0" y="1096395"/>
                  </a:cubicBezTo>
                  <a:lnTo>
                    <a:pt x="0" y="402073"/>
                  </a:lnTo>
                  <a:lnTo>
                    <a:pt x="0" y="294105"/>
                  </a:lnTo>
                  <a:lnTo>
                    <a:pt x="0" y="80417"/>
                  </a:lnTo>
                  <a:cubicBezTo>
                    <a:pt x="0" y="36004"/>
                    <a:pt x="36004" y="0"/>
                    <a:pt x="80417" y="0"/>
                  </a:cubicBezTo>
                  <a:close/>
                  <a:moveTo>
                    <a:pt x="216366" y="229102"/>
                  </a:moveTo>
                  <a:cubicBezTo>
                    <a:pt x="204670" y="229102"/>
                    <a:pt x="195188" y="238584"/>
                    <a:pt x="195188" y="250280"/>
                  </a:cubicBezTo>
                  <a:lnTo>
                    <a:pt x="195188" y="1202491"/>
                  </a:lnTo>
                  <a:cubicBezTo>
                    <a:pt x="195188" y="1214187"/>
                    <a:pt x="204670" y="1223669"/>
                    <a:pt x="216366" y="1223669"/>
                  </a:cubicBezTo>
                  <a:lnTo>
                    <a:pt x="452050" y="1223669"/>
                  </a:lnTo>
                  <a:cubicBezTo>
                    <a:pt x="463746" y="1223669"/>
                    <a:pt x="473228" y="1214187"/>
                    <a:pt x="473228" y="1202491"/>
                  </a:cubicBezTo>
                  <a:lnTo>
                    <a:pt x="473228" y="250280"/>
                  </a:lnTo>
                  <a:cubicBezTo>
                    <a:pt x="473228" y="238584"/>
                    <a:pt x="463746" y="229102"/>
                    <a:pt x="452050" y="229102"/>
                  </a:cubicBezTo>
                  <a:lnTo>
                    <a:pt x="216366" y="229102"/>
                  </a:lnTo>
                  <a:close/>
                  <a:moveTo>
                    <a:pt x="1463777" y="229102"/>
                  </a:moveTo>
                  <a:cubicBezTo>
                    <a:pt x="1441063" y="229102"/>
                    <a:pt x="1422649" y="247516"/>
                    <a:pt x="1422649" y="270230"/>
                  </a:cubicBezTo>
                  <a:lnTo>
                    <a:pt x="1422649" y="1182541"/>
                  </a:lnTo>
                  <a:cubicBezTo>
                    <a:pt x="1422649" y="1205255"/>
                    <a:pt x="1441063" y="1223669"/>
                    <a:pt x="1463777" y="1223669"/>
                  </a:cubicBezTo>
                  <a:lnTo>
                    <a:pt x="1921465" y="1223669"/>
                  </a:lnTo>
                  <a:cubicBezTo>
                    <a:pt x="1944179" y="1223669"/>
                    <a:pt x="1962593" y="1205255"/>
                    <a:pt x="1962593" y="1182541"/>
                  </a:cubicBezTo>
                  <a:lnTo>
                    <a:pt x="1962593" y="270230"/>
                  </a:lnTo>
                  <a:cubicBezTo>
                    <a:pt x="1962593" y="247516"/>
                    <a:pt x="1944179" y="229102"/>
                    <a:pt x="1921465" y="229102"/>
                  </a:cubicBezTo>
                  <a:lnTo>
                    <a:pt x="1463777" y="22910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円/楕円 405">
              <a:extLst>
                <a:ext uri="{FF2B5EF4-FFF2-40B4-BE49-F238E27FC236}">
                  <a16:creationId xmlns:a16="http://schemas.microsoft.com/office/drawing/2014/main" id="{F53CBAB4-C374-C041-A34C-632229DF7ED0}"/>
                </a:ext>
              </a:extLst>
            </p:cNvPr>
            <p:cNvSpPr/>
            <p:nvPr/>
          </p:nvSpPr>
          <p:spPr>
            <a:xfrm>
              <a:off x="6599441" y="5090335"/>
              <a:ext cx="516627" cy="51662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円/楕円 406">
              <a:extLst>
                <a:ext uri="{FF2B5EF4-FFF2-40B4-BE49-F238E27FC236}">
                  <a16:creationId xmlns:a16="http://schemas.microsoft.com/office/drawing/2014/main" id="{CE29D1A1-3849-6D4C-9AE5-192556D6C5C9}"/>
                </a:ext>
              </a:extLst>
            </p:cNvPr>
            <p:cNvSpPr/>
            <p:nvPr/>
          </p:nvSpPr>
          <p:spPr>
            <a:xfrm>
              <a:off x="8259112" y="5090335"/>
              <a:ext cx="516627" cy="51662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 397">
              <a:extLst>
                <a:ext uri="{FF2B5EF4-FFF2-40B4-BE49-F238E27FC236}">
                  <a16:creationId xmlns:a16="http://schemas.microsoft.com/office/drawing/2014/main" id="{9C1963C9-E261-374D-9CC2-659E1D8A5D2A}"/>
                </a:ext>
              </a:extLst>
            </p:cNvPr>
            <p:cNvSpPr/>
            <p:nvPr/>
          </p:nvSpPr>
          <p:spPr>
            <a:xfrm rot="18805104">
              <a:off x="5356062" y="3683964"/>
              <a:ext cx="651937" cy="178632"/>
            </a:xfrm>
            <a:custGeom>
              <a:avLst/>
              <a:gdLst>
                <a:gd name="connsiteX0" fmla="*/ 1587866 w 1587866"/>
                <a:gd name="connsiteY0" fmla="*/ 323563 h 435078"/>
                <a:gd name="connsiteX1" fmla="*/ 1470018 w 1587866"/>
                <a:gd name="connsiteY1" fmla="*/ 435078 h 435078"/>
                <a:gd name="connsiteX2" fmla="*/ 1342746 w 1587866"/>
                <a:gd name="connsiteY2" fmla="*/ 330069 h 435078"/>
                <a:gd name="connsiteX3" fmla="*/ 788480 w 1587866"/>
                <a:gd name="connsiteY3" fmla="*/ 160763 h 435078"/>
                <a:gd name="connsiteX4" fmla="*/ 234215 w 1587866"/>
                <a:gd name="connsiteY4" fmla="*/ 330069 h 435078"/>
                <a:gd name="connsiteX5" fmla="*/ 111411 w 1587866"/>
                <a:gd name="connsiteY5" fmla="*/ 431390 h 435078"/>
                <a:gd name="connsiteX6" fmla="*/ 0 w 1587866"/>
                <a:gd name="connsiteY6" fmla="*/ 313652 h 435078"/>
                <a:gd name="connsiteX7" fmla="*/ 55637 w 1587866"/>
                <a:gd name="connsiteY7" fmla="*/ 263084 h 435078"/>
                <a:gd name="connsiteX8" fmla="*/ 788480 w 1587866"/>
                <a:gd name="connsiteY8" fmla="*/ 0 h 435078"/>
                <a:gd name="connsiteX9" fmla="*/ 1521322 w 1587866"/>
                <a:gd name="connsiteY9" fmla="*/ 263084 h 435078"/>
                <a:gd name="connsiteX10" fmla="*/ 1587866 w 1587866"/>
                <a:gd name="connsiteY10" fmla="*/ 323563 h 43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7866" h="435078">
                  <a:moveTo>
                    <a:pt x="1587866" y="323563"/>
                  </a:moveTo>
                  <a:lnTo>
                    <a:pt x="1470018" y="435078"/>
                  </a:lnTo>
                  <a:lnTo>
                    <a:pt x="1342746" y="330069"/>
                  </a:lnTo>
                  <a:cubicBezTo>
                    <a:pt x="1184527" y="223179"/>
                    <a:pt x="993793" y="160764"/>
                    <a:pt x="788480" y="160763"/>
                  </a:cubicBezTo>
                  <a:cubicBezTo>
                    <a:pt x="583167" y="160764"/>
                    <a:pt x="392433" y="223180"/>
                    <a:pt x="234215" y="330069"/>
                  </a:cubicBezTo>
                  <a:lnTo>
                    <a:pt x="111411" y="431390"/>
                  </a:lnTo>
                  <a:lnTo>
                    <a:pt x="0" y="313652"/>
                  </a:lnTo>
                  <a:lnTo>
                    <a:pt x="55637" y="263084"/>
                  </a:lnTo>
                  <a:cubicBezTo>
                    <a:pt x="254789" y="98730"/>
                    <a:pt x="510105" y="0"/>
                    <a:pt x="788480" y="0"/>
                  </a:cubicBezTo>
                  <a:cubicBezTo>
                    <a:pt x="1066857" y="0"/>
                    <a:pt x="1322171" y="98730"/>
                    <a:pt x="1521322" y="263084"/>
                  </a:cubicBezTo>
                  <a:lnTo>
                    <a:pt x="1587866" y="32356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399" name="フリーフォーム 398">
              <a:extLst>
                <a:ext uri="{FF2B5EF4-FFF2-40B4-BE49-F238E27FC236}">
                  <a16:creationId xmlns:a16="http://schemas.microsoft.com/office/drawing/2014/main" id="{D836D868-A234-B246-BABE-51580FDB490E}"/>
                </a:ext>
              </a:extLst>
            </p:cNvPr>
            <p:cNvSpPr/>
            <p:nvPr/>
          </p:nvSpPr>
          <p:spPr>
            <a:xfrm rot="18805104">
              <a:off x="5531305" y="3782979"/>
              <a:ext cx="463474" cy="141486"/>
            </a:xfrm>
            <a:custGeom>
              <a:avLst/>
              <a:gdLst>
                <a:gd name="connsiteX0" fmla="*/ 1128842 w 1128842"/>
                <a:gd name="connsiteY0" fmla="*/ 223857 h 344604"/>
                <a:gd name="connsiteX1" fmla="*/ 1009513 w 1128842"/>
                <a:gd name="connsiteY1" fmla="*/ 336774 h 344604"/>
                <a:gd name="connsiteX2" fmla="*/ 937521 w 1128842"/>
                <a:gd name="connsiteY2" fmla="*/ 277375 h 344604"/>
                <a:gd name="connsiteX3" fmla="*/ 565661 w 1128842"/>
                <a:gd name="connsiteY3" fmla="*/ 163787 h 344604"/>
                <a:gd name="connsiteX4" fmla="*/ 193801 w 1128842"/>
                <a:gd name="connsiteY4" fmla="*/ 277375 h 344604"/>
                <a:gd name="connsiteX5" fmla="*/ 112320 w 1128842"/>
                <a:gd name="connsiteY5" fmla="*/ 344604 h 344604"/>
                <a:gd name="connsiteX6" fmla="*/ 0 w 1128842"/>
                <a:gd name="connsiteY6" fmla="*/ 225905 h 344604"/>
                <a:gd name="connsiteX7" fmla="*/ 102226 w 1128842"/>
                <a:gd name="connsiteY7" fmla="*/ 141560 h 344604"/>
                <a:gd name="connsiteX8" fmla="*/ 565661 w 1128842"/>
                <a:gd name="connsiteY8" fmla="*/ 1 h 344604"/>
                <a:gd name="connsiteX9" fmla="*/ 1029096 w 1128842"/>
                <a:gd name="connsiteY9" fmla="*/ 141560 h 344604"/>
                <a:gd name="connsiteX10" fmla="*/ 1128842 w 1128842"/>
                <a:gd name="connsiteY10" fmla="*/ 223857 h 3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8842" h="344604">
                  <a:moveTo>
                    <a:pt x="1128842" y="223857"/>
                  </a:moveTo>
                  <a:lnTo>
                    <a:pt x="1009513" y="336774"/>
                  </a:lnTo>
                  <a:lnTo>
                    <a:pt x="937521" y="277375"/>
                  </a:lnTo>
                  <a:cubicBezTo>
                    <a:pt x="831371" y="205661"/>
                    <a:pt x="703407" y="163788"/>
                    <a:pt x="565661" y="163787"/>
                  </a:cubicBezTo>
                  <a:cubicBezTo>
                    <a:pt x="427916" y="163787"/>
                    <a:pt x="299951" y="205661"/>
                    <a:pt x="193801" y="277375"/>
                  </a:cubicBezTo>
                  <a:lnTo>
                    <a:pt x="112320" y="344604"/>
                  </a:lnTo>
                  <a:lnTo>
                    <a:pt x="0" y="225905"/>
                  </a:lnTo>
                  <a:lnTo>
                    <a:pt x="102226" y="141560"/>
                  </a:lnTo>
                  <a:cubicBezTo>
                    <a:pt x="234517" y="52186"/>
                    <a:pt x="393995" y="0"/>
                    <a:pt x="565661" y="1"/>
                  </a:cubicBezTo>
                  <a:cubicBezTo>
                    <a:pt x="737328" y="0"/>
                    <a:pt x="896806" y="52186"/>
                    <a:pt x="1029096" y="141560"/>
                  </a:cubicBezTo>
                  <a:lnTo>
                    <a:pt x="1128842" y="22385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00" name="フリーフォーム 399">
              <a:extLst>
                <a:ext uri="{FF2B5EF4-FFF2-40B4-BE49-F238E27FC236}">
                  <a16:creationId xmlns:a16="http://schemas.microsoft.com/office/drawing/2014/main" id="{8DAD6850-6C85-1C40-98ED-D9C58AF035B9}"/>
                </a:ext>
              </a:extLst>
            </p:cNvPr>
            <p:cNvSpPr/>
            <p:nvPr/>
          </p:nvSpPr>
          <p:spPr>
            <a:xfrm rot="18805104">
              <a:off x="5700723" y="3878408"/>
              <a:ext cx="282209" cy="107285"/>
            </a:xfrm>
            <a:custGeom>
              <a:avLst/>
              <a:gdLst>
                <a:gd name="connsiteX0" fmla="*/ 687352 w 687352"/>
                <a:gd name="connsiteY0" fmla="*/ 126905 h 261304"/>
                <a:gd name="connsiteX1" fmla="*/ 565377 w 687352"/>
                <a:gd name="connsiteY1" fmla="*/ 242325 h 261304"/>
                <a:gd name="connsiteX2" fmla="*/ 546895 w 687352"/>
                <a:gd name="connsiteY2" fmla="*/ 227075 h 261304"/>
                <a:gd name="connsiteX3" fmla="*/ 351595 w 687352"/>
                <a:gd name="connsiteY3" fmla="*/ 167419 h 261304"/>
                <a:gd name="connsiteX4" fmla="*/ 156295 w 687352"/>
                <a:gd name="connsiteY4" fmla="*/ 227075 h 261304"/>
                <a:gd name="connsiteX5" fmla="*/ 114811 w 687352"/>
                <a:gd name="connsiteY5" fmla="*/ 261304 h 261304"/>
                <a:gd name="connsiteX6" fmla="*/ 0 w 687352"/>
                <a:gd name="connsiteY6" fmla="*/ 139973 h 261304"/>
                <a:gd name="connsiteX7" fmla="*/ 62690 w 687352"/>
                <a:gd name="connsiteY7" fmla="*/ 88249 h 261304"/>
                <a:gd name="connsiteX8" fmla="*/ 351595 w 687352"/>
                <a:gd name="connsiteY8" fmla="*/ 0 h 261304"/>
                <a:gd name="connsiteX9" fmla="*/ 640501 w 687352"/>
                <a:gd name="connsiteY9" fmla="*/ 88249 h 261304"/>
                <a:gd name="connsiteX10" fmla="*/ 687352 w 687352"/>
                <a:gd name="connsiteY10" fmla="*/ 126905 h 26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7352" h="261304">
                  <a:moveTo>
                    <a:pt x="687352" y="126905"/>
                  </a:moveTo>
                  <a:lnTo>
                    <a:pt x="565377" y="242325"/>
                  </a:lnTo>
                  <a:lnTo>
                    <a:pt x="546895" y="227075"/>
                  </a:lnTo>
                  <a:cubicBezTo>
                    <a:pt x="491146" y="189412"/>
                    <a:pt x="423939" y="167420"/>
                    <a:pt x="351595" y="167419"/>
                  </a:cubicBezTo>
                  <a:cubicBezTo>
                    <a:pt x="279251" y="167419"/>
                    <a:pt x="212045" y="189412"/>
                    <a:pt x="156295" y="227075"/>
                  </a:cubicBezTo>
                  <a:lnTo>
                    <a:pt x="114811" y="261304"/>
                  </a:lnTo>
                  <a:lnTo>
                    <a:pt x="0" y="139973"/>
                  </a:lnTo>
                  <a:lnTo>
                    <a:pt x="62690" y="88249"/>
                  </a:lnTo>
                  <a:cubicBezTo>
                    <a:pt x="145158" y="32533"/>
                    <a:pt x="244578" y="1"/>
                    <a:pt x="351595" y="0"/>
                  </a:cubicBezTo>
                  <a:cubicBezTo>
                    <a:pt x="458612" y="0"/>
                    <a:pt x="558031" y="32533"/>
                    <a:pt x="640501" y="88249"/>
                  </a:cubicBezTo>
                  <a:lnTo>
                    <a:pt x="687352" y="1269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401" name="円/楕円 400">
              <a:extLst>
                <a:ext uri="{FF2B5EF4-FFF2-40B4-BE49-F238E27FC236}">
                  <a16:creationId xmlns:a16="http://schemas.microsoft.com/office/drawing/2014/main" id="{7871F244-39A7-4D44-AA07-95C0688E0952}"/>
                </a:ext>
              </a:extLst>
            </p:cNvPr>
            <p:cNvSpPr/>
            <p:nvPr/>
          </p:nvSpPr>
          <p:spPr>
            <a:xfrm rot="18805104">
              <a:off x="5889217" y="3970149"/>
              <a:ext cx="96954" cy="969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AA33FF81-352A-4F4B-A8CD-BB1FECEF53F0}"/>
              </a:ext>
            </a:extLst>
          </p:cNvPr>
          <p:cNvGrpSpPr/>
          <p:nvPr/>
        </p:nvGrpSpPr>
        <p:grpSpPr>
          <a:xfrm>
            <a:off x="2775053" y="5374753"/>
            <a:ext cx="1818204" cy="1277621"/>
            <a:chOff x="64120" y="4873049"/>
            <a:chExt cx="1818204" cy="1277621"/>
          </a:xfrm>
          <a:solidFill>
            <a:srgbClr val="011F5F"/>
          </a:solidFill>
        </p:grpSpPr>
        <p:grpSp>
          <p:nvGrpSpPr>
            <p:cNvPr id="518" name="グループ化 517">
              <a:extLst>
                <a:ext uri="{FF2B5EF4-FFF2-40B4-BE49-F238E27FC236}">
                  <a16:creationId xmlns:a16="http://schemas.microsoft.com/office/drawing/2014/main" id="{87C80D1C-B34E-B747-9EFA-EA87B653550B}"/>
                </a:ext>
              </a:extLst>
            </p:cNvPr>
            <p:cNvGrpSpPr/>
            <p:nvPr/>
          </p:nvGrpSpPr>
          <p:grpSpPr>
            <a:xfrm>
              <a:off x="64120" y="4873049"/>
              <a:ext cx="769587" cy="1277621"/>
              <a:chOff x="2894180" y="1915118"/>
              <a:chExt cx="1733037" cy="2877079"/>
            </a:xfrm>
            <a:grpFill/>
          </p:grpSpPr>
          <p:sp>
            <p:nvSpPr>
              <p:cNvPr id="545" name="円/楕円 544">
                <a:extLst>
                  <a:ext uri="{FF2B5EF4-FFF2-40B4-BE49-F238E27FC236}">
                    <a16:creationId xmlns:a16="http://schemas.microsoft.com/office/drawing/2014/main" id="{3054B2CF-C391-514D-A11E-BE1ECE91C40F}"/>
                  </a:ext>
                </a:extLst>
              </p:cNvPr>
              <p:cNvSpPr/>
              <p:nvPr/>
            </p:nvSpPr>
            <p:spPr>
              <a:xfrm rot="17899908" flipH="1">
                <a:off x="4249472" y="3124990"/>
                <a:ext cx="377745" cy="37774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546" name="グループ化 545">
                <a:extLst>
                  <a:ext uri="{FF2B5EF4-FFF2-40B4-BE49-F238E27FC236}">
                    <a16:creationId xmlns:a16="http://schemas.microsoft.com/office/drawing/2014/main" id="{4F8DB952-270D-AB44-A4A6-0B9FF9EEC090}"/>
                  </a:ext>
                </a:extLst>
              </p:cNvPr>
              <p:cNvGrpSpPr/>
              <p:nvPr/>
            </p:nvGrpSpPr>
            <p:grpSpPr>
              <a:xfrm>
                <a:off x="2894180" y="1915118"/>
                <a:ext cx="1637533" cy="2877079"/>
                <a:chOff x="2894180" y="1915118"/>
                <a:chExt cx="1637533" cy="2877079"/>
              </a:xfrm>
              <a:grpFill/>
            </p:grpSpPr>
            <p:sp>
              <p:nvSpPr>
                <p:cNvPr id="547" name="円/楕円 546">
                  <a:extLst>
                    <a:ext uri="{FF2B5EF4-FFF2-40B4-BE49-F238E27FC236}">
                      <a16:creationId xmlns:a16="http://schemas.microsoft.com/office/drawing/2014/main" id="{DE4A018A-37A0-714C-A643-53DF47310CED}"/>
                    </a:ext>
                  </a:extLst>
                </p:cNvPr>
                <p:cNvSpPr/>
                <p:nvPr/>
              </p:nvSpPr>
              <p:spPr>
                <a:xfrm rot="9704221" flipH="1">
                  <a:off x="3188437" y="4468949"/>
                  <a:ext cx="307688" cy="30768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48" name="フリーフォーム 547">
                  <a:extLst>
                    <a:ext uri="{FF2B5EF4-FFF2-40B4-BE49-F238E27FC236}">
                      <a16:creationId xmlns:a16="http://schemas.microsoft.com/office/drawing/2014/main" id="{997547E6-CE16-2249-987C-493E7EBD9D70}"/>
                    </a:ext>
                  </a:extLst>
                </p:cNvPr>
                <p:cNvSpPr/>
                <p:nvPr/>
              </p:nvSpPr>
              <p:spPr>
                <a:xfrm rot="9704221" flipH="1">
                  <a:off x="3026847" y="3806571"/>
                  <a:ext cx="379229" cy="869902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49" name="フリーフォーム 548">
                  <a:extLst>
                    <a:ext uri="{FF2B5EF4-FFF2-40B4-BE49-F238E27FC236}">
                      <a16:creationId xmlns:a16="http://schemas.microsoft.com/office/drawing/2014/main" id="{F8042A60-3868-2749-8429-CB13F9EB54C3}"/>
                    </a:ext>
                  </a:extLst>
                </p:cNvPr>
                <p:cNvSpPr/>
                <p:nvPr/>
              </p:nvSpPr>
              <p:spPr>
                <a:xfrm rot="11824388" flipH="1">
                  <a:off x="2985908" y="2977948"/>
                  <a:ext cx="452454" cy="874262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50" name="円/楕円 549">
                  <a:extLst>
                    <a:ext uri="{FF2B5EF4-FFF2-40B4-BE49-F238E27FC236}">
                      <a16:creationId xmlns:a16="http://schemas.microsoft.com/office/drawing/2014/main" id="{DB6580AA-2668-C64F-9CBE-042DA699E5B4}"/>
                    </a:ext>
                  </a:extLst>
                </p:cNvPr>
                <p:cNvSpPr/>
                <p:nvPr/>
              </p:nvSpPr>
              <p:spPr>
                <a:xfrm rot="893003" flipH="1">
                  <a:off x="2894180" y="3643131"/>
                  <a:ext cx="377745" cy="37774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51" name="角丸四角形 550">
                  <a:extLst>
                    <a:ext uri="{FF2B5EF4-FFF2-40B4-BE49-F238E27FC236}">
                      <a16:creationId xmlns:a16="http://schemas.microsoft.com/office/drawing/2014/main" id="{19DF25A1-BBDF-8448-91B0-8BC16E59956A}"/>
                    </a:ext>
                  </a:extLst>
                </p:cNvPr>
                <p:cNvSpPr/>
                <p:nvPr/>
              </p:nvSpPr>
              <p:spPr>
                <a:xfrm rot="21593237" flipH="1">
                  <a:off x="3118373" y="2801231"/>
                  <a:ext cx="993351" cy="1990966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2" name="円/楕円 551">
                  <a:extLst>
                    <a:ext uri="{FF2B5EF4-FFF2-40B4-BE49-F238E27FC236}">
                      <a16:creationId xmlns:a16="http://schemas.microsoft.com/office/drawing/2014/main" id="{439C81B2-0232-EE46-A57C-5EB58E5AD8EC}"/>
                    </a:ext>
                  </a:extLst>
                </p:cNvPr>
                <p:cNvSpPr/>
                <p:nvPr/>
              </p:nvSpPr>
              <p:spPr>
                <a:xfrm rot="19444204" flipH="1">
                  <a:off x="3199671" y="1915118"/>
                  <a:ext cx="777476" cy="7774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553" name="グループ化 552">
                  <a:extLst>
                    <a:ext uri="{FF2B5EF4-FFF2-40B4-BE49-F238E27FC236}">
                      <a16:creationId xmlns:a16="http://schemas.microsoft.com/office/drawing/2014/main" id="{2AAF7626-6EBF-4B4A-8EFF-5F6B9F923346}"/>
                    </a:ext>
                  </a:extLst>
                </p:cNvPr>
                <p:cNvGrpSpPr/>
                <p:nvPr/>
              </p:nvGrpSpPr>
              <p:grpSpPr>
                <a:xfrm rot="271565">
                  <a:off x="4057298" y="2356125"/>
                  <a:ext cx="474415" cy="985892"/>
                  <a:chOff x="2926794" y="1652400"/>
                  <a:chExt cx="905767" cy="1882292"/>
                </a:xfrm>
                <a:grpFill/>
              </p:grpSpPr>
              <p:sp>
                <p:nvSpPr>
                  <p:cNvPr id="555" name="円/楕円 554">
                    <a:extLst>
                      <a:ext uri="{FF2B5EF4-FFF2-40B4-BE49-F238E27FC236}">
                        <a16:creationId xmlns:a16="http://schemas.microsoft.com/office/drawing/2014/main" id="{854DD498-C619-D94A-A3A0-43BF0B1DAF1E}"/>
                      </a:ext>
                    </a:extLst>
                  </p:cNvPr>
                  <p:cNvSpPr/>
                  <p:nvPr/>
                </p:nvSpPr>
                <p:spPr>
                  <a:xfrm rot="20505354" flipH="1">
                    <a:off x="2926794" y="1652400"/>
                    <a:ext cx="587447" cy="587441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556" name="フリーフォーム 555">
                    <a:extLst>
                      <a:ext uri="{FF2B5EF4-FFF2-40B4-BE49-F238E27FC236}">
                        <a16:creationId xmlns:a16="http://schemas.microsoft.com/office/drawing/2014/main" id="{D7660FEA-7283-FE48-B999-843DAFF4FF50}"/>
                      </a:ext>
                    </a:extLst>
                  </p:cNvPr>
                  <p:cNvSpPr/>
                  <p:nvPr/>
                </p:nvSpPr>
                <p:spPr>
                  <a:xfrm rot="20505354" flipH="1">
                    <a:off x="3108526" y="1873851"/>
                    <a:ext cx="724035" cy="1660841"/>
                  </a:xfrm>
                  <a:custGeom>
                    <a:avLst/>
                    <a:gdLst>
                      <a:gd name="connsiteX0" fmla="*/ 199666 w 199666"/>
                      <a:gd name="connsiteY0" fmla="*/ 458014 h 458014"/>
                      <a:gd name="connsiteX1" fmla="*/ 0 w 199666"/>
                      <a:gd name="connsiteY1" fmla="*/ 458014 h 458014"/>
                      <a:gd name="connsiteX2" fmla="*/ 19181 w 199666"/>
                      <a:gd name="connsiteY2" fmla="*/ 0 h 458014"/>
                      <a:gd name="connsiteX3" fmla="*/ 180485 w 199666"/>
                      <a:gd name="connsiteY3" fmla="*/ 0 h 458014"/>
                      <a:gd name="connsiteX4" fmla="*/ 199666 w 199666"/>
                      <a:gd name="connsiteY4" fmla="*/ 458014 h 4580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9666" h="458014">
                        <a:moveTo>
                          <a:pt x="199666" y="458014"/>
                        </a:moveTo>
                        <a:lnTo>
                          <a:pt x="0" y="458014"/>
                        </a:lnTo>
                        <a:lnTo>
                          <a:pt x="19181" y="0"/>
                        </a:lnTo>
                        <a:lnTo>
                          <a:pt x="180485" y="0"/>
                        </a:lnTo>
                        <a:lnTo>
                          <a:pt x="199666" y="458014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554" name="フリーフォーム 553">
                  <a:extLst>
                    <a:ext uri="{FF2B5EF4-FFF2-40B4-BE49-F238E27FC236}">
                      <a16:creationId xmlns:a16="http://schemas.microsoft.com/office/drawing/2014/main" id="{DB6BC065-3348-694B-8646-6BBEDB439564}"/>
                    </a:ext>
                  </a:extLst>
                </p:cNvPr>
                <p:cNvSpPr/>
                <p:nvPr/>
              </p:nvSpPr>
              <p:spPr>
                <a:xfrm rot="7231293" flipH="1">
                  <a:off x="3965314" y="2859486"/>
                  <a:ext cx="429574" cy="602056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</p:grpSp>
        </p:grpSp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9A74D14A-9FB5-5E42-A1CE-4296F7CDFDCD}"/>
                </a:ext>
              </a:extLst>
            </p:cNvPr>
            <p:cNvGrpSpPr/>
            <p:nvPr/>
          </p:nvGrpSpPr>
          <p:grpSpPr>
            <a:xfrm>
              <a:off x="651848" y="5200731"/>
              <a:ext cx="1230476" cy="949939"/>
              <a:chOff x="970969" y="5200731"/>
              <a:chExt cx="1230476" cy="949939"/>
            </a:xfrm>
            <a:grpFill/>
          </p:grpSpPr>
          <p:sp>
            <p:nvSpPr>
              <p:cNvPr id="542" name="フリーフォーム 541">
                <a:extLst>
                  <a:ext uri="{FF2B5EF4-FFF2-40B4-BE49-F238E27FC236}">
                    <a16:creationId xmlns:a16="http://schemas.microsoft.com/office/drawing/2014/main" id="{3EA5E09F-ED45-D840-A08A-3042199CBB98}"/>
                  </a:ext>
                </a:extLst>
              </p:cNvPr>
              <p:cNvSpPr/>
              <p:nvPr/>
            </p:nvSpPr>
            <p:spPr>
              <a:xfrm>
                <a:off x="970969" y="5200731"/>
                <a:ext cx="1230476" cy="853936"/>
              </a:xfrm>
              <a:custGeom>
                <a:avLst/>
                <a:gdLst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945131 w 1799898"/>
                  <a:gd name="connsiteY3" fmla="*/ 1087207 h 1249104"/>
                  <a:gd name="connsiteX4" fmla="*/ 899949 w 1799898"/>
                  <a:gd name="connsiteY4" fmla="*/ 1042025 h 1249104"/>
                  <a:gd name="connsiteX5" fmla="*/ 105413 w 1799898"/>
                  <a:gd name="connsiteY5" fmla="*/ 115305 h 1249104"/>
                  <a:gd name="connsiteX6" fmla="*/ 105413 w 1799898"/>
                  <a:gd name="connsiteY6" fmla="*/ 985696 h 1249104"/>
                  <a:gd name="connsiteX7" fmla="*/ 1694485 w 1799898"/>
                  <a:gd name="connsiteY7" fmla="*/ 985696 h 1249104"/>
                  <a:gd name="connsiteX8" fmla="*/ 1694485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899949 w 1799898"/>
                  <a:gd name="connsiteY3" fmla="*/ 1042025 h 1249104"/>
                  <a:gd name="connsiteX4" fmla="*/ 105413 w 1799898"/>
                  <a:gd name="connsiteY4" fmla="*/ 115305 h 1249104"/>
                  <a:gd name="connsiteX5" fmla="*/ 105413 w 1799898"/>
                  <a:gd name="connsiteY5" fmla="*/ 985696 h 1249104"/>
                  <a:gd name="connsiteX6" fmla="*/ 1694485 w 1799898"/>
                  <a:gd name="connsiteY6" fmla="*/ 985696 h 1249104"/>
                  <a:gd name="connsiteX7" fmla="*/ 1694485 w 1799898"/>
                  <a:gd name="connsiteY7" fmla="*/ 115305 h 1249104"/>
                  <a:gd name="connsiteX8" fmla="*/ 105413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132388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105413 w 1799898"/>
                  <a:gd name="connsiteY3" fmla="*/ 115305 h 1249104"/>
                  <a:gd name="connsiteX4" fmla="*/ 105413 w 1799898"/>
                  <a:gd name="connsiteY4" fmla="*/ 985696 h 1249104"/>
                  <a:gd name="connsiteX5" fmla="*/ 1694485 w 1799898"/>
                  <a:gd name="connsiteY5" fmla="*/ 985696 h 1249104"/>
                  <a:gd name="connsiteX6" fmla="*/ 1694485 w 1799898"/>
                  <a:gd name="connsiteY6" fmla="*/ 115305 h 1249104"/>
                  <a:gd name="connsiteX7" fmla="*/ 105413 w 1799898"/>
                  <a:gd name="connsiteY7" fmla="*/ 115305 h 1249104"/>
                  <a:gd name="connsiteX8" fmla="*/ 899949 w 1799898"/>
                  <a:gd name="connsiteY8" fmla="*/ 25518 h 1249104"/>
                  <a:gd name="connsiteX9" fmla="*/ 871124 w 1799898"/>
                  <a:gd name="connsiteY9" fmla="*/ 54343 h 1249104"/>
                  <a:gd name="connsiteX10" fmla="*/ 899949 w 1799898"/>
                  <a:gd name="connsiteY10" fmla="*/ 83168 h 1249104"/>
                  <a:gd name="connsiteX11" fmla="*/ 928774 w 1799898"/>
                  <a:gd name="connsiteY11" fmla="*/ 54343 h 1249104"/>
                  <a:gd name="connsiteX12" fmla="*/ 899949 w 1799898"/>
                  <a:gd name="connsiteY12" fmla="*/ 25518 h 1249104"/>
                  <a:gd name="connsiteX13" fmla="*/ 58970 w 1799898"/>
                  <a:gd name="connsiteY13" fmla="*/ 0 h 1249104"/>
                  <a:gd name="connsiteX14" fmla="*/ 1740927 w 1799898"/>
                  <a:gd name="connsiteY14" fmla="*/ 0 h 1249104"/>
                  <a:gd name="connsiteX15" fmla="*/ 1799898 w 1799898"/>
                  <a:gd name="connsiteY15" fmla="*/ 58971 h 1249104"/>
                  <a:gd name="connsiteX16" fmla="*/ 1799898 w 1799898"/>
                  <a:gd name="connsiteY16" fmla="*/ 1190134 h 1249104"/>
                  <a:gd name="connsiteX17" fmla="*/ 1740927 w 1799898"/>
                  <a:gd name="connsiteY17" fmla="*/ 1249104 h 1249104"/>
                  <a:gd name="connsiteX18" fmla="*/ 58970 w 1799898"/>
                  <a:gd name="connsiteY18" fmla="*/ 1249104 h 1249104"/>
                  <a:gd name="connsiteX19" fmla="*/ 0 w 1799898"/>
                  <a:gd name="connsiteY19" fmla="*/ 1190134 h 1249104"/>
                  <a:gd name="connsiteX20" fmla="*/ 0 w 1799898"/>
                  <a:gd name="connsiteY20" fmla="*/ 58971 h 1249104"/>
                  <a:gd name="connsiteX21" fmla="*/ 58970 w 1799898"/>
                  <a:gd name="connsiteY21" fmla="*/ 0 h 1249104"/>
                  <a:gd name="connsiteX0" fmla="*/ 105413 w 1799898"/>
                  <a:gd name="connsiteY0" fmla="*/ 115305 h 1249104"/>
                  <a:gd name="connsiteX1" fmla="*/ 105413 w 1799898"/>
                  <a:gd name="connsiteY1" fmla="*/ 985696 h 1249104"/>
                  <a:gd name="connsiteX2" fmla="*/ 1694485 w 1799898"/>
                  <a:gd name="connsiteY2" fmla="*/ 985696 h 1249104"/>
                  <a:gd name="connsiteX3" fmla="*/ 1694485 w 1799898"/>
                  <a:gd name="connsiteY3" fmla="*/ 115305 h 1249104"/>
                  <a:gd name="connsiteX4" fmla="*/ 105413 w 1799898"/>
                  <a:gd name="connsiteY4" fmla="*/ 115305 h 1249104"/>
                  <a:gd name="connsiteX5" fmla="*/ 899949 w 1799898"/>
                  <a:gd name="connsiteY5" fmla="*/ 25518 h 1249104"/>
                  <a:gd name="connsiteX6" fmla="*/ 871124 w 1799898"/>
                  <a:gd name="connsiteY6" fmla="*/ 54343 h 1249104"/>
                  <a:gd name="connsiteX7" fmla="*/ 899949 w 1799898"/>
                  <a:gd name="connsiteY7" fmla="*/ 83168 h 1249104"/>
                  <a:gd name="connsiteX8" fmla="*/ 928774 w 1799898"/>
                  <a:gd name="connsiteY8" fmla="*/ 54343 h 1249104"/>
                  <a:gd name="connsiteX9" fmla="*/ 899949 w 1799898"/>
                  <a:gd name="connsiteY9" fmla="*/ 25518 h 1249104"/>
                  <a:gd name="connsiteX10" fmla="*/ 58970 w 1799898"/>
                  <a:gd name="connsiteY10" fmla="*/ 0 h 1249104"/>
                  <a:gd name="connsiteX11" fmla="*/ 1740927 w 1799898"/>
                  <a:gd name="connsiteY11" fmla="*/ 0 h 1249104"/>
                  <a:gd name="connsiteX12" fmla="*/ 1799898 w 1799898"/>
                  <a:gd name="connsiteY12" fmla="*/ 58971 h 1249104"/>
                  <a:gd name="connsiteX13" fmla="*/ 1799898 w 1799898"/>
                  <a:gd name="connsiteY13" fmla="*/ 1190134 h 1249104"/>
                  <a:gd name="connsiteX14" fmla="*/ 1740927 w 1799898"/>
                  <a:gd name="connsiteY14" fmla="*/ 1249104 h 1249104"/>
                  <a:gd name="connsiteX15" fmla="*/ 58970 w 1799898"/>
                  <a:gd name="connsiteY15" fmla="*/ 1249104 h 1249104"/>
                  <a:gd name="connsiteX16" fmla="*/ 0 w 1799898"/>
                  <a:gd name="connsiteY16" fmla="*/ 1190134 h 1249104"/>
                  <a:gd name="connsiteX17" fmla="*/ 0 w 1799898"/>
                  <a:gd name="connsiteY17" fmla="*/ 58971 h 1249104"/>
                  <a:gd name="connsiteX18" fmla="*/ 58970 w 1799898"/>
                  <a:gd name="connsiteY18" fmla="*/ 0 h 1249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99898" h="1249104">
                    <a:moveTo>
                      <a:pt x="105413" y="115305"/>
                    </a:moveTo>
                    <a:lnTo>
                      <a:pt x="105413" y="985696"/>
                    </a:lnTo>
                    <a:lnTo>
                      <a:pt x="1694485" y="985696"/>
                    </a:lnTo>
                    <a:lnTo>
                      <a:pt x="1694485" y="115305"/>
                    </a:lnTo>
                    <a:lnTo>
                      <a:pt x="105413" y="115305"/>
                    </a:lnTo>
                    <a:close/>
                    <a:moveTo>
                      <a:pt x="899949" y="25518"/>
                    </a:moveTo>
                    <a:cubicBezTo>
                      <a:pt x="884029" y="25518"/>
                      <a:pt x="871124" y="38423"/>
                      <a:pt x="871124" y="54343"/>
                    </a:cubicBezTo>
                    <a:cubicBezTo>
                      <a:pt x="871124" y="70263"/>
                      <a:pt x="884029" y="83168"/>
                      <a:pt x="899949" y="83168"/>
                    </a:cubicBezTo>
                    <a:cubicBezTo>
                      <a:pt x="915869" y="83168"/>
                      <a:pt x="928774" y="70263"/>
                      <a:pt x="928774" y="54343"/>
                    </a:cubicBezTo>
                    <a:cubicBezTo>
                      <a:pt x="928774" y="38423"/>
                      <a:pt x="915869" y="25518"/>
                      <a:pt x="899949" y="25518"/>
                    </a:cubicBezTo>
                    <a:close/>
                    <a:moveTo>
                      <a:pt x="58970" y="0"/>
                    </a:moveTo>
                    <a:lnTo>
                      <a:pt x="1740927" y="0"/>
                    </a:lnTo>
                    <a:cubicBezTo>
                      <a:pt x="1773496" y="0"/>
                      <a:pt x="1799898" y="26402"/>
                      <a:pt x="1799898" y="58971"/>
                    </a:cubicBezTo>
                    <a:lnTo>
                      <a:pt x="1799898" y="1190134"/>
                    </a:lnTo>
                    <a:cubicBezTo>
                      <a:pt x="1799898" y="1222702"/>
                      <a:pt x="1773496" y="1249104"/>
                      <a:pt x="1740927" y="1249104"/>
                    </a:cubicBezTo>
                    <a:lnTo>
                      <a:pt x="58970" y="1249104"/>
                    </a:lnTo>
                    <a:cubicBezTo>
                      <a:pt x="26402" y="1249104"/>
                      <a:pt x="0" y="1222702"/>
                      <a:pt x="0" y="1190134"/>
                    </a:cubicBezTo>
                    <a:lnTo>
                      <a:pt x="0" y="58971"/>
                    </a:lnTo>
                    <a:cubicBezTo>
                      <a:pt x="0" y="26402"/>
                      <a:pt x="26402" y="0"/>
                      <a:pt x="589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endParaRPr kumimoji="1" lang="ja-JP" altLang="en-US"/>
              </a:p>
            </p:txBody>
          </p:sp>
          <p:sp>
            <p:nvSpPr>
              <p:cNvPr id="669" name="フリーフォーム 668">
                <a:extLst>
                  <a:ext uri="{FF2B5EF4-FFF2-40B4-BE49-F238E27FC236}">
                    <a16:creationId xmlns:a16="http://schemas.microsoft.com/office/drawing/2014/main" id="{FA671755-ACFC-6C46-A36F-996850698D8F}"/>
                  </a:ext>
                </a:extLst>
              </p:cNvPr>
              <p:cNvSpPr/>
              <p:nvPr/>
            </p:nvSpPr>
            <p:spPr>
              <a:xfrm>
                <a:off x="1200920" y="6047330"/>
                <a:ext cx="770573" cy="103340"/>
              </a:xfrm>
              <a:custGeom>
                <a:avLst/>
                <a:gdLst>
                  <a:gd name="connsiteX0" fmla="*/ 290579 w 1578657"/>
                  <a:gd name="connsiteY0" fmla="*/ 0 h 211710"/>
                  <a:gd name="connsiteX1" fmla="*/ 1288077 w 1578657"/>
                  <a:gd name="connsiteY1" fmla="*/ 0 h 211710"/>
                  <a:gd name="connsiteX2" fmla="*/ 1321412 w 1578657"/>
                  <a:gd name="connsiteY2" fmla="*/ 133341 h 211710"/>
                  <a:gd name="connsiteX3" fmla="*/ 1578657 w 1578657"/>
                  <a:gd name="connsiteY3" fmla="*/ 133341 h 211710"/>
                  <a:gd name="connsiteX4" fmla="*/ 1578657 w 1578657"/>
                  <a:gd name="connsiteY4" fmla="*/ 211710 h 211710"/>
                  <a:gd name="connsiteX5" fmla="*/ 0 w 1578657"/>
                  <a:gd name="connsiteY5" fmla="*/ 211710 h 211710"/>
                  <a:gd name="connsiteX6" fmla="*/ 0 w 1578657"/>
                  <a:gd name="connsiteY6" fmla="*/ 133341 h 211710"/>
                  <a:gd name="connsiteX7" fmla="*/ 257244 w 1578657"/>
                  <a:gd name="connsiteY7" fmla="*/ 133341 h 21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78657" h="211710">
                    <a:moveTo>
                      <a:pt x="290579" y="0"/>
                    </a:moveTo>
                    <a:lnTo>
                      <a:pt x="1288077" y="0"/>
                    </a:lnTo>
                    <a:lnTo>
                      <a:pt x="1321412" y="133341"/>
                    </a:lnTo>
                    <a:lnTo>
                      <a:pt x="1578657" y="133341"/>
                    </a:lnTo>
                    <a:lnTo>
                      <a:pt x="1578657" y="211710"/>
                    </a:lnTo>
                    <a:lnTo>
                      <a:pt x="0" y="211710"/>
                    </a:lnTo>
                    <a:lnTo>
                      <a:pt x="0" y="133341"/>
                    </a:lnTo>
                    <a:lnTo>
                      <a:pt x="257244" y="1333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21" name="グループ化 520">
                <a:extLst>
                  <a:ext uri="{FF2B5EF4-FFF2-40B4-BE49-F238E27FC236}">
                    <a16:creationId xmlns:a16="http://schemas.microsoft.com/office/drawing/2014/main" id="{E603AB91-93DE-E244-9221-C447E14C351D}"/>
                  </a:ext>
                </a:extLst>
              </p:cNvPr>
              <p:cNvGrpSpPr/>
              <p:nvPr/>
            </p:nvGrpSpPr>
            <p:grpSpPr>
              <a:xfrm>
                <a:off x="1212847" y="5431060"/>
                <a:ext cx="184803" cy="206783"/>
                <a:chOff x="5414657" y="2617518"/>
                <a:chExt cx="510315" cy="571009"/>
              </a:xfrm>
              <a:grpFill/>
            </p:grpSpPr>
            <p:grpSp>
              <p:nvGrpSpPr>
                <p:cNvPr id="536" name="グループ化 535">
                  <a:extLst>
                    <a:ext uri="{FF2B5EF4-FFF2-40B4-BE49-F238E27FC236}">
                      <a16:creationId xmlns:a16="http://schemas.microsoft.com/office/drawing/2014/main" id="{91E881B3-2E55-E743-9897-DF52199C5B4A}"/>
                    </a:ext>
                  </a:extLst>
                </p:cNvPr>
                <p:cNvGrpSpPr/>
                <p:nvPr/>
              </p:nvGrpSpPr>
              <p:grpSpPr>
                <a:xfrm>
                  <a:off x="5698947" y="2617518"/>
                  <a:ext cx="226025" cy="571009"/>
                  <a:chOff x="1527853" y="452582"/>
                  <a:chExt cx="526472" cy="1330037"/>
                </a:xfrm>
                <a:grpFill/>
              </p:grpSpPr>
              <p:sp>
                <p:nvSpPr>
                  <p:cNvPr id="540" name="フリーフォーム 539">
                    <a:extLst>
                      <a:ext uri="{FF2B5EF4-FFF2-40B4-BE49-F238E27FC236}">
                        <a16:creationId xmlns:a16="http://schemas.microsoft.com/office/drawing/2014/main" id="{C2689F3E-1810-D745-B5FE-A4FC65208773}"/>
                      </a:ext>
                    </a:extLst>
                  </p:cNvPr>
                  <p:cNvSpPr/>
                  <p:nvPr/>
                </p:nvSpPr>
                <p:spPr>
                  <a:xfrm>
                    <a:off x="1527853" y="452582"/>
                    <a:ext cx="526472" cy="1330037"/>
                  </a:xfrm>
                  <a:custGeom>
                    <a:avLst/>
                    <a:gdLst>
                      <a:gd name="connsiteX0" fmla="*/ 240801 w 526472"/>
                      <a:gd name="connsiteY0" fmla="*/ 58296 h 1330036"/>
                      <a:gd name="connsiteX1" fmla="*/ 50096 w 526472"/>
                      <a:gd name="connsiteY1" fmla="*/ 249001 h 1330036"/>
                      <a:gd name="connsiteX2" fmla="*/ 50096 w 526472"/>
                      <a:gd name="connsiteY2" fmla="*/ 1081036 h 1330036"/>
                      <a:gd name="connsiteX3" fmla="*/ 240801 w 526472"/>
                      <a:gd name="connsiteY3" fmla="*/ 1271741 h 1330036"/>
                      <a:gd name="connsiteX4" fmla="*/ 285671 w 526472"/>
                      <a:gd name="connsiteY4" fmla="*/ 1271741 h 1330036"/>
                      <a:gd name="connsiteX5" fmla="*/ 476376 w 526472"/>
                      <a:gd name="connsiteY5" fmla="*/ 1081036 h 1330036"/>
                      <a:gd name="connsiteX6" fmla="*/ 476376 w 526472"/>
                      <a:gd name="connsiteY6" fmla="*/ 249001 h 1330036"/>
                      <a:gd name="connsiteX7" fmla="*/ 285671 w 526472"/>
                      <a:gd name="connsiteY7" fmla="*/ 58296 h 1330036"/>
                      <a:gd name="connsiteX8" fmla="*/ 235528 w 526472"/>
                      <a:gd name="connsiteY8" fmla="*/ 0 h 1330036"/>
                      <a:gd name="connsiteX9" fmla="*/ 290944 w 526472"/>
                      <a:gd name="connsiteY9" fmla="*/ 0 h 1330036"/>
                      <a:gd name="connsiteX10" fmla="*/ 526472 w 526472"/>
                      <a:gd name="connsiteY10" fmla="*/ 235528 h 1330036"/>
                      <a:gd name="connsiteX11" fmla="*/ 526472 w 526472"/>
                      <a:gd name="connsiteY11" fmla="*/ 1094508 h 1330036"/>
                      <a:gd name="connsiteX12" fmla="*/ 290944 w 526472"/>
                      <a:gd name="connsiteY12" fmla="*/ 1330036 h 1330036"/>
                      <a:gd name="connsiteX13" fmla="*/ 235528 w 526472"/>
                      <a:gd name="connsiteY13" fmla="*/ 1330036 h 1330036"/>
                      <a:gd name="connsiteX14" fmla="*/ 0 w 526472"/>
                      <a:gd name="connsiteY14" fmla="*/ 1094508 h 1330036"/>
                      <a:gd name="connsiteX15" fmla="*/ 0 w 526472"/>
                      <a:gd name="connsiteY15" fmla="*/ 235528 h 1330036"/>
                      <a:gd name="connsiteX16" fmla="*/ 235528 w 526472"/>
                      <a:gd name="connsiteY16" fmla="*/ 0 h 13300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26472" h="1330036">
                        <a:moveTo>
                          <a:pt x="240801" y="58296"/>
                        </a:moveTo>
                        <a:cubicBezTo>
                          <a:pt x="135478" y="58296"/>
                          <a:pt x="50096" y="143678"/>
                          <a:pt x="50096" y="249001"/>
                        </a:cubicBezTo>
                        <a:lnTo>
                          <a:pt x="50096" y="1081036"/>
                        </a:lnTo>
                        <a:cubicBezTo>
                          <a:pt x="50096" y="1186359"/>
                          <a:pt x="135478" y="1271741"/>
                          <a:pt x="240801" y="1271741"/>
                        </a:cubicBezTo>
                        <a:lnTo>
                          <a:pt x="285671" y="1271741"/>
                        </a:lnTo>
                        <a:cubicBezTo>
                          <a:pt x="390994" y="1271741"/>
                          <a:pt x="476376" y="1186359"/>
                          <a:pt x="476376" y="1081036"/>
                        </a:cubicBezTo>
                        <a:lnTo>
                          <a:pt x="476376" y="249001"/>
                        </a:lnTo>
                        <a:cubicBezTo>
                          <a:pt x="476376" y="143678"/>
                          <a:pt x="390994" y="58296"/>
                          <a:pt x="285671" y="58296"/>
                        </a:cubicBezTo>
                        <a:close/>
                        <a:moveTo>
                          <a:pt x="235528" y="0"/>
                        </a:moveTo>
                        <a:lnTo>
                          <a:pt x="290944" y="0"/>
                        </a:lnTo>
                        <a:cubicBezTo>
                          <a:pt x="421023" y="0"/>
                          <a:pt x="526472" y="105449"/>
                          <a:pt x="526472" y="235528"/>
                        </a:cubicBezTo>
                        <a:lnTo>
                          <a:pt x="526472" y="1094508"/>
                        </a:lnTo>
                        <a:cubicBezTo>
                          <a:pt x="526472" y="1224587"/>
                          <a:pt x="421023" y="1330036"/>
                          <a:pt x="290944" y="1330036"/>
                        </a:cubicBezTo>
                        <a:lnTo>
                          <a:pt x="235528" y="1330036"/>
                        </a:lnTo>
                        <a:cubicBezTo>
                          <a:pt x="105449" y="1330036"/>
                          <a:pt x="0" y="1224587"/>
                          <a:pt x="0" y="1094508"/>
                        </a:cubicBezTo>
                        <a:lnTo>
                          <a:pt x="0" y="235528"/>
                        </a:lnTo>
                        <a:cubicBezTo>
                          <a:pt x="0" y="105449"/>
                          <a:pt x="105449" y="0"/>
                          <a:pt x="235528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41" name="フリーフォーム 540">
                    <a:extLst>
                      <a:ext uri="{FF2B5EF4-FFF2-40B4-BE49-F238E27FC236}">
                        <a16:creationId xmlns:a16="http://schemas.microsoft.com/office/drawing/2014/main" id="{2495EDA9-F22C-8041-949C-7AC0DCA4C20E}"/>
                      </a:ext>
                    </a:extLst>
                  </p:cNvPr>
                  <p:cNvSpPr/>
                  <p:nvPr/>
                </p:nvSpPr>
                <p:spPr>
                  <a:xfrm>
                    <a:off x="1527853" y="1082675"/>
                    <a:ext cx="526472" cy="657358"/>
                  </a:xfrm>
                  <a:custGeom>
                    <a:avLst/>
                    <a:gdLst>
                      <a:gd name="connsiteX0" fmla="*/ 0 w 526472"/>
                      <a:gd name="connsiteY0" fmla="*/ 0 h 657358"/>
                      <a:gd name="connsiteX1" fmla="*/ 526472 w 526472"/>
                      <a:gd name="connsiteY1" fmla="*/ 0 h 657358"/>
                      <a:gd name="connsiteX2" fmla="*/ 526472 w 526472"/>
                      <a:gd name="connsiteY2" fmla="*/ 421830 h 657358"/>
                      <a:gd name="connsiteX3" fmla="*/ 290944 w 526472"/>
                      <a:gd name="connsiteY3" fmla="*/ 657358 h 657358"/>
                      <a:gd name="connsiteX4" fmla="*/ 235528 w 526472"/>
                      <a:gd name="connsiteY4" fmla="*/ 657358 h 657358"/>
                      <a:gd name="connsiteX5" fmla="*/ 0 w 526472"/>
                      <a:gd name="connsiteY5" fmla="*/ 421830 h 657358"/>
                      <a:gd name="connsiteX6" fmla="*/ 0 w 526472"/>
                      <a:gd name="connsiteY6" fmla="*/ 0 h 6573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26472" h="657358">
                        <a:moveTo>
                          <a:pt x="0" y="0"/>
                        </a:moveTo>
                        <a:lnTo>
                          <a:pt x="526472" y="0"/>
                        </a:lnTo>
                        <a:lnTo>
                          <a:pt x="526472" y="421830"/>
                        </a:lnTo>
                        <a:cubicBezTo>
                          <a:pt x="526472" y="551909"/>
                          <a:pt x="421023" y="657358"/>
                          <a:pt x="290944" y="657358"/>
                        </a:cubicBezTo>
                        <a:lnTo>
                          <a:pt x="235528" y="657358"/>
                        </a:lnTo>
                        <a:cubicBezTo>
                          <a:pt x="105449" y="657358"/>
                          <a:pt x="0" y="551909"/>
                          <a:pt x="0" y="42183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37" name="グループ化 536">
                  <a:extLst>
                    <a:ext uri="{FF2B5EF4-FFF2-40B4-BE49-F238E27FC236}">
                      <a16:creationId xmlns:a16="http://schemas.microsoft.com/office/drawing/2014/main" id="{A600B318-ED04-5048-BA1D-327560373A92}"/>
                    </a:ext>
                  </a:extLst>
                </p:cNvPr>
                <p:cNvGrpSpPr/>
                <p:nvPr/>
              </p:nvGrpSpPr>
              <p:grpSpPr>
                <a:xfrm rot="10800000">
                  <a:off x="5414657" y="2617518"/>
                  <a:ext cx="226025" cy="571009"/>
                  <a:chOff x="1527853" y="452582"/>
                  <a:chExt cx="526472" cy="1330037"/>
                </a:xfrm>
                <a:grpFill/>
              </p:grpSpPr>
              <p:sp>
                <p:nvSpPr>
                  <p:cNvPr id="538" name="フリーフォーム 537">
                    <a:extLst>
                      <a:ext uri="{FF2B5EF4-FFF2-40B4-BE49-F238E27FC236}">
                        <a16:creationId xmlns:a16="http://schemas.microsoft.com/office/drawing/2014/main" id="{3C58A6BA-4CB6-5945-9874-4504F2DE0A5A}"/>
                      </a:ext>
                    </a:extLst>
                  </p:cNvPr>
                  <p:cNvSpPr/>
                  <p:nvPr/>
                </p:nvSpPr>
                <p:spPr>
                  <a:xfrm>
                    <a:off x="1527853" y="452582"/>
                    <a:ext cx="526472" cy="1330037"/>
                  </a:xfrm>
                  <a:custGeom>
                    <a:avLst/>
                    <a:gdLst>
                      <a:gd name="connsiteX0" fmla="*/ 240801 w 526472"/>
                      <a:gd name="connsiteY0" fmla="*/ 58296 h 1330036"/>
                      <a:gd name="connsiteX1" fmla="*/ 50096 w 526472"/>
                      <a:gd name="connsiteY1" fmla="*/ 249001 h 1330036"/>
                      <a:gd name="connsiteX2" fmla="*/ 50096 w 526472"/>
                      <a:gd name="connsiteY2" fmla="*/ 1081036 h 1330036"/>
                      <a:gd name="connsiteX3" fmla="*/ 240801 w 526472"/>
                      <a:gd name="connsiteY3" fmla="*/ 1271741 h 1330036"/>
                      <a:gd name="connsiteX4" fmla="*/ 285671 w 526472"/>
                      <a:gd name="connsiteY4" fmla="*/ 1271741 h 1330036"/>
                      <a:gd name="connsiteX5" fmla="*/ 476376 w 526472"/>
                      <a:gd name="connsiteY5" fmla="*/ 1081036 h 1330036"/>
                      <a:gd name="connsiteX6" fmla="*/ 476376 w 526472"/>
                      <a:gd name="connsiteY6" fmla="*/ 249001 h 1330036"/>
                      <a:gd name="connsiteX7" fmla="*/ 285671 w 526472"/>
                      <a:gd name="connsiteY7" fmla="*/ 58296 h 1330036"/>
                      <a:gd name="connsiteX8" fmla="*/ 235528 w 526472"/>
                      <a:gd name="connsiteY8" fmla="*/ 0 h 1330036"/>
                      <a:gd name="connsiteX9" fmla="*/ 290944 w 526472"/>
                      <a:gd name="connsiteY9" fmla="*/ 0 h 1330036"/>
                      <a:gd name="connsiteX10" fmla="*/ 526472 w 526472"/>
                      <a:gd name="connsiteY10" fmla="*/ 235528 h 1330036"/>
                      <a:gd name="connsiteX11" fmla="*/ 526472 w 526472"/>
                      <a:gd name="connsiteY11" fmla="*/ 1094508 h 1330036"/>
                      <a:gd name="connsiteX12" fmla="*/ 290944 w 526472"/>
                      <a:gd name="connsiteY12" fmla="*/ 1330036 h 1330036"/>
                      <a:gd name="connsiteX13" fmla="*/ 235528 w 526472"/>
                      <a:gd name="connsiteY13" fmla="*/ 1330036 h 1330036"/>
                      <a:gd name="connsiteX14" fmla="*/ 0 w 526472"/>
                      <a:gd name="connsiteY14" fmla="*/ 1094508 h 1330036"/>
                      <a:gd name="connsiteX15" fmla="*/ 0 w 526472"/>
                      <a:gd name="connsiteY15" fmla="*/ 235528 h 1330036"/>
                      <a:gd name="connsiteX16" fmla="*/ 235528 w 526472"/>
                      <a:gd name="connsiteY16" fmla="*/ 0 h 13300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526472" h="1330036">
                        <a:moveTo>
                          <a:pt x="240801" y="58296"/>
                        </a:moveTo>
                        <a:cubicBezTo>
                          <a:pt x="135478" y="58296"/>
                          <a:pt x="50096" y="143678"/>
                          <a:pt x="50096" y="249001"/>
                        </a:cubicBezTo>
                        <a:lnTo>
                          <a:pt x="50096" y="1081036"/>
                        </a:lnTo>
                        <a:cubicBezTo>
                          <a:pt x="50096" y="1186359"/>
                          <a:pt x="135478" y="1271741"/>
                          <a:pt x="240801" y="1271741"/>
                        </a:cubicBezTo>
                        <a:lnTo>
                          <a:pt x="285671" y="1271741"/>
                        </a:lnTo>
                        <a:cubicBezTo>
                          <a:pt x="390994" y="1271741"/>
                          <a:pt x="476376" y="1186359"/>
                          <a:pt x="476376" y="1081036"/>
                        </a:cubicBezTo>
                        <a:lnTo>
                          <a:pt x="476376" y="249001"/>
                        </a:lnTo>
                        <a:cubicBezTo>
                          <a:pt x="476376" y="143678"/>
                          <a:pt x="390994" y="58296"/>
                          <a:pt x="285671" y="58296"/>
                        </a:cubicBezTo>
                        <a:close/>
                        <a:moveTo>
                          <a:pt x="235528" y="0"/>
                        </a:moveTo>
                        <a:lnTo>
                          <a:pt x="290944" y="0"/>
                        </a:lnTo>
                        <a:cubicBezTo>
                          <a:pt x="421023" y="0"/>
                          <a:pt x="526472" y="105449"/>
                          <a:pt x="526472" y="235528"/>
                        </a:cubicBezTo>
                        <a:lnTo>
                          <a:pt x="526472" y="1094508"/>
                        </a:lnTo>
                        <a:cubicBezTo>
                          <a:pt x="526472" y="1224587"/>
                          <a:pt x="421023" y="1330036"/>
                          <a:pt x="290944" y="1330036"/>
                        </a:cubicBezTo>
                        <a:lnTo>
                          <a:pt x="235528" y="1330036"/>
                        </a:lnTo>
                        <a:cubicBezTo>
                          <a:pt x="105449" y="1330036"/>
                          <a:pt x="0" y="1224587"/>
                          <a:pt x="0" y="1094508"/>
                        </a:cubicBezTo>
                        <a:lnTo>
                          <a:pt x="0" y="235528"/>
                        </a:lnTo>
                        <a:cubicBezTo>
                          <a:pt x="0" y="105449"/>
                          <a:pt x="105449" y="0"/>
                          <a:pt x="235528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39" name="フリーフォーム 538">
                    <a:extLst>
                      <a:ext uri="{FF2B5EF4-FFF2-40B4-BE49-F238E27FC236}">
                        <a16:creationId xmlns:a16="http://schemas.microsoft.com/office/drawing/2014/main" id="{8AE4DF14-8A1E-174D-AFC6-4A4388579D79}"/>
                      </a:ext>
                    </a:extLst>
                  </p:cNvPr>
                  <p:cNvSpPr/>
                  <p:nvPr/>
                </p:nvSpPr>
                <p:spPr>
                  <a:xfrm>
                    <a:off x="1527853" y="1082675"/>
                    <a:ext cx="526472" cy="657358"/>
                  </a:xfrm>
                  <a:custGeom>
                    <a:avLst/>
                    <a:gdLst>
                      <a:gd name="connsiteX0" fmla="*/ 0 w 526472"/>
                      <a:gd name="connsiteY0" fmla="*/ 0 h 657358"/>
                      <a:gd name="connsiteX1" fmla="*/ 526472 w 526472"/>
                      <a:gd name="connsiteY1" fmla="*/ 0 h 657358"/>
                      <a:gd name="connsiteX2" fmla="*/ 526472 w 526472"/>
                      <a:gd name="connsiteY2" fmla="*/ 421830 h 657358"/>
                      <a:gd name="connsiteX3" fmla="*/ 290944 w 526472"/>
                      <a:gd name="connsiteY3" fmla="*/ 657358 h 657358"/>
                      <a:gd name="connsiteX4" fmla="*/ 235528 w 526472"/>
                      <a:gd name="connsiteY4" fmla="*/ 657358 h 657358"/>
                      <a:gd name="connsiteX5" fmla="*/ 0 w 526472"/>
                      <a:gd name="connsiteY5" fmla="*/ 421830 h 657358"/>
                      <a:gd name="connsiteX6" fmla="*/ 0 w 526472"/>
                      <a:gd name="connsiteY6" fmla="*/ 0 h 6573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26472" h="657358">
                        <a:moveTo>
                          <a:pt x="0" y="0"/>
                        </a:moveTo>
                        <a:lnTo>
                          <a:pt x="526472" y="0"/>
                        </a:lnTo>
                        <a:lnTo>
                          <a:pt x="526472" y="421830"/>
                        </a:lnTo>
                        <a:cubicBezTo>
                          <a:pt x="526472" y="551909"/>
                          <a:pt x="421023" y="657358"/>
                          <a:pt x="290944" y="657358"/>
                        </a:cubicBezTo>
                        <a:lnTo>
                          <a:pt x="235528" y="657358"/>
                        </a:lnTo>
                        <a:cubicBezTo>
                          <a:pt x="105449" y="657358"/>
                          <a:pt x="0" y="551909"/>
                          <a:pt x="0" y="42183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22" name="グループ化 521">
                <a:extLst>
                  <a:ext uri="{FF2B5EF4-FFF2-40B4-BE49-F238E27FC236}">
                    <a16:creationId xmlns:a16="http://schemas.microsoft.com/office/drawing/2014/main" id="{F6C34BD6-95A0-BA48-9882-464C65998015}"/>
                  </a:ext>
                </a:extLst>
              </p:cNvPr>
              <p:cNvGrpSpPr/>
              <p:nvPr/>
            </p:nvGrpSpPr>
            <p:grpSpPr>
              <a:xfrm>
                <a:off x="1320018" y="5288645"/>
                <a:ext cx="776615" cy="731267"/>
                <a:chOff x="5710596" y="2224252"/>
                <a:chExt cx="2144545" cy="2019321"/>
              </a:xfrm>
              <a:grpFill/>
            </p:grpSpPr>
            <p:sp>
              <p:nvSpPr>
                <p:cNvPr id="523" name="フリーフォーム 522">
                  <a:extLst>
                    <a:ext uri="{FF2B5EF4-FFF2-40B4-BE49-F238E27FC236}">
                      <a16:creationId xmlns:a16="http://schemas.microsoft.com/office/drawing/2014/main" id="{708A54EA-CE7D-F044-BD85-ABD033C53D7B}"/>
                    </a:ext>
                  </a:extLst>
                </p:cNvPr>
                <p:cNvSpPr/>
                <p:nvPr/>
              </p:nvSpPr>
              <p:spPr>
                <a:xfrm>
                  <a:off x="6585012" y="2358153"/>
                  <a:ext cx="648217" cy="643095"/>
                </a:xfrm>
                <a:custGeom>
                  <a:avLst/>
                  <a:gdLst>
                    <a:gd name="connsiteX0" fmla="*/ 374907 w 648217"/>
                    <a:gd name="connsiteY0" fmla="*/ 0 h 643095"/>
                    <a:gd name="connsiteX1" fmla="*/ 389428 w 648217"/>
                    <a:gd name="connsiteY1" fmla="*/ 1464 h 643095"/>
                    <a:gd name="connsiteX2" fmla="*/ 648217 w 648217"/>
                    <a:gd name="connsiteY2" fmla="*/ 318987 h 643095"/>
                    <a:gd name="connsiteX3" fmla="*/ 324109 w 648217"/>
                    <a:gd name="connsiteY3" fmla="*/ 643095 h 643095"/>
                    <a:gd name="connsiteX4" fmla="*/ 0 w 648217"/>
                    <a:gd name="connsiteY4" fmla="*/ 318987 h 643095"/>
                    <a:gd name="connsiteX5" fmla="*/ 6585 w 648217"/>
                    <a:gd name="connsiteY5" fmla="*/ 253668 h 643095"/>
                    <a:gd name="connsiteX6" fmla="*/ 22628 w 648217"/>
                    <a:gd name="connsiteY6" fmla="*/ 201986 h 643095"/>
                    <a:gd name="connsiteX7" fmla="*/ 77238 w 648217"/>
                    <a:gd name="connsiteY7" fmla="*/ 238805 h 643095"/>
                    <a:gd name="connsiteX8" fmla="*/ 161736 w 648217"/>
                    <a:gd name="connsiteY8" fmla="*/ 255864 h 643095"/>
                    <a:gd name="connsiteX9" fmla="*/ 378816 w 648217"/>
                    <a:gd name="connsiteY9" fmla="*/ 38784 h 643095"/>
                    <a:gd name="connsiteX10" fmla="*/ 374907 w 648217"/>
                    <a:gd name="connsiteY10" fmla="*/ 0 h 643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48217" h="643095">
                      <a:moveTo>
                        <a:pt x="374907" y="0"/>
                      </a:moveTo>
                      <a:lnTo>
                        <a:pt x="389428" y="1464"/>
                      </a:lnTo>
                      <a:cubicBezTo>
                        <a:pt x="537119" y="31686"/>
                        <a:pt x="648217" y="162362"/>
                        <a:pt x="648217" y="318987"/>
                      </a:cubicBezTo>
                      <a:cubicBezTo>
                        <a:pt x="648217" y="497987"/>
                        <a:pt x="503109" y="643095"/>
                        <a:pt x="324109" y="643095"/>
                      </a:cubicBezTo>
                      <a:cubicBezTo>
                        <a:pt x="145108" y="643095"/>
                        <a:pt x="0" y="497987"/>
                        <a:pt x="0" y="318987"/>
                      </a:cubicBezTo>
                      <a:cubicBezTo>
                        <a:pt x="0" y="296612"/>
                        <a:pt x="2267" y="274767"/>
                        <a:pt x="6585" y="253668"/>
                      </a:cubicBezTo>
                      <a:lnTo>
                        <a:pt x="22628" y="201986"/>
                      </a:lnTo>
                      <a:lnTo>
                        <a:pt x="77238" y="238805"/>
                      </a:lnTo>
                      <a:cubicBezTo>
                        <a:pt x="103210" y="249790"/>
                        <a:pt x="131763" y="255864"/>
                        <a:pt x="161736" y="255864"/>
                      </a:cubicBezTo>
                      <a:cubicBezTo>
                        <a:pt x="281626" y="255864"/>
                        <a:pt x="378816" y="158674"/>
                        <a:pt x="378816" y="38784"/>
                      </a:cubicBezTo>
                      <a:lnTo>
                        <a:pt x="37490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r>
                    <a:rPr kumimoji="1" lang="ja-JP" altLang="en-US">
                      <a:solidFill>
                        <a:schemeClr val="accent2"/>
                      </a:solidFill>
                    </a:rPr>
                    <a:t>　　　</a:t>
                  </a:r>
                </a:p>
              </p:txBody>
            </p:sp>
            <p:grpSp>
              <p:nvGrpSpPr>
                <p:cNvPr id="524" name="グループ化 523">
                  <a:extLst>
                    <a:ext uri="{FF2B5EF4-FFF2-40B4-BE49-F238E27FC236}">
                      <a16:creationId xmlns:a16="http://schemas.microsoft.com/office/drawing/2014/main" id="{58897B40-2844-2A4D-BFEE-C1986E84307B}"/>
                    </a:ext>
                  </a:extLst>
                </p:cNvPr>
                <p:cNvGrpSpPr/>
                <p:nvPr/>
              </p:nvGrpSpPr>
              <p:grpSpPr>
                <a:xfrm>
                  <a:off x="5710596" y="3201775"/>
                  <a:ext cx="844420" cy="937637"/>
                  <a:chOff x="9402657" y="2412215"/>
                  <a:chExt cx="675358" cy="749912"/>
                </a:xfrm>
                <a:grpFill/>
              </p:grpSpPr>
              <p:sp>
                <p:nvSpPr>
                  <p:cNvPr id="530" name="フリーフォーム 529">
                    <a:extLst>
                      <a:ext uri="{FF2B5EF4-FFF2-40B4-BE49-F238E27FC236}">
                        <a16:creationId xmlns:a16="http://schemas.microsoft.com/office/drawing/2014/main" id="{5186279C-0C54-1844-A69A-AFED142EAF33}"/>
                      </a:ext>
                    </a:extLst>
                  </p:cNvPr>
                  <p:cNvSpPr/>
                  <p:nvPr/>
                </p:nvSpPr>
                <p:spPr>
                  <a:xfrm rot="12630247">
                    <a:off x="9791994" y="2421784"/>
                    <a:ext cx="286021" cy="552672"/>
                  </a:xfrm>
                  <a:custGeom>
                    <a:avLst/>
                    <a:gdLst>
                      <a:gd name="connsiteX0" fmla="*/ 238220 w 238220"/>
                      <a:gd name="connsiteY0" fmla="*/ 460308 h 460308"/>
                      <a:gd name="connsiteX1" fmla="*/ 0 w 238220"/>
                      <a:gd name="connsiteY1" fmla="*/ 460307 h 460308"/>
                      <a:gd name="connsiteX2" fmla="*/ 19277 w 238220"/>
                      <a:gd name="connsiteY2" fmla="*/ 0 h 460308"/>
                      <a:gd name="connsiteX3" fmla="*/ 218943 w 238220"/>
                      <a:gd name="connsiteY3" fmla="*/ 0 h 460308"/>
                      <a:gd name="connsiteX4" fmla="*/ 238220 w 238220"/>
                      <a:gd name="connsiteY4" fmla="*/ 460308 h 460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8220" h="460308">
                        <a:moveTo>
                          <a:pt x="238220" y="460308"/>
                        </a:moveTo>
                        <a:lnTo>
                          <a:pt x="0" y="460307"/>
                        </a:lnTo>
                        <a:lnTo>
                          <a:pt x="19277" y="0"/>
                        </a:lnTo>
                        <a:lnTo>
                          <a:pt x="218943" y="0"/>
                        </a:lnTo>
                        <a:lnTo>
                          <a:pt x="238220" y="46030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31" name="グループ化 530">
                    <a:extLst>
                      <a:ext uri="{FF2B5EF4-FFF2-40B4-BE49-F238E27FC236}">
                        <a16:creationId xmlns:a16="http://schemas.microsoft.com/office/drawing/2014/main" id="{F6DEE54F-9E02-5A45-826B-6ECB243CBE78}"/>
                      </a:ext>
                    </a:extLst>
                  </p:cNvPr>
                  <p:cNvGrpSpPr/>
                  <p:nvPr/>
                </p:nvGrpSpPr>
                <p:grpSpPr>
                  <a:xfrm rot="2828902">
                    <a:off x="9204551" y="2610321"/>
                    <a:ext cx="749912" cy="353700"/>
                    <a:chOff x="4409032" y="3139484"/>
                    <a:chExt cx="1891968" cy="892356"/>
                  </a:xfrm>
                  <a:grpFill/>
                </p:grpSpPr>
                <p:grpSp>
                  <p:nvGrpSpPr>
                    <p:cNvPr id="532" name="グループ化 531">
                      <a:extLst>
                        <a:ext uri="{FF2B5EF4-FFF2-40B4-BE49-F238E27FC236}">
                          <a16:creationId xmlns:a16="http://schemas.microsoft.com/office/drawing/2014/main" id="{A3B36E4B-BBAD-F74C-B612-FD257D2416C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409032" y="3320657"/>
                      <a:ext cx="1603354" cy="711183"/>
                      <a:chOff x="4539036" y="3323565"/>
                      <a:chExt cx="1603354" cy="711183"/>
                    </a:xfrm>
                    <a:grpFill/>
                  </p:grpSpPr>
                  <p:sp>
                    <p:nvSpPr>
                      <p:cNvPr id="534" name="円/楕円 533">
                        <a:extLst>
                          <a:ext uri="{FF2B5EF4-FFF2-40B4-BE49-F238E27FC236}">
                            <a16:creationId xmlns:a16="http://schemas.microsoft.com/office/drawing/2014/main" id="{BCD87E5F-3EC3-874D-8AC9-048F8934E641}"/>
                          </a:ext>
                        </a:extLst>
                      </p:cNvPr>
                      <p:cNvSpPr/>
                      <p:nvPr/>
                    </p:nvSpPr>
                    <p:spPr>
                      <a:xfrm rot="15363383">
                        <a:off x="4539039" y="3544025"/>
                        <a:ext cx="490720" cy="490726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535" name="フリーフォーム 534">
                        <a:extLst>
                          <a:ext uri="{FF2B5EF4-FFF2-40B4-BE49-F238E27FC236}">
                            <a16:creationId xmlns:a16="http://schemas.microsoft.com/office/drawing/2014/main" id="{3C5FE7C5-079F-4445-A064-93AF17EF5934}"/>
                          </a:ext>
                        </a:extLst>
                      </p:cNvPr>
                      <p:cNvSpPr/>
                      <p:nvPr/>
                    </p:nvSpPr>
                    <p:spPr>
                      <a:xfrm rot="15363383">
                        <a:off x="5146283" y="2932275"/>
                        <a:ext cx="604817" cy="1387397"/>
                      </a:xfrm>
                      <a:custGeom>
                        <a:avLst/>
                        <a:gdLst>
                          <a:gd name="connsiteX0" fmla="*/ 199666 w 199666"/>
                          <a:gd name="connsiteY0" fmla="*/ 458014 h 458014"/>
                          <a:gd name="connsiteX1" fmla="*/ 0 w 199666"/>
                          <a:gd name="connsiteY1" fmla="*/ 458014 h 458014"/>
                          <a:gd name="connsiteX2" fmla="*/ 19181 w 199666"/>
                          <a:gd name="connsiteY2" fmla="*/ 0 h 458014"/>
                          <a:gd name="connsiteX3" fmla="*/ 180485 w 199666"/>
                          <a:gd name="connsiteY3" fmla="*/ 0 h 458014"/>
                          <a:gd name="connsiteX4" fmla="*/ 199666 w 199666"/>
                          <a:gd name="connsiteY4" fmla="*/ 458014 h 4580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9666" h="458014">
                            <a:moveTo>
                              <a:pt x="199666" y="458014"/>
                            </a:moveTo>
                            <a:lnTo>
                              <a:pt x="0" y="458014"/>
                            </a:lnTo>
                            <a:lnTo>
                              <a:pt x="19181" y="0"/>
                            </a:lnTo>
                            <a:lnTo>
                              <a:pt x="180485" y="0"/>
                            </a:lnTo>
                            <a:lnTo>
                              <a:pt x="199666" y="4580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</p:grpSp>
                <p:sp>
                  <p:nvSpPr>
                    <p:cNvPr id="533" name="円/楕円 532">
                      <a:extLst>
                        <a:ext uri="{FF2B5EF4-FFF2-40B4-BE49-F238E27FC236}">
                          <a16:creationId xmlns:a16="http://schemas.microsoft.com/office/drawing/2014/main" id="{382E29BB-8A16-3F4B-876C-8B48F216A9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86037" y="3139484"/>
                      <a:ext cx="614963" cy="614963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sp>
              <p:nvSpPr>
                <p:cNvPr id="525" name="フリーフォーム 524">
                  <a:extLst>
                    <a:ext uri="{FF2B5EF4-FFF2-40B4-BE49-F238E27FC236}">
                      <a16:creationId xmlns:a16="http://schemas.microsoft.com/office/drawing/2014/main" id="{F21DAB52-E487-F248-928F-C529AD1551AB}"/>
                    </a:ext>
                  </a:extLst>
                </p:cNvPr>
                <p:cNvSpPr/>
                <p:nvPr/>
              </p:nvSpPr>
              <p:spPr>
                <a:xfrm rot="8393594">
                  <a:off x="7303575" y="3164262"/>
                  <a:ext cx="357620" cy="691023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6" name="フリーフォーム 525">
                  <a:extLst>
                    <a:ext uri="{FF2B5EF4-FFF2-40B4-BE49-F238E27FC236}">
                      <a16:creationId xmlns:a16="http://schemas.microsoft.com/office/drawing/2014/main" id="{996D8AC1-995A-ED4D-8C28-E000478CF850}"/>
                    </a:ext>
                  </a:extLst>
                </p:cNvPr>
                <p:cNvSpPr/>
                <p:nvPr/>
              </p:nvSpPr>
              <p:spPr>
                <a:xfrm rot="13955632">
                  <a:off x="7280846" y="3646401"/>
                  <a:ext cx="299740" cy="687579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7" name="円/楕円 526">
                  <a:extLst>
                    <a:ext uri="{FF2B5EF4-FFF2-40B4-BE49-F238E27FC236}">
                      <a16:creationId xmlns:a16="http://schemas.microsoft.com/office/drawing/2014/main" id="{7C1E081A-7777-364E-91BF-1A50F83F5D79}"/>
                    </a:ext>
                  </a:extLst>
                </p:cNvPr>
                <p:cNvSpPr/>
                <p:nvPr/>
              </p:nvSpPr>
              <p:spPr>
                <a:xfrm rot="20192249">
                  <a:off x="7550372" y="3624592"/>
                  <a:ext cx="304769" cy="30476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8" name="フリーフォーム 527">
                  <a:extLst>
                    <a:ext uri="{FF2B5EF4-FFF2-40B4-BE49-F238E27FC236}">
                      <a16:creationId xmlns:a16="http://schemas.microsoft.com/office/drawing/2014/main" id="{D982D05A-4520-C44A-AA94-9D2661EAFD94}"/>
                    </a:ext>
                  </a:extLst>
                </p:cNvPr>
                <p:cNvSpPr/>
                <p:nvPr/>
              </p:nvSpPr>
              <p:spPr>
                <a:xfrm>
                  <a:off x="6383990" y="3064651"/>
                  <a:ext cx="1052080" cy="1178922"/>
                </a:xfrm>
                <a:custGeom>
                  <a:avLst/>
                  <a:gdLst>
                    <a:gd name="connsiteX0" fmla="*/ 672324 w 1052080"/>
                    <a:gd name="connsiteY0" fmla="*/ 346908 h 1178922"/>
                    <a:gd name="connsiteX1" fmla="*/ 672324 w 1052080"/>
                    <a:gd name="connsiteY1" fmla="*/ 444994 h 1178922"/>
                    <a:gd name="connsiteX2" fmla="*/ 574230 w 1052080"/>
                    <a:gd name="connsiteY2" fmla="*/ 444994 h 1178922"/>
                    <a:gd name="connsiteX3" fmla="*/ 574230 w 1052080"/>
                    <a:gd name="connsiteY3" fmla="*/ 561446 h 1178922"/>
                    <a:gd name="connsiteX4" fmla="*/ 672324 w 1052080"/>
                    <a:gd name="connsiteY4" fmla="*/ 561446 h 1178922"/>
                    <a:gd name="connsiteX5" fmla="*/ 672324 w 1052080"/>
                    <a:gd name="connsiteY5" fmla="*/ 659532 h 1178922"/>
                    <a:gd name="connsiteX6" fmla="*/ 788776 w 1052080"/>
                    <a:gd name="connsiteY6" fmla="*/ 659532 h 1178922"/>
                    <a:gd name="connsiteX7" fmla="*/ 788776 w 1052080"/>
                    <a:gd name="connsiteY7" fmla="*/ 561446 h 1178922"/>
                    <a:gd name="connsiteX8" fmla="*/ 886854 w 1052080"/>
                    <a:gd name="connsiteY8" fmla="*/ 561446 h 1178922"/>
                    <a:gd name="connsiteX9" fmla="*/ 886854 w 1052080"/>
                    <a:gd name="connsiteY9" fmla="*/ 444994 h 1178922"/>
                    <a:gd name="connsiteX10" fmla="*/ 788776 w 1052080"/>
                    <a:gd name="connsiteY10" fmla="*/ 444994 h 1178922"/>
                    <a:gd name="connsiteX11" fmla="*/ 788776 w 1052080"/>
                    <a:gd name="connsiteY11" fmla="*/ 346908 h 1178922"/>
                    <a:gd name="connsiteX12" fmla="*/ 177051 w 1052080"/>
                    <a:gd name="connsiteY12" fmla="*/ 0 h 1178922"/>
                    <a:gd name="connsiteX13" fmla="*/ 344770 w 1052080"/>
                    <a:gd name="connsiteY13" fmla="*/ 330 h 1178922"/>
                    <a:gd name="connsiteX14" fmla="*/ 525126 w 1052080"/>
                    <a:gd name="connsiteY14" fmla="*/ 144579 h 1178922"/>
                    <a:gd name="connsiteX15" fmla="*/ 704597 w 1052080"/>
                    <a:gd name="connsiteY15" fmla="*/ 1038 h 1178922"/>
                    <a:gd name="connsiteX16" fmla="*/ 877346 w 1052080"/>
                    <a:gd name="connsiteY16" fmla="*/ 1378 h 1178922"/>
                    <a:gd name="connsiteX17" fmla="*/ 1052080 w 1052080"/>
                    <a:gd name="connsiteY17" fmla="*/ 176801 h 1178922"/>
                    <a:gd name="connsiteX18" fmla="*/ 1050452 w 1052080"/>
                    <a:gd name="connsiteY18" fmla="*/ 1004188 h 1178922"/>
                    <a:gd name="connsiteX19" fmla="*/ 875029 w 1052080"/>
                    <a:gd name="connsiteY19" fmla="*/ 1178922 h 1178922"/>
                    <a:gd name="connsiteX20" fmla="*/ 174735 w 1052080"/>
                    <a:gd name="connsiteY20" fmla="*/ 1177544 h 1178922"/>
                    <a:gd name="connsiteX21" fmla="*/ 0 w 1052080"/>
                    <a:gd name="connsiteY21" fmla="*/ 1002121 h 1178922"/>
                    <a:gd name="connsiteX22" fmla="*/ 1628 w 1052080"/>
                    <a:gd name="connsiteY22" fmla="*/ 174735 h 1178922"/>
                    <a:gd name="connsiteX23" fmla="*/ 177051 w 1052080"/>
                    <a:gd name="connsiteY23" fmla="*/ 0 h 1178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052080" h="1178922">
                      <a:moveTo>
                        <a:pt x="672324" y="346908"/>
                      </a:moveTo>
                      <a:lnTo>
                        <a:pt x="672324" y="444994"/>
                      </a:lnTo>
                      <a:lnTo>
                        <a:pt x="574230" y="444994"/>
                      </a:lnTo>
                      <a:lnTo>
                        <a:pt x="574230" y="561446"/>
                      </a:lnTo>
                      <a:lnTo>
                        <a:pt x="672324" y="561446"/>
                      </a:lnTo>
                      <a:lnTo>
                        <a:pt x="672324" y="659532"/>
                      </a:lnTo>
                      <a:lnTo>
                        <a:pt x="788776" y="659532"/>
                      </a:lnTo>
                      <a:lnTo>
                        <a:pt x="788776" y="561446"/>
                      </a:lnTo>
                      <a:lnTo>
                        <a:pt x="886854" y="561446"/>
                      </a:lnTo>
                      <a:lnTo>
                        <a:pt x="886854" y="444994"/>
                      </a:lnTo>
                      <a:lnTo>
                        <a:pt x="788776" y="444994"/>
                      </a:lnTo>
                      <a:lnTo>
                        <a:pt x="788776" y="346908"/>
                      </a:lnTo>
                      <a:close/>
                      <a:moveTo>
                        <a:pt x="177051" y="0"/>
                      </a:moveTo>
                      <a:lnTo>
                        <a:pt x="344770" y="330"/>
                      </a:lnTo>
                      <a:lnTo>
                        <a:pt x="525126" y="144579"/>
                      </a:lnTo>
                      <a:lnTo>
                        <a:pt x="704597" y="1038"/>
                      </a:lnTo>
                      <a:lnTo>
                        <a:pt x="877346" y="1378"/>
                      </a:lnTo>
                      <a:cubicBezTo>
                        <a:pt x="974039" y="1568"/>
                        <a:pt x="1052270" y="80108"/>
                        <a:pt x="1052080" y="176801"/>
                      </a:cubicBezTo>
                      <a:lnTo>
                        <a:pt x="1050452" y="1004188"/>
                      </a:lnTo>
                      <a:cubicBezTo>
                        <a:pt x="1050262" y="1100880"/>
                        <a:pt x="971722" y="1179112"/>
                        <a:pt x="875029" y="1178922"/>
                      </a:cubicBezTo>
                      <a:lnTo>
                        <a:pt x="174735" y="1177544"/>
                      </a:lnTo>
                      <a:cubicBezTo>
                        <a:pt x="78042" y="1177354"/>
                        <a:pt x="-190" y="1098814"/>
                        <a:pt x="0" y="1002121"/>
                      </a:cubicBezTo>
                      <a:lnTo>
                        <a:pt x="1628" y="174735"/>
                      </a:lnTo>
                      <a:cubicBezTo>
                        <a:pt x="1818" y="78042"/>
                        <a:pt x="80358" y="-190"/>
                        <a:pt x="17705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9" name="フリーフォーム 528">
                  <a:extLst>
                    <a:ext uri="{FF2B5EF4-FFF2-40B4-BE49-F238E27FC236}">
                      <a16:creationId xmlns:a16="http://schemas.microsoft.com/office/drawing/2014/main" id="{3F9DBDFC-FC86-9D4D-A6AC-D54EAD3BC75D}"/>
                    </a:ext>
                  </a:extLst>
                </p:cNvPr>
                <p:cNvSpPr/>
                <p:nvPr/>
              </p:nvSpPr>
              <p:spPr>
                <a:xfrm>
                  <a:off x="6574548" y="2224252"/>
                  <a:ext cx="344401" cy="344401"/>
                </a:xfrm>
                <a:custGeom>
                  <a:avLst/>
                  <a:gdLst>
                    <a:gd name="connsiteX0" fmla="*/ 179906 w 359814"/>
                    <a:gd name="connsiteY0" fmla="*/ 111982 h 359814"/>
                    <a:gd name="connsiteX1" fmla="*/ 111982 w 359814"/>
                    <a:gd name="connsiteY1" fmla="*/ 179906 h 359814"/>
                    <a:gd name="connsiteX2" fmla="*/ 179906 w 359814"/>
                    <a:gd name="connsiteY2" fmla="*/ 247830 h 359814"/>
                    <a:gd name="connsiteX3" fmla="*/ 247830 w 359814"/>
                    <a:gd name="connsiteY3" fmla="*/ 179906 h 359814"/>
                    <a:gd name="connsiteX4" fmla="*/ 179906 w 359814"/>
                    <a:gd name="connsiteY4" fmla="*/ 111982 h 359814"/>
                    <a:gd name="connsiteX5" fmla="*/ 179907 w 359814"/>
                    <a:gd name="connsiteY5" fmla="*/ 0 h 359814"/>
                    <a:gd name="connsiteX6" fmla="*/ 359814 w 359814"/>
                    <a:gd name="connsiteY6" fmla="*/ 179907 h 359814"/>
                    <a:gd name="connsiteX7" fmla="*/ 179907 w 359814"/>
                    <a:gd name="connsiteY7" fmla="*/ 359814 h 359814"/>
                    <a:gd name="connsiteX8" fmla="*/ 0 w 359814"/>
                    <a:gd name="connsiteY8" fmla="*/ 179907 h 359814"/>
                    <a:gd name="connsiteX9" fmla="*/ 179907 w 359814"/>
                    <a:gd name="connsiteY9" fmla="*/ 0 h 359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59814" h="359814">
                      <a:moveTo>
                        <a:pt x="179906" y="111982"/>
                      </a:moveTo>
                      <a:cubicBezTo>
                        <a:pt x="142393" y="111982"/>
                        <a:pt x="111982" y="142393"/>
                        <a:pt x="111982" y="179906"/>
                      </a:cubicBezTo>
                      <a:cubicBezTo>
                        <a:pt x="111982" y="217419"/>
                        <a:pt x="142393" y="247830"/>
                        <a:pt x="179906" y="247830"/>
                      </a:cubicBezTo>
                      <a:cubicBezTo>
                        <a:pt x="217419" y="247830"/>
                        <a:pt x="247830" y="217419"/>
                        <a:pt x="247830" y="179906"/>
                      </a:cubicBezTo>
                      <a:cubicBezTo>
                        <a:pt x="247830" y="142393"/>
                        <a:pt x="217419" y="111982"/>
                        <a:pt x="179906" y="111982"/>
                      </a:cubicBezTo>
                      <a:close/>
                      <a:moveTo>
                        <a:pt x="179907" y="0"/>
                      </a:moveTo>
                      <a:cubicBezTo>
                        <a:pt x="279267" y="0"/>
                        <a:pt x="359814" y="80547"/>
                        <a:pt x="359814" y="179907"/>
                      </a:cubicBezTo>
                      <a:cubicBezTo>
                        <a:pt x="359814" y="279267"/>
                        <a:pt x="279267" y="359814"/>
                        <a:pt x="179907" y="359814"/>
                      </a:cubicBezTo>
                      <a:cubicBezTo>
                        <a:pt x="80547" y="359814"/>
                        <a:pt x="0" y="279267"/>
                        <a:pt x="0" y="179907"/>
                      </a:cubicBezTo>
                      <a:cubicBezTo>
                        <a:pt x="0" y="80547"/>
                        <a:pt x="80547" y="0"/>
                        <a:pt x="17990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r>
                    <a:rPr kumimoji="1" lang="ja-JP" altLang="en-US">
                      <a:solidFill>
                        <a:schemeClr val="tx1"/>
                      </a:solidFill>
                    </a:rPr>
                    <a:t>　　　</a:t>
                  </a:r>
                </a:p>
              </p:txBody>
            </p:sp>
          </p:grp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F3A64243-9AA7-EB42-8262-D7351527543B}"/>
              </a:ext>
            </a:extLst>
          </p:cNvPr>
          <p:cNvGrpSpPr/>
          <p:nvPr/>
        </p:nvGrpSpPr>
        <p:grpSpPr>
          <a:xfrm>
            <a:off x="7027254" y="4150961"/>
            <a:ext cx="785299" cy="1292276"/>
            <a:chOff x="1085977" y="300625"/>
            <a:chExt cx="645528" cy="1062271"/>
          </a:xfrm>
          <a:solidFill>
            <a:srgbClr val="011F5F"/>
          </a:solidFill>
        </p:grpSpPr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6AD835A8-9C43-E348-9259-758009ADE170}"/>
                </a:ext>
              </a:extLst>
            </p:cNvPr>
            <p:cNvSpPr/>
            <p:nvPr/>
          </p:nvSpPr>
          <p:spPr>
            <a:xfrm>
              <a:off x="1085977" y="300625"/>
              <a:ext cx="645528" cy="1062271"/>
            </a:xfrm>
            <a:custGeom>
              <a:avLst/>
              <a:gdLst>
                <a:gd name="connsiteX0" fmla="*/ 72678 w 645528"/>
                <a:gd name="connsiteY0" fmla="*/ 46157 h 1062271"/>
                <a:gd name="connsiteX1" fmla="*/ 43526 w 645528"/>
                <a:gd name="connsiteY1" fmla="*/ 75309 h 1062271"/>
                <a:gd name="connsiteX2" fmla="*/ 43526 w 645528"/>
                <a:gd name="connsiteY2" fmla="*/ 996503 h 1062271"/>
                <a:gd name="connsiteX3" fmla="*/ 72678 w 645528"/>
                <a:gd name="connsiteY3" fmla="*/ 1025655 h 1062271"/>
                <a:gd name="connsiteX4" fmla="*/ 572849 w 645528"/>
                <a:gd name="connsiteY4" fmla="*/ 1025655 h 1062271"/>
                <a:gd name="connsiteX5" fmla="*/ 602001 w 645528"/>
                <a:gd name="connsiteY5" fmla="*/ 996503 h 1062271"/>
                <a:gd name="connsiteX6" fmla="*/ 602001 w 645528"/>
                <a:gd name="connsiteY6" fmla="*/ 75309 h 1062271"/>
                <a:gd name="connsiteX7" fmla="*/ 572849 w 645528"/>
                <a:gd name="connsiteY7" fmla="*/ 46157 h 1062271"/>
                <a:gd name="connsiteX8" fmla="*/ 50932 w 645528"/>
                <a:gd name="connsiteY8" fmla="*/ 0 h 1062271"/>
                <a:gd name="connsiteX9" fmla="*/ 594596 w 645528"/>
                <a:gd name="connsiteY9" fmla="*/ 0 h 1062271"/>
                <a:gd name="connsiteX10" fmla="*/ 645528 w 645528"/>
                <a:gd name="connsiteY10" fmla="*/ 50932 h 1062271"/>
                <a:gd name="connsiteX11" fmla="*/ 645528 w 645528"/>
                <a:gd name="connsiteY11" fmla="*/ 1011339 h 1062271"/>
                <a:gd name="connsiteX12" fmla="*/ 594596 w 645528"/>
                <a:gd name="connsiteY12" fmla="*/ 1062271 h 1062271"/>
                <a:gd name="connsiteX13" fmla="*/ 50932 w 645528"/>
                <a:gd name="connsiteY13" fmla="*/ 1062271 h 1062271"/>
                <a:gd name="connsiteX14" fmla="*/ 0 w 645528"/>
                <a:gd name="connsiteY14" fmla="*/ 1011339 h 1062271"/>
                <a:gd name="connsiteX15" fmla="*/ 0 w 645528"/>
                <a:gd name="connsiteY15" fmla="*/ 50932 h 1062271"/>
                <a:gd name="connsiteX16" fmla="*/ 50932 w 645528"/>
                <a:gd name="connsiteY16" fmla="*/ 0 h 106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5528" h="1062271">
                  <a:moveTo>
                    <a:pt x="72678" y="46157"/>
                  </a:moveTo>
                  <a:cubicBezTo>
                    <a:pt x="56578" y="46157"/>
                    <a:pt x="43526" y="59209"/>
                    <a:pt x="43526" y="75309"/>
                  </a:cubicBezTo>
                  <a:lnTo>
                    <a:pt x="43526" y="996503"/>
                  </a:lnTo>
                  <a:cubicBezTo>
                    <a:pt x="43526" y="1012603"/>
                    <a:pt x="56578" y="1025655"/>
                    <a:pt x="72678" y="1025655"/>
                  </a:cubicBezTo>
                  <a:lnTo>
                    <a:pt x="572849" y="1025655"/>
                  </a:lnTo>
                  <a:cubicBezTo>
                    <a:pt x="588949" y="1025655"/>
                    <a:pt x="602001" y="1012603"/>
                    <a:pt x="602001" y="996503"/>
                  </a:cubicBezTo>
                  <a:lnTo>
                    <a:pt x="602001" y="75309"/>
                  </a:lnTo>
                  <a:cubicBezTo>
                    <a:pt x="602001" y="59209"/>
                    <a:pt x="588949" y="46157"/>
                    <a:pt x="572849" y="46157"/>
                  </a:cubicBezTo>
                  <a:close/>
                  <a:moveTo>
                    <a:pt x="50932" y="0"/>
                  </a:moveTo>
                  <a:lnTo>
                    <a:pt x="594596" y="0"/>
                  </a:lnTo>
                  <a:cubicBezTo>
                    <a:pt x="622725" y="0"/>
                    <a:pt x="645528" y="22803"/>
                    <a:pt x="645528" y="50932"/>
                  </a:cubicBezTo>
                  <a:lnTo>
                    <a:pt x="645528" y="1011339"/>
                  </a:lnTo>
                  <a:cubicBezTo>
                    <a:pt x="645528" y="1039468"/>
                    <a:pt x="622725" y="1062271"/>
                    <a:pt x="594596" y="1062271"/>
                  </a:cubicBezTo>
                  <a:lnTo>
                    <a:pt x="50932" y="1062271"/>
                  </a:lnTo>
                  <a:cubicBezTo>
                    <a:pt x="22803" y="1062271"/>
                    <a:pt x="0" y="1039468"/>
                    <a:pt x="0" y="1011339"/>
                  </a:cubicBezTo>
                  <a:lnTo>
                    <a:pt x="0" y="50932"/>
                  </a:lnTo>
                  <a:cubicBezTo>
                    <a:pt x="0" y="22803"/>
                    <a:pt x="22803" y="0"/>
                    <a:pt x="509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>
              <a:extLst>
                <a:ext uri="{FF2B5EF4-FFF2-40B4-BE49-F238E27FC236}">
                  <a16:creationId xmlns:a16="http://schemas.microsoft.com/office/drawing/2014/main" id="{7C790C20-3F38-EC43-8A8B-C01E84EF5E2C}"/>
                </a:ext>
              </a:extLst>
            </p:cNvPr>
            <p:cNvSpPr/>
            <p:nvPr/>
          </p:nvSpPr>
          <p:spPr>
            <a:xfrm>
              <a:off x="1343064" y="373068"/>
              <a:ext cx="129440" cy="207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F6E9603C-C14A-7249-AAF9-978218EB2A94}"/>
                </a:ext>
              </a:extLst>
            </p:cNvPr>
            <p:cNvGrpSpPr/>
            <p:nvPr/>
          </p:nvGrpSpPr>
          <p:grpSpPr>
            <a:xfrm>
              <a:off x="1204248" y="616866"/>
              <a:ext cx="408988" cy="408979"/>
              <a:chOff x="7247893" y="3864351"/>
              <a:chExt cx="2619543" cy="2619479"/>
            </a:xfrm>
            <a:grpFill/>
          </p:grpSpPr>
          <p:sp>
            <p:nvSpPr>
              <p:cNvPr id="267" name="フリーフォーム 266">
                <a:extLst>
                  <a:ext uri="{FF2B5EF4-FFF2-40B4-BE49-F238E27FC236}">
                    <a16:creationId xmlns:a16="http://schemas.microsoft.com/office/drawing/2014/main" id="{02B5EAB0-B408-344A-84B5-BFB77AA51404}"/>
                  </a:ext>
                </a:extLst>
              </p:cNvPr>
              <p:cNvSpPr/>
              <p:nvPr/>
            </p:nvSpPr>
            <p:spPr>
              <a:xfrm>
                <a:off x="7247893" y="3864351"/>
                <a:ext cx="2619543" cy="2619479"/>
              </a:xfrm>
              <a:custGeom>
                <a:avLst/>
                <a:gdLst>
                  <a:gd name="connsiteX0" fmla="*/ 1865083 w 2619543"/>
                  <a:gd name="connsiteY0" fmla="*/ 2469191 h 2619479"/>
                  <a:gd name="connsiteX1" fmla="*/ 2083138 w 2619543"/>
                  <a:gd name="connsiteY1" fmla="*/ 2469191 h 2619479"/>
                  <a:gd name="connsiteX2" fmla="*/ 2083138 w 2619543"/>
                  <a:gd name="connsiteY2" fmla="*/ 2619055 h 2619479"/>
                  <a:gd name="connsiteX3" fmla="*/ 1865083 w 2619543"/>
                  <a:gd name="connsiteY3" fmla="*/ 2619055 h 2619479"/>
                  <a:gd name="connsiteX4" fmla="*/ 2333885 w 2619543"/>
                  <a:gd name="connsiteY4" fmla="*/ 2333821 h 2619479"/>
                  <a:gd name="connsiteX5" fmla="*/ 2619543 w 2619543"/>
                  <a:gd name="connsiteY5" fmla="*/ 2333821 h 2619479"/>
                  <a:gd name="connsiteX6" fmla="*/ 2619543 w 2619543"/>
                  <a:gd name="connsiteY6" fmla="*/ 2619479 h 2619479"/>
                  <a:gd name="connsiteX7" fmla="*/ 2333885 w 2619543"/>
                  <a:gd name="connsiteY7" fmla="*/ 2619479 h 2619479"/>
                  <a:gd name="connsiteX8" fmla="*/ 2333885 w 2619543"/>
                  <a:gd name="connsiteY8" fmla="*/ 2619055 h 2619479"/>
                  <a:gd name="connsiteX9" fmla="*/ 2167904 w 2619543"/>
                  <a:gd name="connsiteY9" fmla="*/ 2619055 h 2619479"/>
                  <a:gd name="connsiteX10" fmla="*/ 2167904 w 2619543"/>
                  <a:gd name="connsiteY10" fmla="*/ 2469191 h 2619479"/>
                  <a:gd name="connsiteX11" fmla="*/ 2333885 w 2619543"/>
                  <a:gd name="connsiteY11" fmla="*/ 2469191 h 2619479"/>
                  <a:gd name="connsiteX12" fmla="*/ 788915 w 2619543"/>
                  <a:gd name="connsiteY12" fmla="*/ 2333821 h 2619479"/>
                  <a:gd name="connsiteX13" fmla="*/ 1074573 w 2619543"/>
                  <a:gd name="connsiteY13" fmla="*/ 2333821 h 2619479"/>
                  <a:gd name="connsiteX14" fmla="*/ 1074573 w 2619543"/>
                  <a:gd name="connsiteY14" fmla="*/ 2469191 h 2619479"/>
                  <a:gd name="connsiteX15" fmla="*/ 1331602 w 2619543"/>
                  <a:gd name="connsiteY15" fmla="*/ 2469191 h 2619479"/>
                  <a:gd name="connsiteX16" fmla="*/ 1331602 w 2619543"/>
                  <a:gd name="connsiteY16" fmla="*/ 2619055 h 2619479"/>
                  <a:gd name="connsiteX17" fmla="*/ 1074573 w 2619543"/>
                  <a:gd name="connsiteY17" fmla="*/ 2619055 h 2619479"/>
                  <a:gd name="connsiteX18" fmla="*/ 1074573 w 2619543"/>
                  <a:gd name="connsiteY18" fmla="*/ 2619479 h 2619479"/>
                  <a:gd name="connsiteX19" fmla="*/ 788915 w 2619543"/>
                  <a:gd name="connsiteY19" fmla="*/ 2619479 h 2619479"/>
                  <a:gd name="connsiteX20" fmla="*/ 133711 w 2619543"/>
                  <a:gd name="connsiteY20" fmla="*/ 2032217 h 2619479"/>
                  <a:gd name="connsiteX21" fmla="*/ 133711 w 2619543"/>
                  <a:gd name="connsiteY21" fmla="*/ 2485768 h 2619479"/>
                  <a:gd name="connsiteX22" fmla="*/ 587262 w 2619543"/>
                  <a:gd name="connsiteY22" fmla="*/ 2485768 h 2619479"/>
                  <a:gd name="connsiteX23" fmla="*/ 587262 w 2619543"/>
                  <a:gd name="connsiteY23" fmla="*/ 2032217 h 2619479"/>
                  <a:gd name="connsiteX24" fmla="*/ 0 w 2619543"/>
                  <a:gd name="connsiteY24" fmla="*/ 1898505 h 2619479"/>
                  <a:gd name="connsiteX25" fmla="*/ 720974 w 2619543"/>
                  <a:gd name="connsiteY25" fmla="*/ 1898505 h 2619479"/>
                  <a:gd name="connsiteX26" fmla="*/ 720974 w 2619543"/>
                  <a:gd name="connsiteY26" fmla="*/ 2619479 h 2619479"/>
                  <a:gd name="connsiteX27" fmla="*/ 0 w 2619543"/>
                  <a:gd name="connsiteY27" fmla="*/ 2619479 h 2619479"/>
                  <a:gd name="connsiteX28" fmla="*/ 784210 w 2619543"/>
                  <a:gd name="connsiteY28" fmla="*/ 1896988 h 2619479"/>
                  <a:gd name="connsiteX29" fmla="*/ 1069868 w 2619543"/>
                  <a:gd name="connsiteY29" fmla="*/ 1896988 h 2619479"/>
                  <a:gd name="connsiteX30" fmla="*/ 1069868 w 2619543"/>
                  <a:gd name="connsiteY30" fmla="*/ 1984053 h 2619479"/>
                  <a:gd name="connsiteX31" fmla="*/ 1297386 w 2619543"/>
                  <a:gd name="connsiteY31" fmla="*/ 1984053 h 2619479"/>
                  <a:gd name="connsiteX32" fmla="*/ 1297386 w 2619543"/>
                  <a:gd name="connsiteY32" fmla="*/ 2096394 h 2619479"/>
                  <a:gd name="connsiteX33" fmla="*/ 1554647 w 2619543"/>
                  <a:gd name="connsiteY33" fmla="*/ 2096394 h 2619479"/>
                  <a:gd name="connsiteX34" fmla="*/ 1554647 w 2619543"/>
                  <a:gd name="connsiteY34" fmla="*/ 2333821 h 2619479"/>
                  <a:gd name="connsiteX35" fmla="*/ 1813053 w 2619543"/>
                  <a:gd name="connsiteY35" fmla="*/ 2333821 h 2619479"/>
                  <a:gd name="connsiteX36" fmla="*/ 1813053 w 2619543"/>
                  <a:gd name="connsiteY36" fmla="*/ 2619479 h 2619479"/>
                  <a:gd name="connsiteX37" fmla="*/ 1527395 w 2619543"/>
                  <a:gd name="connsiteY37" fmla="*/ 2619479 h 2619479"/>
                  <a:gd name="connsiteX38" fmla="*/ 1527395 w 2619543"/>
                  <a:gd name="connsiteY38" fmla="*/ 2382051 h 2619479"/>
                  <a:gd name="connsiteX39" fmla="*/ 1286034 w 2619543"/>
                  <a:gd name="connsiteY39" fmla="*/ 2382051 h 2619479"/>
                  <a:gd name="connsiteX40" fmla="*/ 1286034 w 2619543"/>
                  <a:gd name="connsiteY40" fmla="*/ 2269711 h 2619479"/>
                  <a:gd name="connsiteX41" fmla="*/ 1011728 w 2619543"/>
                  <a:gd name="connsiteY41" fmla="*/ 2269711 h 2619479"/>
                  <a:gd name="connsiteX42" fmla="*/ 1011728 w 2619543"/>
                  <a:gd name="connsiteY42" fmla="*/ 2020924 h 2619479"/>
                  <a:gd name="connsiteX43" fmla="*/ 784210 w 2619543"/>
                  <a:gd name="connsiteY43" fmla="*/ 2020924 h 2619479"/>
                  <a:gd name="connsiteX44" fmla="*/ 1909212 w 2619543"/>
                  <a:gd name="connsiteY44" fmla="*/ 1770223 h 2619479"/>
                  <a:gd name="connsiteX45" fmla="*/ 1909212 w 2619543"/>
                  <a:gd name="connsiteY45" fmla="*/ 2096395 h 2619479"/>
                  <a:gd name="connsiteX46" fmla="*/ 2235384 w 2619543"/>
                  <a:gd name="connsiteY46" fmla="*/ 2096395 h 2619479"/>
                  <a:gd name="connsiteX47" fmla="*/ 2235384 w 2619543"/>
                  <a:gd name="connsiteY47" fmla="*/ 1770223 h 2619479"/>
                  <a:gd name="connsiteX48" fmla="*/ 2468217 w 2619543"/>
                  <a:gd name="connsiteY48" fmla="*/ 1701505 h 2619479"/>
                  <a:gd name="connsiteX49" fmla="*/ 2619543 w 2619543"/>
                  <a:gd name="connsiteY49" fmla="*/ 1701505 h 2619479"/>
                  <a:gd name="connsiteX50" fmla="*/ 2619543 w 2619543"/>
                  <a:gd name="connsiteY50" fmla="*/ 1906896 h 2619479"/>
                  <a:gd name="connsiteX51" fmla="*/ 2619543 w 2619543"/>
                  <a:gd name="connsiteY51" fmla="*/ 1987163 h 2619479"/>
                  <a:gd name="connsiteX52" fmla="*/ 2619543 w 2619543"/>
                  <a:gd name="connsiteY52" fmla="*/ 2192554 h 2619479"/>
                  <a:gd name="connsiteX53" fmla="*/ 2384616 w 2619543"/>
                  <a:gd name="connsiteY53" fmla="*/ 2192554 h 2619479"/>
                  <a:gd name="connsiteX54" fmla="*/ 2384616 w 2619543"/>
                  <a:gd name="connsiteY54" fmla="*/ 1906896 h 2619479"/>
                  <a:gd name="connsiteX55" fmla="*/ 2468217 w 2619543"/>
                  <a:gd name="connsiteY55" fmla="*/ 1906896 h 2619479"/>
                  <a:gd name="connsiteX56" fmla="*/ 288596 w 2619543"/>
                  <a:gd name="connsiteY56" fmla="*/ 1538337 h 2619479"/>
                  <a:gd name="connsiteX57" fmla="*/ 574254 w 2619543"/>
                  <a:gd name="connsiteY57" fmla="*/ 1538337 h 2619479"/>
                  <a:gd name="connsiteX58" fmla="*/ 574254 w 2619543"/>
                  <a:gd name="connsiteY58" fmla="*/ 1823995 h 2619479"/>
                  <a:gd name="connsiteX59" fmla="*/ 288596 w 2619543"/>
                  <a:gd name="connsiteY59" fmla="*/ 1823995 h 2619479"/>
                  <a:gd name="connsiteX60" fmla="*/ 0 w 2619543"/>
                  <a:gd name="connsiteY60" fmla="*/ 1383261 h 2619479"/>
                  <a:gd name="connsiteX61" fmla="*/ 151610 w 2619543"/>
                  <a:gd name="connsiteY61" fmla="*/ 1383261 h 2619479"/>
                  <a:gd name="connsiteX62" fmla="*/ 151610 w 2619543"/>
                  <a:gd name="connsiteY62" fmla="*/ 1668919 h 2619479"/>
                  <a:gd name="connsiteX63" fmla="*/ 0 w 2619543"/>
                  <a:gd name="connsiteY63" fmla="*/ 1668919 h 2619479"/>
                  <a:gd name="connsiteX64" fmla="*/ 2333885 w 2619543"/>
                  <a:gd name="connsiteY64" fmla="*/ 811688 h 2619479"/>
                  <a:gd name="connsiteX65" fmla="*/ 2619543 w 2619543"/>
                  <a:gd name="connsiteY65" fmla="*/ 811688 h 2619479"/>
                  <a:gd name="connsiteX66" fmla="*/ 2619543 w 2619543"/>
                  <a:gd name="connsiteY66" fmla="*/ 1097346 h 2619479"/>
                  <a:gd name="connsiteX67" fmla="*/ 2485832 w 2619543"/>
                  <a:gd name="connsiteY67" fmla="*/ 1097346 h 2619479"/>
                  <a:gd name="connsiteX68" fmla="*/ 2485832 w 2619543"/>
                  <a:gd name="connsiteY68" fmla="*/ 1339881 h 2619479"/>
                  <a:gd name="connsiteX69" fmla="*/ 2619543 w 2619543"/>
                  <a:gd name="connsiteY69" fmla="*/ 1339881 h 2619479"/>
                  <a:gd name="connsiteX70" fmla="*/ 2619543 w 2619543"/>
                  <a:gd name="connsiteY70" fmla="*/ 1625539 h 2619479"/>
                  <a:gd name="connsiteX71" fmla="*/ 2333885 w 2619543"/>
                  <a:gd name="connsiteY71" fmla="*/ 1625539 h 2619479"/>
                  <a:gd name="connsiteX72" fmla="*/ 2333885 w 2619543"/>
                  <a:gd name="connsiteY72" fmla="*/ 1419909 h 2619479"/>
                  <a:gd name="connsiteX73" fmla="*/ 2166205 w 2619543"/>
                  <a:gd name="connsiteY73" fmla="*/ 1419909 h 2619479"/>
                  <a:gd name="connsiteX74" fmla="*/ 2166205 w 2619543"/>
                  <a:gd name="connsiteY74" fmla="*/ 1606175 h 2619479"/>
                  <a:gd name="connsiteX75" fmla="*/ 2014881 w 2619543"/>
                  <a:gd name="connsiteY75" fmla="*/ 1606175 h 2619479"/>
                  <a:gd name="connsiteX76" fmla="*/ 2014881 w 2619543"/>
                  <a:gd name="connsiteY76" fmla="*/ 1419909 h 2619479"/>
                  <a:gd name="connsiteX77" fmla="*/ 1832045 w 2619543"/>
                  <a:gd name="connsiteY77" fmla="*/ 1419909 h 2619479"/>
                  <a:gd name="connsiteX78" fmla="*/ 1832045 w 2619543"/>
                  <a:gd name="connsiteY78" fmla="*/ 1134251 h 2619479"/>
                  <a:gd name="connsiteX79" fmla="*/ 2117703 w 2619543"/>
                  <a:gd name="connsiteY79" fmla="*/ 1134251 h 2619479"/>
                  <a:gd name="connsiteX80" fmla="*/ 2117703 w 2619543"/>
                  <a:gd name="connsiteY80" fmla="*/ 1256755 h 2619479"/>
                  <a:gd name="connsiteX81" fmla="*/ 2333885 w 2619543"/>
                  <a:gd name="connsiteY81" fmla="*/ 1256755 h 2619479"/>
                  <a:gd name="connsiteX82" fmla="*/ 2333885 w 2619543"/>
                  <a:gd name="connsiteY82" fmla="*/ 1097346 h 2619479"/>
                  <a:gd name="connsiteX83" fmla="*/ 2333885 w 2619543"/>
                  <a:gd name="connsiteY83" fmla="*/ 1061600 h 2619479"/>
                  <a:gd name="connsiteX84" fmla="*/ 0 w 2619543"/>
                  <a:gd name="connsiteY84" fmla="*/ 806466 h 2619479"/>
                  <a:gd name="connsiteX85" fmla="*/ 285350 w 2619543"/>
                  <a:gd name="connsiteY85" fmla="*/ 806466 h 2619479"/>
                  <a:gd name="connsiteX86" fmla="*/ 285658 w 2619543"/>
                  <a:gd name="connsiteY86" fmla="*/ 806466 h 2619479"/>
                  <a:gd name="connsiteX87" fmla="*/ 571008 w 2619543"/>
                  <a:gd name="connsiteY87" fmla="*/ 806466 h 2619479"/>
                  <a:gd name="connsiteX88" fmla="*/ 571008 w 2619543"/>
                  <a:gd name="connsiteY88" fmla="*/ 919361 h 2619479"/>
                  <a:gd name="connsiteX89" fmla="*/ 850815 w 2619543"/>
                  <a:gd name="connsiteY89" fmla="*/ 919361 h 2619479"/>
                  <a:gd name="connsiteX90" fmla="*/ 850815 w 2619543"/>
                  <a:gd name="connsiteY90" fmla="*/ 1055118 h 2619479"/>
                  <a:gd name="connsiteX91" fmla="*/ 1129082 w 2619543"/>
                  <a:gd name="connsiteY91" fmla="*/ 1055118 h 2619479"/>
                  <a:gd name="connsiteX92" fmla="*/ 1129082 w 2619543"/>
                  <a:gd name="connsiteY92" fmla="*/ 860722 h 2619479"/>
                  <a:gd name="connsiteX93" fmla="*/ 1414740 w 2619543"/>
                  <a:gd name="connsiteY93" fmla="*/ 860722 h 2619479"/>
                  <a:gd name="connsiteX94" fmla="*/ 1414740 w 2619543"/>
                  <a:gd name="connsiteY94" fmla="*/ 1144197 h 2619479"/>
                  <a:gd name="connsiteX95" fmla="*/ 1543295 w 2619543"/>
                  <a:gd name="connsiteY95" fmla="*/ 1144197 h 2619479"/>
                  <a:gd name="connsiteX96" fmla="*/ 1543295 w 2619543"/>
                  <a:gd name="connsiteY96" fmla="*/ 935612 h 2619479"/>
                  <a:gd name="connsiteX97" fmla="*/ 1733623 w 2619543"/>
                  <a:gd name="connsiteY97" fmla="*/ 935612 h 2619479"/>
                  <a:gd name="connsiteX98" fmla="*/ 1733623 w 2619543"/>
                  <a:gd name="connsiteY98" fmla="*/ 811676 h 2619479"/>
                  <a:gd name="connsiteX99" fmla="*/ 1977841 w 2619543"/>
                  <a:gd name="connsiteY99" fmla="*/ 811676 h 2619479"/>
                  <a:gd name="connsiteX100" fmla="*/ 2019281 w 2619543"/>
                  <a:gd name="connsiteY100" fmla="*/ 811676 h 2619479"/>
                  <a:gd name="connsiteX101" fmla="*/ 2263499 w 2619543"/>
                  <a:gd name="connsiteY101" fmla="*/ 811676 h 2619479"/>
                  <a:gd name="connsiteX102" fmla="*/ 2263499 w 2619543"/>
                  <a:gd name="connsiteY102" fmla="*/ 1014220 h 2619479"/>
                  <a:gd name="connsiteX103" fmla="*/ 1977841 w 2619543"/>
                  <a:gd name="connsiteY103" fmla="*/ 1014220 h 2619479"/>
                  <a:gd name="connsiteX104" fmla="*/ 1977841 w 2619543"/>
                  <a:gd name="connsiteY104" fmla="*/ 935612 h 2619479"/>
                  <a:gd name="connsiteX105" fmla="*/ 1828953 w 2619543"/>
                  <a:gd name="connsiteY105" fmla="*/ 935612 h 2619479"/>
                  <a:gd name="connsiteX106" fmla="*/ 1828953 w 2619543"/>
                  <a:gd name="connsiteY106" fmla="*/ 1240432 h 2619479"/>
                  <a:gd name="connsiteX107" fmla="*/ 1607557 w 2619543"/>
                  <a:gd name="connsiteY107" fmla="*/ 1240432 h 2619479"/>
                  <a:gd name="connsiteX108" fmla="*/ 1607557 w 2619543"/>
                  <a:gd name="connsiteY108" fmla="*/ 1415845 h 2619479"/>
                  <a:gd name="connsiteX109" fmla="*/ 1828953 w 2619543"/>
                  <a:gd name="connsiteY109" fmla="*/ 1415845 h 2619479"/>
                  <a:gd name="connsiteX110" fmla="*/ 1828953 w 2619543"/>
                  <a:gd name="connsiteY110" fmla="*/ 1618263 h 2619479"/>
                  <a:gd name="connsiteX111" fmla="*/ 1543295 w 2619543"/>
                  <a:gd name="connsiteY111" fmla="*/ 1618263 h 2619479"/>
                  <a:gd name="connsiteX112" fmla="*/ 1543295 w 2619543"/>
                  <a:gd name="connsiteY112" fmla="*/ 1429855 h 2619479"/>
                  <a:gd name="connsiteX113" fmla="*/ 1358535 w 2619543"/>
                  <a:gd name="connsiteY113" fmla="*/ 1429855 h 2619479"/>
                  <a:gd name="connsiteX114" fmla="*/ 1358535 w 2619543"/>
                  <a:gd name="connsiteY114" fmla="*/ 1694702 h 2619479"/>
                  <a:gd name="connsiteX115" fmla="*/ 1571692 w 2619543"/>
                  <a:gd name="connsiteY115" fmla="*/ 1694702 h 2619479"/>
                  <a:gd name="connsiteX116" fmla="*/ 1571692 w 2619543"/>
                  <a:gd name="connsiteY116" fmla="*/ 1896987 h 2619479"/>
                  <a:gd name="connsiteX117" fmla="*/ 1813054 w 2619543"/>
                  <a:gd name="connsiteY117" fmla="*/ 1896987 h 2619479"/>
                  <a:gd name="connsiteX118" fmla="*/ 1813054 w 2619543"/>
                  <a:gd name="connsiteY118" fmla="*/ 1674064 h 2619479"/>
                  <a:gd name="connsiteX119" fmla="*/ 2331544 w 2619543"/>
                  <a:gd name="connsiteY119" fmla="*/ 1674064 h 2619479"/>
                  <a:gd name="connsiteX120" fmla="*/ 2331544 w 2619543"/>
                  <a:gd name="connsiteY120" fmla="*/ 2192554 h 2619479"/>
                  <a:gd name="connsiteX121" fmla="*/ 1813054 w 2619543"/>
                  <a:gd name="connsiteY121" fmla="*/ 2192554 h 2619479"/>
                  <a:gd name="connsiteX122" fmla="*/ 1813054 w 2619543"/>
                  <a:gd name="connsiteY122" fmla="*/ 2048312 h 2619479"/>
                  <a:gd name="connsiteX123" fmla="*/ 1543295 w 2619543"/>
                  <a:gd name="connsiteY123" fmla="*/ 2048312 h 2619479"/>
                  <a:gd name="connsiteX124" fmla="*/ 1543295 w 2619543"/>
                  <a:gd name="connsiteY124" fmla="*/ 1980360 h 2619479"/>
                  <a:gd name="connsiteX125" fmla="*/ 1286034 w 2619543"/>
                  <a:gd name="connsiteY125" fmla="*/ 1980360 h 2619479"/>
                  <a:gd name="connsiteX126" fmla="*/ 1286034 w 2619543"/>
                  <a:gd name="connsiteY126" fmla="*/ 1701503 h 2619479"/>
                  <a:gd name="connsiteX127" fmla="*/ 1074573 w 2619543"/>
                  <a:gd name="connsiteY127" fmla="*/ 1701503 h 2619479"/>
                  <a:gd name="connsiteX128" fmla="*/ 1074573 w 2619543"/>
                  <a:gd name="connsiteY128" fmla="*/ 1818914 h 2619479"/>
                  <a:gd name="connsiteX129" fmla="*/ 788915 w 2619543"/>
                  <a:gd name="connsiteY129" fmla="*/ 1818914 h 2619479"/>
                  <a:gd name="connsiteX130" fmla="*/ 788915 w 2619543"/>
                  <a:gd name="connsiteY130" fmla="*/ 1611944 h 2619479"/>
                  <a:gd name="connsiteX131" fmla="*/ 647132 w 2619543"/>
                  <a:gd name="connsiteY131" fmla="*/ 1611944 h 2619479"/>
                  <a:gd name="connsiteX132" fmla="*/ 647132 w 2619543"/>
                  <a:gd name="connsiteY132" fmla="*/ 1326286 h 2619479"/>
                  <a:gd name="connsiteX133" fmla="*/ 798742 w 2619543"/>
                  <a:gd name="connsiteY133" fmla="*/ 1326286 h 2619479"/>
                  <a:gd name="connsiteX134" fmla="*/ 798742 w 2619543"/>
                  <a:gd name="connsiteY134" fmla="*/ 1533256 h 2619479"/>
                  <a:gd name="connsiteX135" fmla="*/ 1072877 w 2619543"/>
                  <a:gd name="connsiteY135" fmla="*/ 1533256 h 2619479"/>
                  <a:gd name="connsiteX136" fmla="*/ 1072877 w 2619543"/>
                  <a:gd name="connsiteY136" fmla="*/ 1415845 h 2619479"/>
                  <a:gd name="connsiteX137" fmla="*/ 1321899 w 2619543"/>
                  <a:gd name="connsiteY137" fmla="*/ 1415845 h 2619479"/>
                  <a:gd name="connsiteX138" fmla="*/ 1321899 w 2619543"/>
                  <a:gd name="connsiteY138" fmla="*/ 1146380 h 2619479"/>
                  <a:gd name="connsiteX139" fmla="*/ 1136473 w 2619543"/>
                  <a:gd name="connsiteY139" fmla="*/ 1146380 h 2619479"/>
                  <a:gd name="connsiteX140" fmla="*/ 1136473 w 2619543"/>
                  <a:gd name="connsiteY140" fmla="*/ 1340776 h 2619479"/>
                  <a:gd name="connsiteX141" fmla="*/ 850815 w 2619543"/>
                  <a:gd name="connsiteY141" fmla="*/ 1340776 h 2619479"/>
                  <a:gd name="connsiteX142" fmla="*/ 850815 w 2619543"/>
                  <a:gd name="connsiteY142" fmla="*/ 1205019 h 2619479"/>
                  <a:gd name="connsiteX143" fmla="*/ 576509 w 2619543"/>
                  <a:gd name="connsiteY143" fmla="*/ 1205019 h 2619479"/>
                  <a:gd name="connsiteX144" fmla="*/ 576509 w 2619543"/>
                  <a:gd name="connsiteY144" fmla="*/ 1383261 h 2619479"/>
                  <a:gd name="connsiteX145" fmla="*/ 290851 w 2619543"/>
                  <a:gd name="connsiteY145" fmla="*/ 1383261 h 2619479"/>
                  <a:gd name="connsiteX146" fmla="*/ 290851 w 2619543"/>
                  <a:gd name="connsiteY146" fmla="*/ 1097603 h 2619479"/>
                  <a:gd name="connsiteX147" fmla="*/ 565157 w 2619543"/>
                  <a:gd name="connsiteY147" fmla="*/ 1097603 h 2619479"/>
                  <a:gd name="connsiteX148" fmla="*/ 565157 w 2619543"/>
                  <a:gd name="connsiteY148" fmla="*/ 930402 h 2619479"/>
                  <a:gd name="connsiteX149" fmla="*/ 285658 w 2619543"/>
                  <a:gd name="connsiteY149" fmla="*/ 930402 h 2619479"/>
                  <a:gd name="connsiteX150" fmla="*/ 285658 w 2619543"/>
                  <a:gd name="connsiteY150" fmla="*/ 1092124 h 2619479"/>
                  <a:gd name="connsiteX151" fmla="*/ 0 w 2619543"/>
                  <a:gd name="connsiteY151" fmla="*/ 1092124 h 2619479"/>
                  <a:gd name="connsiteX152" fmla="*/ 1257637 w 2619543"/>
                  <a:gd name="connsiteY152" fmla="*/ 573515 h 2619479"/>
                  <a:gd name="connsiteX153" fmla="*/ 1543295 w 2619543"/>
                  <a:gd name="connsiteY153" fmla="*/ 573515 h 2619479"/>
                  <a:gd name="connsiteX154" fmla="*/ 1543295 w 2619543"/>
                  <a:gd name="connsiteY154" fmla="*/ 773754 h 2619479"/>
                  <a:gd name="connsiteX155" fmla="*/ 1257637 w 2619543"/>
                  <a:gd name="connsiteY155" fmla="*/ 773754 h 2619479"/>
                  <a:gd name="connsiteX156" fmla="*/ 791918 w 2619543"/>
                  <a:gd name="connsiteY156" fmla="*/ 573515 h 2619479"/>
                  <a:gd name="connsiteX157" fmla="*/ 1077576 w 2619543"/>
                  <a:gd name="connsiteY157" fmla="*/ 573515 h 2619479"/>
                  <a:gd name="connsiteX158" fmla="*/ 1077576 w 2619543"/>
                  <a:gd name="connsiteY158" fmla="*/ 859173 h 2619479"/>
                  <a:gd name="connsiteX159" fmla="*/ 791918 w 2619543"/>
                  <a:gd name="connsiteY159" fmla="*/ 859173 h 2619479"/>
                  <a:gd name="connsiteX160" fmla="*/ 1077576 w 2619543"/>
                  <a:gd name="connsiteY160" fmla="*/ 285008 h 2619479"/>
                  <a:gd name="connsiteX161" fmla="*/ 1363234 w 2619543"/>
                  <a:gd name="connsiteY161" fmla="*/ 285008 h 2619479"/>
                  <a:gd name="connsiteX162" fmla="*/ 1363234 w 2619543"/>
                  <a:gd name="connsiteY162" fmla="*/ 570666 h 2619479"/>
                  <a:gd name="connsiteX163" fmla="*/ 1077576 w 2619543"/>
                  <a:gd name="connsiteY163" fmla="*/ 570666 h 2619479"/>
                  <a:gd name="connsiteX164" fmla="*/ 2032280 w 2619543"/>
                  <a:gd name="connsiteY164" fmla="*/ 136967 h 2619479"/>
                  <a:gd name="connsiteX165" fmla="*/ 2032280 w 2619543"/>
                  <a:gd name="connsiteY165" fmla="*/ 590518 h 2619479"/>
                  <a:gd name="connsiteX166" fmla="*/ 2485831 w 2619543"/>
                  <a:gd name="connsiteY166" fmla="*/ 590518 h 2619479"/>
                  <a:gd name="connsiteX167" fmla="*/ 2485831 w 2619543"/>
                  <a:gd name="connsiteY167" fmla="*/ 136967 h 2619479"/>
                  <a:gd name="connsiteX168" fmla="*/ 133711 w 2619543"/>
                  <a:gd name="connsiteY168" fmla="*/ 136967 h 2619479"/>
                  <a:gd name="connsiteX169" fmla="*/ 133711 w 2619543"/>
                  <a:gd name="connsiteY169" fmla="*/ 590518 h 2619479"/>
                  <a:gd name="connsiteX170" fmla="*/ 587262 w 2619543"/>
                  <a:gd name="connsiteY170" fmla="*/ 590518 h 2619479"/>
                  <a:gd name="connsiteX171" fmla="*/ 587262 w 2619543"/>
                  <a:gd name="connsiteY171" fmla="*/ 136967 h 2619479"/>
                  <a:gd name="connsiteX172" fmla="*/ 1898569 w 2619543"/>
                  <a:gd name="connsiteY172" fmla="*/ 3255 h 2619479"/>
                  <a:gd name="connsiteX173" fmla="*/ 2619543 w 2619543"/>
                  <a:gd name="connsiteY173" fmla="*/ 3255 h 2619479"/>
                  <a:gd name="connsiteX174" fmla="*/ 2619543 w 2619543"/>
                  <a:gd name="connsiteY174" fmla="*/ 724229 h 2619479"/>
                  <a:gd name="connsiteX175" fmla="*/ 1898569 w 2619543"/>
                  <a:gd name="connsiteY175" fmla="*/ 724229 h 2619479"/>
                  <a:gd name="connsiteX176" fmla="*/ 791918 w 2619543"/>
                  <a:gd name="connsiteY176" fmla="*/ 3255 h 2619479"/>
                  <a:gd name="connsiteX177" fmla="*/ 1077576 w 2619543"/>
                  <a:gd name="connsiteY177" fmla="*/ 3255 h 2619479"/>
                  <a:gd name="connsiteX178" fmla="*/ 1077576 w 2619543"/>
                  <a:gd name="connsiteY178" fmla="*/ 209939 h 2619479"/>
                  <a:gd name="connsiteX179" fmla="*/ 791918 w 2619543"/>
                  <a:gd name="connsiteY179" fmla="*/ 209939 h 2619479"/>
                  <a:gd name="connsiteX180" fmla="*/ 0 w 2619543"/>
                  <a:gd name="connsiteY180" fmla="*/ 3255 h 2619479"/>
                  <a:gd name="connsiteX181" fmla="*/ 720974 w 2619543"/>
                  <a:gd name="connsiteY181" fmla="*/ 3255 h 2619479"/>
                  <a:gd name="connsiteX182" fmla="*/ 720974 w 2619543"/>
                  <a:gd name="connsiteY182" fmla="*/ 724229 h 2619479"/>
                  <a:gd name="connsiteX183" fmla="*/ 0 w 2619543"/>
                  <a:gd name="connsiteY183" fmla="*/ 724229 h 2619479"/>
                  <a:gd name="connsiteX184" fmla="*/ 1460539 w 2619543"/>
                  <a:gd name="connsiteY184" fmla="*/ 0 h 2619479"/>
                  <a:gd name="connsiteX185" fmla="*/ 1594251 w 2619543"/>
                  <a:gd name="connsiteY185" fmla="*/ 0 h 2619479"/>
                  <a:gd name="connsiteX186" fmla="*/ 1594251 w 2619543"/>
                  <a:gd name="connsiteY186" fmla="*/ 285008 h 2619479"/>
                  <a:gd name="connsiteX187" fmla="*/ 1828953 w 2619543"/>
                  <a:gd name="connsiteY187" fmla="*/ 285008 h 2619479"/>
                  <a:gd name="connsiteX188" fmla="*/ 1828953 w 2619543"/>
                  <a:gd name="connsiteY188" fmla="*/ 570666 h 2619479"/>
                  <a:gd name="connsiteX189" fmla="*/ 1543295 w 2619543"/>
                  <a:gd name="connsiteY189" fmla="*/ 570666 h 2619479"/>
                  <a:gd name="connsiteX190" fmla="*/ 1543295 w 2619543"/>
                  <a:gd name="connsiteY190" fmla="*/ 285658 h 2619479"/>
                  <a:gd name="connsiteX191" fmla="*/ 1460539 w 2619543"/>
                  <a:gd name="connsiteY191" fmla="*/ 285658 h 2619479"/>
                  <a:gd name="connsiteX192" fmla="*/ 1460539 w 2619543"/>
                  <a:gd name="connsiteY192" fmla="*/ 159580 h 2619479"/>
                  <a:gd name="connsiteX193" fmla="*/ 1257637 w 2619543"/>
                  <a:gd name="connsiteY193" fmla="*/ 159580 h 2619479"/>
                  <a:gd name="connsiteX194" fmla="*/ 1257637 w 2619543"/>
                  <a:gd name="connsiteY194" fmla="*/ 3255 h 2619479"/>
                  <a:gd name="connsiteX195" fmla="*/ 1460539 w 2619543"/>
                  <a:gd name="connsiteY195" fmla="*/ 3255 h 26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</a:cxnLst>
                <a:rect l="l" t="t" r="r" b="b"/>
                <a:pathLst>
                  <a:path w="2619543" h="2619479">
                    <a:moveTo>
                      <a:pt x="1865083" y="2469191"/>
                    </a:moveTo>
                    <a:lnTo>
                      <a:pt x="2083138" y="2469191"/>
                    </a:lnTo>
                    <a:lnTo>
                      <a:pt x="2083138" y="2619055"/>
                    </a:lnTo>
                    <a:lnTo>
                      <a:pt x="1865083" y="2619055"/>
                    </a:lnTo>
                    <a:close/>
                    <a:moveTo>
                      <a:pt x="2333885" y="2333821"/>
                    </a:moveTo>
                    <a:lnTo>
                      <a:pt x="2619543" y="2333821"/>
                    </a:lnTo>
                    <a:lnTo>
                      <a:pt x="2619543" y="2619479"/>
                    </a:lnTo>
                    <a:lnTo>
                      <a:pt x="2333885" y="2619479"/>
                    </a:lnTo>
                    <a:lnTo>
                      <a:pt x="2333885" y="2619055"/>
                    </a:lnTo>
                    <a:lnTo>
                      <a:pt x="2167904" y="2619055"/>
                    </a:lnTo>
                    <a:lnTo>
                      <a:pt x="2167904" y="2469191"/>
                    </a:lnTo>
                    <a:lnTo>
                      <a:pt x="2333885" y="2469191"/>
                    </a:lnTo>
                    <a:close/>
                    <a:moveTo>
                      <a:pt x="788915" y="2333821"/>
                    </a:moveTo>
                    <a:lnTo>
                      <a:pt x="1074573" y="2333821"/>
                    </a:lnTo>
                    <a:lnTo>
                      <a:pt x="1074573" y="2469191"/>
                    </a:lnTo>
                    <a:lnTo>
                      <a:pt x="1331602" y="2469191"/>
                    </a:lnTo>
                    <a:lnTo>
                      <a:pt x="1331602" y="2619055"/>
                    </a:lnTo>
                    <a:lnTo>
                      <a:pt x="1074573" y="2619055"/>
                    </a:lnTo>
                    <a:lnTo>
                      <a:pt x="1074573" y="2619479"/>
                    </a:lnTo>
                    <a:lnTo>
                      <a:pt x="788915" y="2619479"/>
                    </a:lnTo>
                    <a:close/>
                    <a:moveTo>
                      <a:pt x="133711" y="2032217"/>
                    </a:moveTo>
                    <a:lnTo>
                      <a:pt x="133711" y="2485768"/>
                    </a:lnTo>
                    <a:lnTo>
                      <a:pt x="587262" y="2485768"/>
                    </a:lnTo>
                    <a:lnTo>
                      <a:pt x="587262" y="2032217"/>
                    </a:lnTo>
                    <a:close/>
                    <a:moveTo>
                      <a:pt x="0" y="1898505"/>
                    </a:moveTo>
                    <a:lnTo>
                      <a:pt x="720974" y="1898505"/>
                    </a:lnTo>
                    <a:lnTo>
                      <a:pt x="720974" y="2619479"/>
                    </a:lnTo>
                    <a:lnTo>
                      <a:pt x="0" y="2619479"/>
                    </a:lnTo>
                    <a:close/>
                    <a:moveTo>
                      <a:pt x="784210" y="1896988"/>
                    </a:moveTo>
                    <a:lnTo>
                      <a:pt x="1069868" y="1896988"/>
                    </a:lnTo>
                    <a:lnTo>
                      <a:pt x="1069868" y="1984053"/>
                    </a:lnTo>
                    <a:lnTo>
                      <a:pt x="1297386" y="1984053"/>
                    </a:lnTo>
                    <a:lnTo>
                      <a:pt x="1297386" y="2096394"/>
                    </a:lnTo>
                    <a:lnTo>
                      <a:pt x="1554647" y="2096394"/>
                    </a:lnTo>
                    <a:lnTo>
                      <a:pt x="1554647" y="2333821"/>
                    </a:lnTo>
                    <a:lnTo>
                      <a:pt x="1813053" y="2333821"/>
                    </a:lnTo>
                    <a:lnTo>
                      <a:pt x="1813053" y="2619479"/>
                    </a:lnTo>
                    <a:lnTo>
                      <a:pt x="1527395" y="2619479"/>
                    </a:lnTo>
                    <a:lnTo>
                      <a:pt x="1527395" y="2382051"/>
                    </a:lnTo>
                    <a:lnTo>
                      <a:pt x="1286034" y="2382051"/>
                    </a:lnTo>
                    <a:lnTo>
                      <a:pt x="1286034" y="2269711"/>
                    </a:lnTo>
                    <a:lnTo>
                      <a:pt x="1011728" y="2269711"/>
                    </a:lnTo>
                    <a:lnTo>
                      <a:pt x="1011728" y="2020924"/>
                    </a:lnTo>
                    <a:lnTo>
                      <a:pt x="784210" y="2020924"/>
                    </a:lnTo>
                    <a:close/>
                    <a:moveTo>
                      <a:pt x="1909212" y="1770223"/>
                    </a:moveTo>
                    <a:lnTo>
                      <a:pt x="1909212" y="2096395"/>
                    </a:lnTo>
                    <a:lnTo>
                      <a:pt x="2235384" y="2096395"/>
                    </a:lnTo>
                    <a:lnTo>
                      <a:pt x="2235384" y="1770223"/>
                    </a:lnTo>
                    <a:close/>
                    <a:moveTo>
                      <a:pt x="2468217" y="1701505"/>
                    </a:moveTo>
                    <a:lnTo>
                      <a:pt x="2619543" y="1701505"/>
                    </a:lnTo>
                    <a:lnTo>
                      <a:pt x="2619543" y="1906896"/>
                    </a:lnTo>
                    <a:lnTo>
                      <a:pt x="2619543" y="1987163"/>
                    </a:lnTo>
                    <a:lnTo>
                      <a:pt x="2619543" y="2192554"/>
                    </a:lnTo>
                    <a:lnTo>
                      <a:pt x="2384616" y="2192554"/>
                    </a:lnTo>
                    <a:lnTo>
                      <a:pt x="2384616" y="1906896"/>
                    </a:lnTo>
                    <a:lnTo>
                      <a:pt x="2468217" y="1906896"/>
                    </a:lnTo>
                    <a:close/>
                    <a:moveTo>
                      <a:pt x="288596" y="1538337"/>
                    </a:moveTo>
                    <a:lnTo>
                      <a:pt x="574254" y="1538337"/>
                    </a:lnTo>
                    <a:lnTo>
                      <a:pt x="574254" y="1823995"/>
                    </a:lnTo>
                    <a:lnTo>
                      <a:pt x="288596" y="1823995"/>
                    </a:lnTo>
                    <a:close/>
                    <a:moveTo>
                      <a:pt x="0" y="1383261"/>
                    </a:moveTo>
                    <a:lnTo>
                      <a:pt x="151610" y="1383261"/>
                    </a:lnTo>
                    <a:lnTo>
                      <a:pt x="151610" y="1668919"/>
                    </a:lnTo>
                    <a:lnTo>
                      <a:pt x="0" y="1668919"/>
                    </a:lnTo>
                    <a:close/>
                    <a:moveTo>
                      <a:pt x="2333885" y="811688"/>
                    </a:moveTo>
                    <a:lnTo>
                      <a:pt x="2619543" y="811688"/>
                    </a:lnTo>
                    <a:lnTo>
                      <a:pt x="2619543" y="1097346"/>
                    </a:lnTo>
                    <a:lnTo>
                      <a:pt x="2485832" y="1097346"/>
                    </a:lnTo>
                    <a:lnTo>
                      <a:pt x="2485832" y="1339881"/>
                    </a:lnTo>
                    <a:lnTo>
                      <a:pt x="2619543" y="1339881"/>
                    </a:lnTo>
                    <a:lnTo>
                      <a:pt x="2619543" y="1625539"/>
                    </a:lnTo>
                    <a:lnTo>
                      <a:pt x="2333885" y="1625539"/>
                    </a:lnTo>
                    <a:lnTo>
                      <a:pt x="2333885" y="1419909"/>
                    </a:lnTo>
                    <a:lnTo>
                      <a:pt x="2166205" y="1419909"/>
                    </a:lnTo>
                    <a:lnTo>
                      <a:pt x="2166205" y="1606175"/>
                    </a:lnTo>
                    <a:lnTo>
                      <a:pt x="2014881" y="1606175"/>
                    </a:lnTo>
                    <a:lnTo>
                      <a:pt x="2014881" y="1419909"/>
                    </a:lnTo>
                    <a:lnTo>
                      <a:pt x="1832045" y="1419909"/>
                    </a:lnTo>
                    <a:lnTo>
                      <a:pt x="1832045" y="1134251"/>
                    </a:lnTo>
                    <a:lnTo>
                      <a:pt x="2117703" y="1134251"/>
                    </a:lnTo>
                    <a:lnTo>
                      <a:pt x="2117703" y="1256755"/>
                    </a:lnTo>
                    <a:lnTo>
                      <a:pt x="2333885" y="1256755"/>
                    </a:lnTo>
                    <a:lnTo>
                      <a:pt x="2333885" y="1097346"/>
                    </a:lnTo>
                    <a:lnTo>
                      <a:pt x="2333885" y="1061600"/>
                    </a:lnTo>
                    <a:close/>
                    <a:moveTo>
                      <a:pt x="0" y="806466"/>
                    </a:moveTo>
                    <a:lnTo>
                      <a:pt x="285350" y="806466"/>
                    </a:lnTo>
                    <a:lnTo>
                      <a:pt x="285658" y="806466"/>
                    </a:lnTo>
                    <a:lnTo>
                      <a:pt x="571008" y="806466"/>
                    </a:lnTo>
                    <a:lnTo>
                      <a:pt x="571008" y="919361"/>
                    </a:lnTo>
                    <a:lnTo>
                      <a:pt x="850815" y="919361"/>
                    </a:lnTo>
                    <a:lnTo>
                      <a:pt x="850815" y="1055118"/>
                    </a:lnTo>
                    <a:lnTo>
                      <a:pt x="1129082" y="1055118"/>
                    </a:lnTo>
                    <a:lnTo>
                      <a:pt x="1129082" y="860722"/>
                    </a:lnTo>
                    <a:lnTo>
                      <a:pt x="1414740" y="860722"/>
                    </a:lnTo>
                    <a:lnTo>
                      <a:pt x="1414740" y="1144197"/>
                    </a:lnTo>
                    <a:lnTo>
                      <a:pt x="1543295" y="1144197"/>
                    </a:lnTo>
                    <a:lnTo>
                      <a:pt x="1543295" y="935612"/>
                    </a:lnTo>
                    <a:lnTo>
                      <a:pt x="1733623" y="935612"/>
                    </a:lnTo>
                    <a:lnTo>
                      <a:pt x="1733623" y="811676"/>
                    </a:lnTo>
                    <a:lnTo>
                      <a:pt x="1977841" y="811676"/>
                    </a:lnTo>
                    <a:lnTo>
                      <a:pt x="2019281" y="811676"/>
                    </a:lnTo>
                    <a:lnTo>
                      <a:pt x="2263499" y="811676"/>
                    </a:lnTo>
                    <a:lnTo>
                      <a:pt x="2263499" y="1014220"/>
                    </a:lnTo>
                    <a:lnTo>
                      <a:pt x="1977841" y="1014220"/>
                    </a:lnTo>
                    <a:lnTo>
                      <a:pt x="1977841" y="935612"/>
                    </a:lnTo>
                    <a:lnTo>
                      <a:pt x="1828953" y="935612"/>
                    </a:lnTo>
                    <a:lnTo>
                      <a:pt x="1828953" y="1240432"/>
                    </a:lnTo>
                    <a:lnTo>
                      <a:pt x="1607557" y="1240432"/>
                    </a:lnTo>
                    <a:lnTo>
                      <a:pt x="1607557" y="1415845"/>
                    </a:lnTo>
                    <a:lnTo>
                      <a:pt x="1828953" y="1415845"/>
                    </a:lnTo>
                    <a:lnTo>
                      <a:pt x="1828953" y="1618263"/>
                    </a:lnTo>
                    <a:lnTo>
                      <a:pt x="1543295" y="1618263"/>
                    </a:lnTo>
                    <a:lnTo>
                      <a:pt x="1543295" y="1429855"/>
                    </a:lnTo>
                    <a:lnTo>
                      <a:pt x="1358535" y="1429855"/>
                    </a:lnTo>
                    <a:lnTo>
                      <a:pt x="1358535" y="1694702"/>
                    </a:lnTo>
                    <a:lnTo>
                      <a:pt x="1571692" y="1694702"/>
                    </a:lnTo>
                    <a:lnTo>
                      <a:pt x="1571692" y="1896987"/>
                    </a:lnTo>
                    <a:lnTo>
                      <a:pt x="1813054" y="1896987"/>
                    </a:lnTo>
                    <a:lnTo>
                      <a:pt x="1813054" y="1674064"/>
                    </a:lnTo>
                    <a:lnTo>
                      <a:pt x="2331544" y="1674064"/>
                    </a:lnTo>
                    <a:lnTo>
                      <a:pt x="2331544" y="2192554"/>
                    </a:lnTo>
                    <a:lnTo>
                      <a:pt x="1813054" y="2192554"/>
                    </a:lnTo>
                    <a:lnTo>
                      <a:pt x="1813054" y="2048312"/>
                    </a:lnTo>
                    <a:lnTo>
                      <a:pt x="1543295" y="2048312"/>
                    </a:lnTo>
                    <a:lnTo>
                      <a:pt x="1543295" y="1980360"/>
                    </a:lnTo>
                    <a:lnTo>
                      <a:pt x="1286034" y="1980360"/>
                    </a:lnTo>
                    <a:lnTo>
                      <a:pt x="1286034" y="1701503"/>
                    </a:lnTo>
                    <a:lnTo>
                      <a:pt x="1074573" y="1701503"/>
                    </a:lnTo>
                    <a:lnTo>
                      <a:pt x="1074573" y="1818914"/>
                    </a:lnTo>
                    <a:lnTo>
                      <a:pt x="788915" y="1818914"/>
                    </a:lnTo>
                    <a:lnTo>
                      <a:pt x="788915" y="1611944"/>
                    </a:lnTo>
                    <a:lnTo>
                      <a:pt x="647132" y="1611944"/>
                    </a:lnTo>
                    <a:lnTo>
                      <a:pt x="647132" y="1326286"/>
                    </a:lnTo>
                    <a:lnTo>
                      <a:pt x="798742" y="1326286"/>
                    </a:lnTo>
                    <a:lnTo>
                      <a:pt x="798742" y="1533256"/>
                    </a:lnTo>
                    <a:lnTo>
                      <a:pt x="1072877" y="1533256"/>
                    </a:lnTo>
                    <a:lnTo>
                      <a:pt x="1072877" y="1415845"/>
                    </a:lnTo>
                    <a:lnTo>
                      <a:pt x="1321899" y="1415845"/>
                    </a:lnTo>
                    <a:lnTo>
                      <a:pt x="1321899" y="1146380"/>
                    </a:lnTo>
                    <a:lnTo>
                      <a:pt x="1136473" y="1146380"/>
                    </a:lnTo>
                    <a:lnTo>
                      <a:pt x="1136473" y="1340776"/>
                    </a:lnTo>
                    <a:lnTo>
                      <a:pt x="850815" y="1340776"/>
                    </a:lnTo>
                    <a:lnTo>
                      <a:pt x="850815" y="1205019"/>
                    </a:lnTo>
                    <a:lnTo>
                      <a:pt x="576509" y="1205019"/>
                    </a:lnTo>
                    <a:lnTo>
                      <a:pt x="576509" y="1383261"/>
                    </a:lnTo>
                    <a:lnTo>
                      <a:pt x="290851" y="1383261"/>
                    </a:lnTo>
                    <a:lnTo>
                      <a:pt x="290851" y="1097603"/>
                    </a:lnTo>
                    <a:lnTo>
                      <a:pt x="565157" y="1097603"/>
                    </a:lnTo>
                    <a:lnTo>
                      <a:pt x="565157" y="930402"/>
                    </a:lnTo>
                    <a:lnTo>
                      <a:pt x="285658" y="930402"/>
                    </a:lnTo>
                    <a:lnTo>
                      <a:pt x="285658" y="1092124"/>
                    </a:lnTo>
                    <a:lnTo>
                      <a:pt x="0" y="1092124"/>
                    </a:lnTo>
                    <a:close/>
                    <a:moveTo>
                      <a:pt x="1257637" y="573515"/>
                    </a:moveTo>
                    <a:lnTo>
                      <a:pt x="1543295" y="573515"/>
                    </a:lnTo>
                    <a:lnTo>
                      <a:pt x="1543295" y="773754"/>
                    </a:lnTo>
                    <a:lnTo>
                      <a:pt x="1257637" y="773754"/>
                    </a:lnTo>
                    <a:close/>
                    <a:moveTo>
                      <a:pt x="791918" y="573515"/>
                    </a:moveTo>
                    <a:lnTo>
                      <a:pt x="1077576" y="573515"/>
                    </a:lnTo>
                    <a:lnTo>
                      <a:pt x="1077576" y="859173"/>
                    </a:lnTo>
                    <a:lnTo>
                      <a:pt x="791918" y="859173"/>
                    </a:lnTo>
                    <a:close/>
                    <a:moveTo>
                      <a:pt x="1077576" y="285008"/>
                    </a:moveTo>
                    <a:lnTo>
                      <a:pt x="1363234" y="285008"/>
                    </a:lnTo>
                    <a:lnTo>
                      <a:pt x="1363234" y="570666"/>
                    </a:lnTo>
                    <a:lnTo>
                      <a:pt x="1077576" y="570666"/>
                    </a:lnTo>
                    <a:close/>
                    <a:moveTo>
                      <a:pt x="2032280" y="136967"/>
                    </a:moveTo>
                    <a:lnTo>
                      <a:pt x="2032280" y="590518"/>
                    </a:lnTo>
                    <a:lnTo>
                      <a:pt x="2485831" y="590518"/>
                    </a:lnTo>
                    <a:lnTo>
                      <a:pt x="2485831" y="136967"/>
                    </a:lnTo>
                    <a:close/>
                    <a:moveTo>
                      <a:pt x="133711" y="136967"/>
                    </a:moveTo>
                    <a:lnTo>
                      <a:pt x="133711" y="590518"/>
                    </a:lnTo>
                    <a:lnTo>
                      <a:pt x="587262" y="590518"/>
                    </a:lnTo>
                    <a:lnTo>
                      <a:pt x="587262" y="136967"/>
                    </a:lnTo>
                    <a:close/>
                    <a:moveTo>
                      <a:pt x="1898569" y="3255"/>
                    </a:moveTo>
                    <a:lnTo>
                      <a:pt x="2619543" y="3255"/>
                    </a:lnTo>
                    <a:lnTo>
                      <a:pt x="2619543" y="724229"/>
                    </a:lnTo>
                    <a:lnTo>
                      <a:pt x="1898569" y="724229"/>
                    </a:lnTo>
                    <a:close/>
                    <a:moveTo>
                      <a:pt x="791918" y="3255"/>
                    </a:moveTo>
                    <a:lnTo>
                      <a:pt x="1077576" y="3255"/>
                    </a:lnTo>
                    <a:lnTo>
                      <a:pt x="1077576" y="209939"/>
                    </a:lnTo>
                    <a:lnTo>
                      <a:pt x="791918" y="209939"/>
                    </a:lnTo>
                    <a:close/>
                    <a:moveTo>
                      <a:pt x="0" y="3255"/>
                    </a:moveTo>
                    <a:lnTo>
                      <a:pt x="720974" y="3255"/>
                    </a:lnTo>
                    <a:lnTo>
                      <a:pt x="720974" y="724229"/>
                    </a:lnTo>
                    <a:lnTo>
                      <a:pt x="0" y="724229"/>
                    </a:lnTo>
                    <a:close/>
                    <a:moveTo>
                      <a:pt x="1460539" y="0"/>
                    </a:moveTo>
                    <a:lnTo>
                      <a:pt x="1594251" y="0"/>
                    </a:lnTo>
                    <a:lnTo>
                      <a:pt x="1594251" y="285008"/>
                    </a:lnTo>
                    <a:lnTo>
                      <a:pt x="1828953" y="285008"/>
                    </a:lnTo>
                    <a:lnTo>
                      <a:pt x="1828953" y="570666"/>
                    </a:lnTo>
                    <a:lnTo>
                      <a:pt x="1543295" y="570666"/>
                    </a:lnTo>
                    <a:lnTo>
                      <a:pt x="1543295" y="285658"/>
                    </a:lnTo>
                    <a:lnTo>
                      <a:pt x="1460539" y="285658"/>
                    </a:lnTo>
                    <a:lnTo>
                      <a:pt x="1460539" y="159580"/>
                    </a:lnTo>
                    <a:lnTo>
                      <a:pt x="1257637" y="159580"/>
                    </a:lnTo>
                    <a:lnTo>
                      <a:pt x="1257637" y="3255"/>
                    </a:lnTo>
                    <a:lnTo>
                      <a:pt x="1460539" y="32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正方形/長方形 172">
                <a:extLst>
                  <a:ext uri="{FF2B5EF4-FFF2-40B4-BE49-F238E27FC236}">
                    <a16:creationId xmlns:a16="http://schemas.microsoft.com/office/drawing/2014/main" id="{071A8EC0-6AB6-7945-A3AC-FAD9426DF288}"/>
                  </a:ext>
                </a:extLst>
              </p:cNvPr>
              <p:cNvSpPr/>
              <p:nvPr/>
            </p:nvSpPr>
            <p:spPr>
              <a:xfrm>
                <a:off x="7463178" y="4082891"/>
                <a:ext cx="290405" cy="2904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7" name="正方形/長方形 186">
                <a:extLst>
                  <a:ext uri="{FF2B5EF4-FFF2-40B4-BE49-F238E27FC236}">
                    <a16:creationId xmlns:a16="http://schemas.microsoft.com/office/drawing/2014/main" id="{227BF73D-30EB-1D4F-93D4-DD4FCE75FDBD}"/>
                  </a:ext>
                </a:extLst>
              </p:cNvPr>
              <p:cNvSpPr/>
              <p:nvPr/>
            </p:nvSpPr>
            <p:spPr>
              <a:xfrm>
                <a:off x="9361747" y="4082891"/>
                <a:ext cx="290405" cy="2904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6" name="正方形/長方形 195">
                <a:extLst>
                  <a:ext uri="{FF2B5EF4-FFF2-40B4-BE49-F238E27FC236}">
                    <a16:creationId xmlns:a16="http://schemas.microsoft.com/office/drawing/2014/main" id="{AAE55493-D8E5-9449-BF79-F62B99844E1E}"/>
                  </a:ext>
                </a:extLst>
              </p:cNvPr>
              <p:cNvSpPr/>
              <p:nvPr/>
            </p:nvSpPr>
            <p:spPr>
              <a:xfrm>
                <a:off x="7463178" y="5978141"/>
                <a:ext cx="290405" cy="2904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0" name="正方形/長方形 199">
                <a:extLst>
                  <a:ext uri="{FF2B5EF4-FFF2-40B4-BE49-F238E27FC236}">
                    <a16:creationId xmlns:a16="http://schemas.microsoft.com/office/drawing/2014/main" id="{25E46C25-6385-484A-A863-BB7DDBB41199}"/>
                  </a:ext>
                </a:extLst>
              </p:cNvPr>
              <p:cNvSpPr/>
              <p:nvPr/>
            </p:nvSpPr>
            <p:spPr>
              <a:xfrm>
                <a:off x="9215770" y="5693238"/>
                <a:ext cx="208845" cy="2088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F5E5B60E-AEBF-824B-AFBB-D0AF9AE0249F}"/>
              </a:ext>
            </a:extLst>
          </p:cNvPr>
          <p:cNvGrpSpPr/>
          <p:nvPr/>
        </p:nvGrpSpPr>
        <p:grpSpPr>
          <a:xfrm>
            <a:off x="11066174" y="3970651"/>
            <a:ext cx="645528" cy="1062271"/>
            <a:chOff x="9352992" y="7010944"/>
            <a:chExt cx="645528" cy="1062271"/>
          </a:xfrm>
          <a:solidFill>
            <a:srgbClr val="011F5F"/>
          </a:solidFill>
        </p:grpSpPr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9947F81A-8753-8243-8804-D8E5787969A2}"/>
                </a:ext>
              </a:extLst>
            </p:cNvPr>
            <p:cNvSpPr/>
            <p:nvPr/>
          </p:nvSpPr>
          <p:spPr>
            <a:xfrm>
              <a:off x="9352992" y="7010944"/>
              <a:ext cx="645528" cy="1062271"/>
            </a:xfrm>
            <a:custGeom>
              <a:avLst/>
              <a:gdLst>
                <a:gd name="connsiteX0" fmla="*/ 72677 w 645528"/>
                <a:gd name="connsiteY0" fmla="*/ 41387 h 1062271"/>
                <a:gd name="connsiteX1" fmla="*/ 43525 w 645528"/>
                <a:gd name="connsiteY1" fmla="*/ 70539 h 1062271"/>
                <a:gd name="connsiteX2" fmla="*/ 43525 w 645528"/>
                <a:gd name="connsiteY2" fmla="*/ 991733 h 1062271"/>
                <a:gd name="connsiteX3" fmla="*/ 72677 w 645528"/>
                <a:gd name="connsiteY3" fmla="*/ 1020885 h 1062271"/>
                <a:gd name="connsiteX4" fmla="*/ 572848 w 645528"/>
                <a:gd name="connsiteY4" fmla="*/ 1020885 h 1062271"/>
                <a:gd name="connsiteX5" fmla="*/ 602000 w 645528"/>
                <a:gd name="connsiteY5" fmla="*/ 991733 h 1062271"/>
                <a:gd name="connsiteX6" fmla="*/ 602000 w 645528"/>
                <a:gd name="connsiteY6" fmla="*/ 70539 h 1062271"/>
                <a:gd name="connsiteX7" fmla="*/ 572848 w 645528"/>
                <a:gd name="connsiteY7" fmla="*/ 41387 h 1062271"/>
                <a:gd name="connsiteX8" fmla="*/ 50932 w 645528"/>
                <a:gd name="connsiteY8" fmla="*/ 0 h 1062271"/>
                <a:gd name="connsiteX9" fmla="*/ 594596 w 645528"/>
                <a:gd name="connsiteY9" fmla="*/ 0 h 1062271"/>
                <a:gd name="connsiteX10" fmla="*/ 645528 w 645528"/>
                <a:gd name="connsiteY10" fmla="*/ 50932 h 1062271"/>
                <a:gd name="connsiteX11" fmla="*/ 645528 w 645528"/>
                <a:gd name="connsiteY11" fmla="*/ 1011339 h 1062271"/>
                <a:gd name="connsiteX12" fmla="*/ 594596 w 645528"/>
                <a:gd name="connsiteY12" fmla="*/ 1062271 h 1062271"/>
                <a:gd name="connsiteX13" fmla="*/ 50932 w 645528"/>
                <a:gd name="connsiteY13" fmla="*/ 1062271 h 1062271"/>
                <a:gd name="connsiteX14" fmla="*/ 0 w 645528"/>
                <a:gd name="connsiteY14" fmla="*/ 1011339 h 1062271"/>
                <a:gd name="connsiteX15" fmla="*/ 0 w 645528"/>
                <a:gd name="connsiteY15" fmla="*/ 50932 h 1062271"/>
                <a:gd name="connsiteX16" fmla="*/ 50932 w 645528"/>
                <a:gd name="connsiteY16" fmla="*/ 0 h 106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45528" h="1062271">
                  <a:moveTo>
                    <a:pt x="72677" y="41387"/>
                  </a:moveTo>
                  <a:cubicBezTo>
                    <a:pt x="56577" y="41387"/>
                    <a:pt x="43525" y="54439"/>
                    <a:pt x="43525" y="70539"/>
                  </a:cubicBezTo>
                  <a:lnTo>
                    <a:pt x="43525" y="991733"/>
                  </a:lnTo>
                  <a:cubicBezTo>
                    <a:pt x="43525" y="1007833"/>
                    <a:pt x="56577" y="1020885"/>
                    <a:pt x="72677" y="1020885"/>
                  </a:cubicBezTo>
                  <a:lnTo>
                    <a:pt x="572848" y="1020885"/>
                  </a:lnTo>
                  <a:cubicBezTo>
                    <a:pt x="588948" y="1020885"/>
                    <a:pt x="602000" y="1007833"/>
                    <a:pt x="602000" y="991733"/>
                  </a:cubicBezTo>
                  <a:lnTo>
                    <a:pt x="602000" y="70539"/>
                  </a:lnTo>
                  <a:cubicBezTo>
                    <a:pt x="602000" y="54439"/>
                    <a:pt x="588948" y="41387"/>
                    <a:pt x="572848" y="41387"/>
                  </a:cubicBezTo>
                  <a:close/>
                  <a:moveTo>
                    <a:pt x="50932" y="0"/>
                  </a:moveTo>
                  <a:lnTo>
                    <a:pt x="594596" y="0"/>
                  </a:lnTo>
                  <a:cubicBezTo>
                    <a:pt x="622725" y="0"/>
                    <a:pt x="645528" y="22803"/>
                    <a:pt x="645528" y="50932"/>
                  </a:cubicBezTo>
                  <a:lnTo>
                    <a:pt x="645528" y="1011339"/>
                  </a:lnTo>
                  <a:cubicBezTo>
                    <a:pt x="645528" y="1039468"/>
                    <a:pt x="622725" y="1062271"/>
                    <a:pt x="594596" y="1062271"/>
                  </a:cubicBezTo>
                  <a:lnTo>
                    <a:pt x="50932" y="1062271"/>
                  </a:lnTo>
                  <a:cubicBezTo>
                    <a:pt x="22803" y="1062271"/>
                    <a:pt x="0" y="1039468"/>
                    <a:pt x="0" y="1011339"/>
                  </a:cubicBezTo>
                  <a:lnTo>
                    <a:pt x="0" y="50932"/>
                  </a:lnTo>
                  <a:cubicBezTo>
                    <a:pt x="0" y="22803"/>
                    <a:pt x="22803" y="0"/>
                    <a:pt x="509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正方形/長方形 166">
              <a:extLst>
                <a:ext uri="{FF2B5EF4-FFF2-40B4-BE49-F238E27FC236}">
                  <a16:creationId xmlns:a16="http://schemas.microsoft.com/office/drawing/2014/main" id="{F40F5A7D-878B-3C4D-9DFD-C697CA65272B}"/>
                </a:ext>
              </a:extLst>
            </p:cNvPr>
            <p:cNvSpPr/>
            <p:nvPr/>
          </p:nvSpPr>
          <p:spPr>
            <a:xfrm>
              <a:off x="9610078" y="7075624"/>
              <a:ext cx="129440" cy="207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185E6214-7745-4B47-9295-43980D8B2A5B}"/>
                </a:ext>
              </a:extLst>
            </p:cNvPr>
            <p:cNvGrpSpPr/>
            <p:nvPr/>
          </p:nvGrpSpPr>
          <p:grpSpPr>
            <a:xfrm>
              <a:off x="9431834" y="7381072"/>
              <a:ext cx="487843" cy="322017"/>
              <a:chOff x="9898840" y="1882268"/>
              <a:chExt cx="998375" cy="1025345"/>
            </a:xfrm>
            <a:grpFill/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DEB78009-02B4-8844-979C-AAB8A46DB538}"/>
                  </a:ext>
                </a:extLst>
              </p:cNvPr>
              <p:cNvSpPr/>
              <p:nvPr/>
            </p:nvSpPr>
            <p:spPr>
              <a:xfrm>
                <a:off x="9898840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8" name="正方形/長方形 267">
                <a:extLst>
                  <a:ext uri="{FF2B5EF4-FFF2-40B4-BE49-F238E27FC236}">
                    <a16:creationId xmlns:a16="http://schemas.microsoft.com/office/drawing/2014/main" id="{643B0296-27B7-D948-A998-B28F4A4AB8FC}"/>
                  </a:ext>
                </a:extLst>
              </p:cNvPr>
              <p:cNvSpPr/>
              <p:nvPr/>
            </p:nvSpPr>
            <p:spPr>
              <a:xfrm flipH="1">
                <a:off x="9991293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9" name="正方形/長方形 268">
                <a:extLst>
                  <a:ext uri="{FF2B5EF4-FFF2-40B4-BE49-F238E27FC236}">
                    <a16:creationId xmlns:a16="http://schemas.microsoft.com/office/drawing/2014/main" id="{E05AC1CB-FC0C-BB41-8500-DEEC34B0F8D4}"/>
                  </a:ext>
                </a:extLst>
              </p:cNvPr>
              <p:cNvSpPr/>
              <p:nvPr/>
            </p:nvSpPr>
            <p:spPr>
              <a:xfrm flipH="1">
                <a:off x="10129829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0" name="正方形/長方形 269">
                <a:extLst>
                  <a:ext uri="{FF2B5EF4-FFF2-40B4-BE49-F238E27FC236}">
                    <a16:creationId xmlns:a16="http://schemas.microsoft.com/office/drawing/2014/main" id="{6C053BA8-84EC-8444-9CB9-9834329FDED8}"/>
                  </a:ext>
                </a:extLst>
              </p:cNvPr>
              <p:cNvSpPr/>
              <p:nvPr/>
            </p:nvSpPr>
            <p:spPr>
              <a:xfrm>
                <a:off x="10246537" y="1882268"/>
                <a:ext cx="18210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1" name="正方形/長方形 270">
                <a:extLst>
                  <a:ext uri="{FF2B5EF4-FFF2-40B4-BE49-F238E27FC236}">
                    <a16:creationId xmlns:a16="http://schemas.microsoft.com/office/drawing/2014/main" id="{6EDAD902-9B02-8446-81DD-881A53F5F608}"/>
                  </a:ext>
                </a:extLst>
              </p:cNvPr>
              <p:cNvSpPr/>
              <p:nvPr/>
            </p:nvSpPr>
            <p:spPr>
              <a:xfrm>
                <a:off x="10311760" y="1882268"/>
                <a:ext cx="39410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2" name="正方形/長方形 271">
                <a:extLst>
                  <a:ext uri="{FF2B5EF4-FFF2-40B4-BE49-F238E27FC236}">
                    <a16:creationId xmlns:a16="http://schemas.microsoft.com/office/drawing/2014/main" id="{99640F21-C33B-0B45-8435-604A37D80DCE}"/>
                  </a:ext>
                </a:extLst>
              </p:cNvPr>
              <p:cNvSpPr/>
              <p:nvPr/>
            </p:nvSpPr>
            <p:spPr>
              <a:xfrm>
                <a:off x="10385222" y="1882268"/>
                <a:ext cx="19229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3" name="正方形/長方形 272">
                <a:extLst>
                  <a:ext uri="{FF2B5EF4-FFF2-40B4-BE49-F238E27FC236}">
                    <a16:creationId xmlns:a16="http://schemas.microsoft.com/office/drawing/2014/main" id="{710CD891-7279-DC48-B238-BF162E24D1AE}"/>
                  </a:ext>
                </a:extLst>
              </p:cNvPr>
              <p:cNvSpPr/>
              <p:nvPr/>
            </p:nvSpPr>
            <p:spPr>
              <a:xfrm>
                <a:off x="10428466" y="1882268"/>
                <a:ext cx="72070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4" name="正方形/長方形 273">
                <a:extLst>
                  <a:ext uri="{FF2B5EF4-FFF2-40B4-BE49-F238E27FC236}">
                    <a16:creationId xmlns:a16="http://schemas.microsoft.com/office/drawing/2014/main" id="{F1C6A132-C4E4-5344-9FED-4A1D85631B07}"/>
                  </a:ext>
                </a:extLst>
              </p:cNvPr>
              <p:cNvSpPr/>
              <p:nvPr/>
            </p:nvSpPr>
            <p:spPr>
              <a:xfrm>
                <a:off x="10214056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5" name="正方形/長方形 274">
                <a:extLst>
                  <a:ext uri="{FF2B5EF4-FFF2-40B4-BE49-F238E27FC236}">
                    <a16:creationId xmlns:a16="http://schemas.microsoft.com/office/drawing/2014/main" id="{7C0402E9-5AD2-2D44-9A6B-F50FFE16B9FC}"/>
                  </a:ext>
                </a:extLst>
              </p:cNvPr>
              <p:cNvSpPr/>
              <p:nvPr/>
            </p:nvSpPr>
            <p:spPr>
              <a:xfrm>
                <a:off x="10166076" y="1882268"/>
                <a:ext cx="27865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6" name="正方形/長方形 275">
                <a:extLst>
                  <a:ext uri="{FF2B5EF4-FFF2-40B4-BE49-F238E27FC236}">
                    <a16:creationId xmlns:a16="http://schemas.microsoft.com/office/drawing/2014/main" id="{3AD042B5-DA33-534D-9335-49E6C8BF1B3B}"/>
                  </a:ext>
                </a:extLst>
              </p:cNvPr>
              <p:cNvSpPr/>
              <p:nvPr/>
            </p:nvSpPr>
            <p:spPr>
              <a:xfrm>
                <a:off x="9929193" y="1882268"/>
                <a:ext cx="30712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7" name="正方形/長方形 276">
                <a:extLst>
                  <a:ext uri="{FF2B5EF4-FFF2-40B4-BE49-F238E27FC236}">
                    <a16:creationId xmlns:a16="http://schemas.microsoft.com/office/drawing/2014/main" id="{51108824-57CF-8E4D-8F60-A059A9D70E25}"/>
                  </a:ext>
                </a:extLst>
              </p:cNvPr>
              <p:cNvSpPr/>
              <p:nvPr/>
            </p:nvSpPr>
            <p:spPr>
              <a:xfrm>
                <a:off x="10026073" y="1882268"/>
                <a:ext cx="27865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8" name="正方形/長方形 277">
                <a:extLst>
                  <a:ext uri="{FF2B5EF4-FFF2-40B4-BE49-F238E27FC236}">
                    <a16:creationId xmlns:a16="http://schemas.microsoft.com/office/drawing/2014/main" id="{C5E3D014-E62D-1C47-8175-8E7E19694260}"/>
                  </a:ext>
                </a:extLst>
              </p:cNvPr>
              <p:cNvSpPr/>
              <p:nvPr/>
            </p:nvSpPr>
            <p:spPr>
              <a:xfrm>
                <a:off x="10066520" y="1882268"/>
                <a:ext cx="44985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0" name="正方形/長方形 279">
                <a:extLst>
                  <a:ext uri="{FF2B5EF4-FFF2-40B4-BE49-F238E27FC236}">
                    <a16:creationId xmlns:a16="http://schemas.microsoft.com/office/drawing/2014/main" id="{69282250-CA4D-1847-97B3-4D8037EA18E4}"/>
                  </a:ext>
                </a:extLst>
              </p:cNvPr>
              <p:cNvSpPr/>
              <p:nvPr/>
            </p:nvSpPr>
            <p:spPr>
              <a:xfrm rot="10800000" flipH="1">
                <a:off x="10881928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1" name="正方形/長方形 280">
                <a:extLst>
                  <a:ext uri="{FF2B5EF4-FFF2-40B4-BE49-F238E27FC236}">
                    <a16:creationId xmlns:a16="http://schemas.microsoft.com/office/drawing/2014/main" id="{0511F8A9-C24B-9C49-A9C7-50DF6203C2EA}"/>
                  </a:ext>
                </a:extLst>
              </p:cNvPr>
              <p:cNvSpPr/>
              <p:nvPr/>
            </p:nvSpPr>
            <p:spPr>
              <a:xfrm rot="10800000" flipH="1">
                <a:off x="10723582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2" name="正方形/長方形 281">
                <a:extLst>
                  <a:ext uri="{FF2B5EF4-FFF2-40B4-BE49-F238E27FC236}">
                    <a16:creationId xmlns:a16="http://schemas.microsoft.com/office/drawing/2014/main" id="{F056B323-D871-7F49-B7E4-BCA44A4B00B5}"/>
                  </a:ext>
                </a:extLst>
              </p:cNvPr>
              <p:cNvSpPr/>
              <p:nvPr/>
            </p:nvSpPr>
            <p:spPr>
              <a:xfrm rot="10800000">
                <a:off x="10623050" y="1882268"/>
                <a:ext cx="18210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3" name="正方形/長方形 282">
                <a:extLst>
                  <a:ext uri="{FF2B5EF4-FFF2-40B4-BE49-F238E27FC236}">
                    <a16:creationId xmlns:a16="http://schemas.microsoft.com/office/drawing/2014/main" id="{A056EA15-A523-7F44-A447-04007BE8F5D7}"/>
                  </a:ext>
                </a:extLst>
              </p:cNvPr>
              <p:cNvSpPr/>
              <p:nvPr/>
            </p:nvSpPr>
            <p:spPr>
              <a:xfrm rot="10800000">
                <a:off x="10555446" y="1882268"/>
                <a:ext cx="39410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4" name="正方形/長方形 283">
                <a:extLst>
                  <a:ext uri="{FF2B5EF4-FFF2-40B4-BE49-F238E27FC236}">
                    <a16:creationId xmlns:a16="http://schemas.microsoft.com/office/drawing/2014/main" id="{702C8FBC-9327-D346-93DE-1ADFA1CA917F}"/>
                  </a:ext>
                </a:extLst>
              </p:cNvPr>
              <p:cNvSpPr/>
              <p:nvPr/>
            </p:nvSpPr>
            <p:spPr>
              <a:xfrm rot="10800000">
                <a:off x="10519862" y="1882268"/>
                <a:ext cx="19229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6" name="正方形/長方形 285">
                <a:extLst>
                  <a:ext uri="{FF2B5EF4-FFF2-40B4-BE49-F238E27FC236}">
                    <a16:creationId xmlns:a16="http://schemas.microsoft.com/office/drawing/2014/main" id="{7B564716-1AB5-1442-A330-1C9A066A18B9}"/>
                  </a:ext>
                </a:extLst>
              </p:cNvPr>
              <p:cNvSpPr/>
              <p:nvPr/>
            </p:nvSpPr>
            <p:spPr>
              <a:xfrm rot="10800000">
                <a:off x="10658454" y="1882268"/>
                <a:ext cx="15287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9" name="正方形/長方形 288">
                <a:extLst>
                  <a:ext uri="{FF2B5EF4-FFF2-40B4-BE49-F238E27FC236}">
                    <a16:creationId xmlns:a16="http://schemas.microsoft.com/office/drawing/2014/main" id="{5D170B31-CC42-3240-BD7E-982536CC99A8}"/>
                  </a:ext>
                </a:extLst>
              </p:cNvPr>
              <p:cNvSpPr/>
              <p:nvPr/>
            </p:nvSpPr>
            <p:spPr>
              <a:xfrm rot="10800000">
                <a:off x="10814760" y="1882268"/>
                <a:ext cx="27865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0" name="正方形/長方形 289">
                <a:extLst>
                  <a:ext uri="{FF2B5EF4-FFF2-40B4-BE49-F238E27FC236}">
                    <a16:creationId xmlns:a16="http://schemas.microsoft.com/office/drawing/2014/main" id="{8C19FE23-62EE-A34A-A392-0EBDBD22C4EF}"/>
                  </a:ext>
                </a:extLst>
              </p:cNvPr>
              <p:cNvSpPr/>
              <p:nvPr/>
            </p:nvSpPr>
            <p:spPr>
              <a:xfrm rot="10800000">
                <a:off x="10757194" y="1882268"/>
                <a:ext cx="44985" cy="10253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50" name="グループ化 749">
            <a:extLst>
              <a:ext uri="{FF2B5EF4-FFF2-40B4-BE49-F238E27FC236}">
                <a16:creationId xmlns:a16="http://schemas.microsoft.com/office/drawing/2014/main" id="{12E27C8A-C2F1-B049-A9AF-BCD06EAC0C5B}"/>
              </a:ext>
            </a:extLst>
          </p:cNvPr>
          <p:cNvGrpSpPr/>
          <p:nvPr/>
        </p:nvGrpSpPr>
        <p:grpSpPr>
          <a:xfrm>
            <a:off x="8179592" y="2908310"/>
            <a:ext cx="2504722" cy="2192856"/>
            <a:chOff x="5895559" y="2465510"/>
            <a:chExt cx="4290257" cy="3756072"/>
          </a:xfrm>
          <a:solidFill>
            <a:srgbClr val="011F5F"/>
          </a:solidFill>
        </p:grpSpPr>
        <p:sp>
          <p:nvSpPr>
            <p:cNvPr id="751" name="ドーナツ 750">
              <a:extLst>
                <a:ext uri="{FF2B5EF4-FFF2-40B4-BE49-F238E27FC236}">
                  <a16:creationId xmlns:a16="http://schemas.microsoft.com/office/drawing/2014/main" id="{FB0761A5-1E22-BE40-9C5B-252BFB5D3C8C}"/>
                </a:ext>
              </a:extLst>
            </p:cNvPr>
            <p:cNvSpPr/>
            <p:nvPr/>
          </p:nvSpPr>
          <p:spPr>
            <a:xfrm>
              <a:off x="8453853" y="4489618"/>
              <a:ext cx="1731963" cy="1731964"/>
            </a:xfrm>
            <a:prstGeom prst="donut">
              <a:avLst>
                <a:gd name="adj" fmla="val 81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752" name="グループ化 751">
              <a:extLst>
                <a:ext uri="{FF2B5EF4-FFF2-40B4-BE49-F238E27FC236}">
                  <a16:creationId xmlns:a16="http://schemas.microsoft.com/office/drawing/2014/main" id="{9FEA6208-AC39-824C-8536-1DE60481B78B}"/>
                </a:ext>
              </a:extLst>
            </p:cNvPr>
            <p:cNvGrpSpPr/>
            <p:nvPr/>
          </p:nvGrpSpPr>
          <p:grpSpPr>
            <a:xfrm>
              <a:off x="7186820" y="2637105"/>
              <a:ext cx="1798513" cy="2993369"/>
              <a:chOff x="1152182" y="4065906"/>
              <a:chExt cx="1292365" cy="2150960"/>
            </a:xfrm>
            <a:grpFill/>
          </p:grpSpPr>
          <p:sp>
            <p:nvSpPr>
              <p:cNvPr id="762" name="円/楕円 761">
                <a:extLst>
                  <a:ext uri="{FF2B5EF4-FFF2-40B4-BE49-F238E27FC236}">
                    <a16:creationId xmlns:a16="http://schemas.microsoft.com/office/drawing/2014/main" id="{17E678B7-0A4C-AE4D-B1A3-C4FEE33EEFD6}"/>
                  </a:ext>
                </a:extLst>
              </p:cNvPr>
              <p:cNvSpPr/>
              <p:nvPr/>
            </p:nvSpPr>
            <p:spPr>
              <a:xfrm rot="14804479">
                <a:off x="1152182" y="4972131"/>
                <a:ext cx="130174" cy="13017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63" name="フリーフォーム 762">
                <a:extLst>
                  <a:ext uri="{FF2B5EF4-FFF2-40B4-BE49-F238E27FC236}">
                    <a16:creationId xmlns:a16="http://schemas.microsoft.com/office/drawing/2014/main" id="{CB5DE842-D37A-BD47-BB80-12342F1B99DF}"/>
                  </a:ext>
                </a:extLst>
              </p:cNvPr>
              <p:cNvSpPr/>
              <p:nvPr/>
            </p:nvSpPr>
            <p:spPr>
              <a:xfrm rot="14804479">
                <a:off x="1293107" y="4786125"/>
                <a:ext cx="160441" cy="368032"/>
              </a:xfrm>
              <a:custGeom>
                <a:avLst/>
                <a:gdLst>
                  <a:gd name="connsiteX0" fmla="*/ 199666 w 199666"/>
                  <a:gd name="connsiteY0" fmla="*/ 458014 h 458014"/>
                  <a:gd name="connsiteX1" fmla="*/ 0 w 199666"/>
                  <a:gd name="connsiteY1" fmla="*/ 458014 h 458014"/>
                  <a:gd name="connsiteX2" fmla="*/ 19181 w 199666"/>
                  <a:gd name="connsiteY2" fmla="*/ 0 h 458014"/>
                  <a:gd name="connsiteX3" fmla="*/ 180485 w 199666"/>
                  <a:gd name="connsiteY3" fmla="*/ 0 h 458014"/>
                  <a:gd name="connsiteX4" fmla="*/ 199666 w 199666"/>
                  <a:gd name="connsiteY4" fmla="*/ 458014 h 458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666" h="458014">
                    <a:moveTo>
                      <a:pt x="199666" y="458014"/>
                    </a:moveTo>
                    <a:lnTo>
                      <a:pt x="0" y="458014"/>
                    </a:lnTo>
                    <a:lnTo>
                      <a:pt x="19181" y="0"/>
                    </a:lnTo>
                    <a:lnTo>
                      <a:pt x="180485" y="0"/>
                    </a:lnTo>
                    <a:lnTo>
                      <a:pt x="199666" y="45801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64" name="フリーフォーム 763">
                <a:extLst>
                  <a:ext uri="{FF2B5EF4-FFF2-40B4-BE49-F238E27FC236}">
                    <a16:creationId xmlns:a16="http://schemas.microsoft.com/office/drawing/2014/main" id="{309BE97A-3FA9-F64A-BF22-927948863449}"/>
                  </a:ext>
                </a:extLst>
              </p:cNvPr>
              <p:cNvSpPr/>
              <p:nvPr/>
            </p:nvSpPr>
            <p:spPr>
              <a:xfrm rot="12684312">
                <a:off x="1540612" y="4554793"/>
                <a:ext cx="191420" cy="369876"/>
              </a:xfrm>
              <a:custGeom>
                <a:avLst/>
                <a:gdLst>
                  <a:gd name="connsiteX0" fmla="*/ 238220 w 238220"/>
                  <a:gd name="connsiteY0" fmla="*/ 460308 h 460308"/>
                  <a:gd name="connsiteX1" fmla="*/ 0 w 238220"/>
                  <a:gd name="connsiteY1" fmla="*/ 460307 h 460308"/>
                  <a:gd name="connsiteX2" fmla="*/ 19277 w 238220"/>
                  <a:gd name="connsiteY2" fmla="*/ 0 h 460308"/>
                  <a:gd name="connsiteX3" fmla="*/ 218943 w 238220"/>
                  <a:gd name="connsiteY3" fmla="*/ 0 h 460308"/>
                  <a:gd name="connsiteX4" fmla="*/ 238220 w 238220"/>
                  <a:gd name="connsiteY4" fmla="*/ 460308 h 460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220" h="460308">
                    <a:moveTo>
                      <a:pt x="238220" y="460308"/>
                    </a:moveTo>
                    <a:lnTo>
                      <a:pt x="0" y="460307"/>
                    </a:lnTo>
                    <a:lnTo>
                      <a:pt x="19277" y="0"/>
                    </a:lnTo>
                    <a:lnTo>
                      <a:pt x="218943" y="0"/>
                    </a:lnTo>
                    <a:lnTo>
                      <a:pt x="238220" y="46030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65" name="円/楕円 764">
                <a:extLst>
                  <a:ext uri="{FF2B5EF4-FFF2-40B4-BE49-F238E27FC236}">
                    <a16:creationId xmlns:a16="http://schemas.microsoft.com/office/drawing/2014/main" id="{B9DE664C-F633-6645-8209-9D486EAFF680}"/>
                  </a:ext>
                </a:extLst>
              </p:cNvPr>
              <p:cNvSpPr/>
              <p:nvPr/>
            </p:nvSpPr>
            <p:spPr>
              <a:xfrm rot="2015697">
                <a:off x="1460554" y="4817637"/>
                <a:ext cx="159814" cy="15981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66" name="円/楕円 765">
                <a:extLst>
                  <a:ext uri="{FF2B5EF4-FFF2-40B4-BE49-F238E27FC236}">
                    <a16:creationId xmlns:a16="http://schemas.microsoft.com/office/drawing/2014/main" id="{3C41AF0F-029C-824A-A85C-6DAB424C839E}"/>
                  </a:ext>
                </a:extLst>
              </p:cNvPr>
              <p:cNvSpPr/>
              <p:nvPr/>
            </p:nvSpPr>
            <p:spPr>
              <a:xfrm rot="1181613" flipH="1">
                <a:off x="1615321" y="6072228"/>
                <a:ext cx="144638" cy="1446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67" name="フリーフォーム 766">
                <a:extLst>
                  <a:ext uri="{FF2B5EF4-FFF2-40B4-BE49-F238E27FC236}">
                    <a16:creationId xmlns:a16="http://schemas.microsoft.com/office/drawing/2014/main" id="{F186F02B-8B6E-BE44-8FB3-C2FE70292529}"/>
                  </a:ext>
                </a:extLst>
              </p:cNvPr>
              <p:cNvSpPr/>
              <p:nvPr/>
            </p:nvSpPr>
            <p:spPr>
              <a:xfrm rot="11996976">
                <a:off x="1675952" y="5565397"/>
                <a:ext cx="217105" cy="608795"/>
              </a:xfrm>
              <a:custGeom>
                <a:avLst/>
                <a:gdLst>
                  <a:gd name="connsiteX0" fmla="*/ 0 w 270185"/>
                  <a:gd name="connsiteY0" fmla="*/ 757638 h 757638"/>
                  <a:gd name="connsiteX1" fmla="*/ 41866 w 270185"/>
                  <a:gd name="connsiteY1" fmla="*/ 803 h 757638"/>
                  <a:gd name="connsiteX2" fmla="*/ 221479 w 270185"/>
                  <a:gd name="connsiteY2" fmla="*/ 0 h 757638"/>
                  <a:gd name="connsiteX3" fmla="*/ 270185 w 270185"/>
                  <a:gd name="connsiteY3" fmla="*/ 757638 h 757638"/>
                  <a:gd name="connsiteX4" fmla="*/ 0 w 270185"/>
                  <a:gd name="connsiteY4" fmla="*/ 757638 h 7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185" h="757638">
                    <a:moveTo>
                      <a:pt x="0" y="757638"/>
                    </a:moveTo>
                    <a:lnTo>
                      <a:pt x="41866" y="803"/>
                    </a:lnTo>
                    <a:lnTo>
                      <a:pt x="221479" y="0"/>
                    </a:lnTo>
                    <a:lnTo>
                      <a:pt x="270185" y="757638"/>
                    </a:lnTo>
                    <a:lnTo>
                      <a:pt x="0" y="7576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768" name="グループ化 767">
                <a:extLst>
                  <a:ext uri="{FF2B5EF4-FFF2-40B4-BE49-F238E27FC236}">
                    <a16:creationId xmlns:a16="http://schemas.microsoft.com/office/drawing/2014/main" id="{91484FE7-E257-634F-9751-035A1B964DDC}"/>
                  </a:ext>
                </a:extLst>
              </p:cNvPr>
              <p:cNvGrpSpPr/>
              <p:nvPr/>
            </p:nvGrpSpPr>
            <p:grpSpPr>
              <a:xfrm rot="1763893">
                <a:off x="1900409" y="5028691"/>
                <a:ext cx="308025" cy="702750"/>
                <a:chOff x="7188925" y="4434621"/>
                <a:chExt cx="308025" cy="702750"/>
              </a:xfrm>
              <a:grpFill/>
            </p:grpSpPr>
            <p:sp>
              <p:nvSpPr>
                <p:cNvPr id="776" name="フリーフォーム 775">
                  <a:extLst>
                    <a:ext uri="{FF2B5EF4-FFF2-40B4-BE49-F238E27FC236}">
                      <a16:creationId xmlns:a16="http://schemas.microsoft.com/office/drawing/2014/main" id="{C7299237-AB9B-FD4D-8D8B-4F3F52F4D034}"/>
                    </a:ext>
                  </a:extLst>
                </p:cNvPr>
                <p:cNvSpPr/>
                <p:nvPr/>
              </p:nvSpPr>
              <p:spPr>
                <a:xfrm rot="11473179">
                  <a:off x="7208298" y="4434621"/>
                  <a:ext cx="288652" cy="598900"/>
                </a:xfrm>
                <a:custGeom>
                  <a:avLst/>
                  <a:gdLst>
                    <a:gd name="connsiteX0" fmla="*/ 0 w 359224"/>
                    <a:gd name="connsiteY0" fmla="*/ 745326 h 745326"/>
                    <a:gd name="connsiteX1" fmla="*/ 41228 w 359224"/>
                    <a:gd name="connsiteY1" fmla="*/ 0 h 745326"/>
                    <a:gd name="connsiteX2" fmla="*/ 311413 w 359224"/>
                    <a:gd name="connsiteY2" fmla="*/ 0 h 745326"/>
                    <a:gd name="connsiteX3" fmla="*/ 359224 w 359224"/>
                    <a:gd name="connsiteY3" fmla="*/ 743721 h 745326"/>
                    <a:gd name="connsiteX4" fmla="*/ 0 w 359224"/>
                    <a:gd name="connsiteY4" fmla="*/ 745326 h 7453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9224" h="745326">
                      <a:moveTo>
                        <a:pt x="0" y="745326"/>
                      </a:moveTo>
                      <a:lnTo>
                        <a:pt x="41228" y="0"/>
                      </a:lnTo>
                      <a:lnTo>
                        <a:pt x="311413" y="0"/>
                      </a:lnTo>
                      <a:lnTo>
                        <a:pt x="359224" y="743721"/>
                      </a:lnTo>
                      <a:lnTo>
                        <a:pt x="0" y="7453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77" name="円/楕円 776">
                  <a:extLst>
                    <a:ext uri="{FF2B5EF4-FFF2-40B4-BE49-F238E27FC236}">
                      <a16:creationId xmlns:a16="http://schemas.microsoft.com/office/drawing/2014/main" id="{1C2D5285-032F-D54B-A0B5-FEB724853D5E}"/>
                    </a:ext>
                  </a:extLst>
                </p:cNvPr>
                <p:cNvSpPr/>
                <p:nvPr/>
              </p:nvSpPr>
              <p:spPr>
                <a:xfrm rot="973179" flipH="1">
                  <a:off x="7188925" y="4924728"/>
                  <a:ext cx="212644" cy="21264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</p:grpSp>
          <p:sp>
            <p:nvSpPr>
              <p:cNvPr id="769" name="フリーフォーム 768">
                <a:extLst>
                  <a:ext uri="{FF2B5EF4-FFF2-40B4-BE49-F238E27FC236}">
                    <a16:creationId xmlns:a16="http://schemas.microsoft.com/office/drawing/2014/main" id="{FAE50501-7303-5049-8CFA-316F3EE6CA83}"/>
                  </a:ext>
                </a:extLst>
              </p:cNvPr>
              <p:cNvSpPr/>
              <p:nvPr/>
            </p:nvSpPr>
            <p:spPr>
              <a:xfrm rot="15706364">
                <a:off x="1643855" y="4969735"/>
                <a:ext cx="288652" cy="598899"/>
              </a:xfrm>
              <a:custGeom>
                <a:avLst/>
                <a:gdLst>
                  <a:gd name="connsiteX0" fmla="*/ 0 w 359224"/>
                  <a:gd name="connsiteY0" fmla="*/ 745326 h 745326"/>
                  <a:gd name="connsiteX1" fmla="*/ 41228 w 359224"/>
                  <a:gd name="connsiteY1" fmla="*/ 0 h 745326"/>
                  <a:gd name="connsiteX2" fmla="*/ 311413 w 359224"/>
                  <a:gd name="connsiteY2" fmla="*/ 0 h 745326"/>
                  <a:gd name="connsiteX3" fmla="*/ 359224 w 359224"/>
                  <a:gd name="connsiteY3" fmla="*/ 743721 h 745326"/>
                  <a:gd name="connsiteX4" fmla="*/ 0 w 359224"/>
                  <a:gd name="connsiteY4" fmla="*/ 745326 h 7453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224" h="745326">
                    <a:moveTo>
                      <a:pt x="0" y="745326"/>
                    </a:moveTo>
                    <a:lnTo>
                      <a:pt x="41228" y="0"/>
                    </a:lnTo>
                    <a:lnTo>
                      <a:pt x="311413" y="0"/>
                    </a:lnTo>
                    <a:lnTo>
                      <a:pt x="359224" y="743721"/>
                    </a:lnTo>
                    <a:lnTo>
                      <a:pt x="0" y="745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70" name="円/楕円 769">
                <a:extLst>
                  <a:ext uri="{FF2B5EF4-FFF2-40B4-BE49-F238E27FC236}">
                    <a16:creationId xmlns:a16="http://schemas.microsoft.com/office/drawing/2014/main" id="{AE154AD2-0A69-B540-9906-3DF9748F064C}"/>
                  </a:ext>
                </a:extLst>
              </p:cNvPr>
              <p:cNvSpPr/>
              <p:nvPr/>
            </p:nvSpPr>
            <p:spPr>
              <a:xfrm rot="19850905" flipH="1">
                <a:off x="1717091" y="5774763"/>
                <a:ext cx="144638" cy="14463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71" name="フリーフォーム 770">
                <a:extLst>
                  <a:ext uri="{FF2B5EF4-FFF2-40B4-BE49-F238E27FC236}">
                    <a16:creationId xmlns:a16="http://schemas.microsoft.com/office/drawing/2014/main" id="{32AA89B5-4AAD-344A-9673-1FA6706F26C5}"/>
                  </a:ext>
                </a:extLst>
              </p:cNvPr>
              <p:cNvSpPr/>
              <p:nvPr/>
            </p:nvSpPr>
            <p:spPr>
              <a:xfrm rot="9066268">
                <a:off x="1537732" y="5288938"/>
                <a:ext cx="217105" cy="608795"/>
              </a:xfrm>
              <a:custGeom>
                <a:avLst/>
                <a:gdLst>
                  <a:gd name="connsiteX0" fmla="*/ 0 w 270185"/>
                  <a:gd name="connsiteY0" fmla="*/ 757638 h 757638"/>
                  <a:gd name="connsiteX1" fmla="*/ 41866 w 270185"/>
                  <a:gd name="connsiteY1" fmla="*/ 803 h 757638"/>
                  <a:gd name="connsiteX2" fmla="*/ 221479 w 270185"/>
                  <a:gd name="connsiteY2" fmla="*/ 0 h 757638"/>
                  <a:gd name="connsiteX3" fmla="*/ 270185 w 270185"/>
                  <a:gd name="connsiteY3" fmla="*/ 757638 h 757638"/>
                  <a:gd name="connsiteX4" fmla="*/ 0 w 270185"/>
                  <a:gd name="connsiteY4" fmla="*/ 757638 h 7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185" h="757638">
                    <a:moveTo>
                      <a:pt x="0" y="757638"/>
                    </a:moveTo>
                    <a:lnTo>
                      <a:pt x="41866" y="803"/>
                    </a:lnTo>
                    <a:lnTo>
                      <a:pt x="221479" y="0"/>
                    </a:lnTo>
                    <a:lnTo>
                      <a:pt x="270185" y="757638"/>
                    </a:lnTo>
                    <a:lnTo>
                      <a:pt x="0" y="7576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72" name="円/楕円 771">
                <a:extLst>
                  <a:ext uri="{FF2B5EF4-FFF2-40B4-BE49-F238E27FC236}">
                    <a16:creationId xmlns:a16="http://schemas.microsoft.com/office/drawing/2014/main" id="{87A44909-6516-1346-9C07-4E4E9F189ADC}"/>
                  </a:ext>
                </a:extLst>
              </p:cNvPr>
              <p:cNvSpPr/>
              <p:nvPr/>
            </p:nvSpPr>
            <p:spPr>
              <a:xfrm rot="21406364" flipH="1">
                <a:off x="1385479" y="5208447"/>
                <a:ext cx="212644" cy="2126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773" name="角丸四角形 772">
                <a:extLst>
                  <a:ext uri="{FF2B5EF4-FFF2-40B4-BE49-F238E27FC236}">
                    <a16:creationId xmlns:a16="http://schemas.microsoft.com/office/drawing/2014/main" id="{72EC32F2-CE90-C147-8C92-9C97C253A481}"/>
                  </a:ext>
                </a:extLst>
              </p:cNvPr>
              <p:cNvSpPr/>
              <p:nvPr/>
            </p:nvSpPr>
            <p:spPr>
              <a:xfrm rot="19450967">
                <a:off x="1815735" y="4356526"/>
                <a:ext cx="420260" cy="842324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4" name="円/楕円 773">
                <a:extLst>
                  <a:ext uri="{FF2B5EF4-FFF2-40B4-BE49-F238E27FC236}">
                    <a16:creationId xmlns:a16="http://schemas.microsoft.com/office/drawing/2014/main" id="{5CB4CBE2-4394-7040-827C-03FD7EB1D525}"/>
                  </a:ext>
                </a:extLst>
              </p:cNvPr>
              <p:cNvSpPr/>
              <p:nvPr/>
            </p:nvSpPr>
            <p:spPr>
              <a:xfrm rot="19450967">
                <a:off x="2023472" y="4856265"/>
                <a:ext cx="421075" cy="4210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5" name="円/楕円 774">
                <a:extLst>
                  <a:ext uri="{FF2B5EF4-FFF2-40B4-BE49-F238E27FC236}">
                    <a16:creationId xmlns:a16="http://schemas.microsoft.com/office/drawing/2014/main" id="{F8951E06-7770-3E4B-952F-7EAFF27C0035}"/>
                  </a:ext>
                </a:extLst>
              </p:cNvPr>
              <p:cNvSpPr/>
              <p:nvPr/>
            </p:nvSpPr>
            <p:spPr>
              <a:xfrm>
                <a:off x="1460942" y="4065906"/>
                <a:ext cx="369757" cy="36975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</p:grpSp>
        <p:sp>
          <p:nvSpPr>
            <p:cNvPr id="753" name="ドーナツ 752">
              <a:extLst>
                <a:ext uri="{FF2B5EF4-FFF2-40B4-BE49-F238E27FC236}">
                  <a16:creationId xmlns:a16="http://schemas.microsoft.com/office/drawing/2014/main" id="{10436D32-EBB6-0C45-93B5-A9A6A3EEDF45}"/>
                </a:ext>
              </a:extLst>
            </p:cNvPr>
            <p:cNvSpPr/>
            <p:nvPr/>
          </p:nvSpPr>
          <p:spPr>
            <a:xfrm>
              <a:off x="5895559" y="4489618"/>
              <a:ext cx="1731963" cy="1731964"/>
            </a:xfrm>
            <a:prstGeom prst="donut">
              <a:avLst>
                <a:gd name="adj" fmla="val 816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754" name="グループ化 753">
              <a:extLst>
                <a:ext uri="{FF2B5EF4-FFF2-40B4-BE49-F238E27FC236}">
                  <a16:creationId xmlns:a16="http://schemas.microsoft.com/office/drawing/2014/main" id="{EFF4FF8E-ED3C-1040-90E9-E0978B196EEF}"/>
                </a:ext>
              </a:extLst>
            </p:cNvPr>
            <p:cNvGrpSpPr/>
            <p:nvPr/>
          </p:nvGrpSpPr>
          <p:grpSpPr>
            <a:xfrm>
              <a:off x="6913637" y="3911213"/>
              <a:ext cx="380375" cy="1537810"/>
              <a:chOff x="4121642" y="2868040"/>
              <a:chExt cx="1584408" cy="6405562"/>
            </a:xfrm>
            <a:grpFill/>
          </p:grpSpPr>
          <p:sp>
            <p:nvSpPr>
              <p:cNvPr id="759" name="角丸四角形 758">
                <a:extLst>
                  <a:ext uri="{FF2B5EF4-FFF2-40B4-BE49-F238E27FC236}">
                    <a16:creationId xmlns:a16="http://schemas.microsoft.com/office/drawing/2014/main" id="{5C65411B-ED4A-2949-9AF6-0FA344BA6DA1}"/>
                  </a:ext>
                </a:extLst>
              </p:cNvPr>
              <p:cNvSpPr/>
              <p:nvPr/>
            </p:nvSpPr>
            <p:spPr>
              <a:xfrm rot="16200000">
                <a:off x="4697694" y="2437489"/>
                <a:ext cx="577792" cy="1438919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0" name="角丸四角形 759">
                <a:extLst>
                  <a:ext uri="{FF2B5EF4-FFF2-40B4-BE49-F238E27FC236}">
                    <a16:creationId xmlns:a16="http://schemas.microsoft.com/office/drawing/2014/main" id="{9B719DE3-E8BD-0F41-975A-2ABF1A8FCF8E}"/>
                  </a:ext>
                </a:extLst>
              </p:cNvPr>
              <p:cNvSpPr/>
              <p:nvPr/>
            </p:nvSpPr>
            <p:spPr>
              <a:xfrm>
                <a:off x="5128257" y="2868040"/>
                <a:ext cx="577793" cy="156762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1" name="角丸四角形 760">
                <a:extLst>
                  <a:ext uri="{FF2B5EF4-FFF2-40B4-BE49-F238E27FC236}">
                    <a16:creationId xmlns:a16="http://schemas.microsoft.com/office/drawing/2014/main" id="{D2B8CA18-F137-FA41-9F81-BD91A00ADFAD}"/>
                  </a:ext>
                </a:extLst>
              </p:cNvPr>
              <p:cNvSpPr/>
              <p:nvPr/>
            </p:nvSpPr>
            <p:spPr>
              <a:xfrm rot="1390618">
                <a:off x="4121642" y="3783036"/>
                <a:ext cx="577793" cy="5490566"/>
              </a:xfrm>
              <a:prstGeom prst="roundRect">
                <a:avLst>
                  <a:gd name="adj" fmla="val 2670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/>
                  <a:t>  </a:t>
                </a:r>
                <a:endParaRPr kumimoji="1" lang="ja-JP" altLang="en-US"/>
              </a:p>
            </p:txBody>
          </p:sp>
        </p:grpSp>
        <p:sp>
          <p:nvSpPr>
            <p:cNvPr id="755" name="テキスト ボックス 754">
              <a:extLst>
                <a:ext uri="{FF2B5EF4-FFF2-40B4-BE49-F238E27FC236}">
                  <a16:creationId xmlns:a16="http://schemas.microsoft.com/office/drawing/2014/main" id="{5683E918-13CF-2F4B-A380-342B22EAE1D8}"/>
                </a:ext>
              </a:extLst>
            </p:cNvPr>
            <p:cNvSpPr txBox="1"/>
            <p:nvPr/>
          </p:nvSpPr>
          <p:spPr>
            <a:xfrm rot="19467676">
              <a:off x="8582129" y="2465510"/>
              <a:ext cx="1176124" cy="1181260"/>
            </a:xfrm>
            <a:custGeom>
              <a:avLst/>
              <a:gdLst/>
              <a:ahLst/>
              <a:cxnLst/>
              <a:rect l="l" t="t" r="r" b="b"/>
              <a:pathLst>
                <a:path w="1176124" h="1181260">
                  <a:moveTo>
                    <a:pt x="561850" y="596556"/>
                  </a:moveTo>
                  <a:lnTo>
                    <a:pt x="561850" y="650878"/>
                  </a:lnTo>
                  <a:cubicBezTo>
                    <a:pt x="547463" y="664273"/>
                    <a:pt x="532891" y="670970"/>
                    <a:pt x="518132" y="670970"/>
                  </a:cubicBezTo>
                  <a:cubicBezTo>
                    <a:pt x="504117" y="670970"/>
                    <a:pt x="493823" y="668551"/>
                    <a:pt x="487250" y="663715"/>
                  </a:cubicBezTo>
                  <a:cubicBezTo>
                    <a:pt x="480676" y="658877"/>
                    <a:pt x="477390" y="650320"/>
                    <a:pt x="477390" y="638042"/>
                  </a:cubicBezTo>
                  <a:cubicBezTo>
                    <a:pt x="477390" y="626508"/>
                    <a:pt x="482103" y="617485"/>
                    <a:pt x="491528" y="610973"/>
                  </a:cubicBezTo>
                  <a:cubicBezTo>
                    <a:pt x="500955" y="604463"/>
                    <a:pt x="524395" y="599656"/>
                    <a:pt x="561850" y="596556"/>
                  </a:cubicBezTo>
                  <a:close/>
                  <a:moveTo>
                    <a:pt x="387312" y="422985"/>
                  </a:moveTo>
                  <a:lnTo>
                    <a:pt x="191975" y="422985"/>
                  </a:lnTo>
                  <a:lnTo>
                    <a:pt x="191975" y="703340"/>
                  </a:lnTo>
                  <a:lnTo>
                    <a:pt x="387312" y="703340"/>
                  </a:lnTo>
                  <a:lnTo>
                    <a:pt x="387312" y="656831"/>
                  </a:lnTo>
                  <a:lnTo>
                    <a:pt x="252995" y="656831"/>
                  </a:lnTo>
                  <a:lnTo>
                    <a:pt x="252994" y="575720"/>
                  </a:lnTo>
                  <a:lnTo>
                    <a:pt x="377824" y="575720"/>
                  </a:lnTo>
                  <a:lnTo>
                    <a:pt x="377824" y="529397"/>
                  </a:lnTo>
                  <a:lnTo>
                    <a:pt x="252994" y="529397"/>
                  </a:lnTo>
                  <a:lnTo>
                    <a:pt x="252994" y="469494"/>
                  </a:lnTo>
                  <a:lnTo>
                    <a:pt x="387311" y="469494"/>
                  </a:lnTo>
                  <a:close/>
                  <a:moveTo>
                    <a:pt x="594313" y="499352"/>
                  </a:moveTo>
                  <a:cubicBezTo>
                    <a:pt x="578128" y="487632"/>
                    <a:pt x="551866" y="481772"/>
                    <a:pt x="515527" y="481772"/>
                  </a:cubicBezTo>
                  <a:cubicBezTo>
                    <a:pt x="492211" y="481772"/>
                    <a:pt x="466166" y="485245"/>
                    <a:pt x="437392" y="492190"/>
                  </a:cubicBezTo>
                  <a:lnTo>
                    <a:pt x="437393" y="537397"/>
                  </a:lnTo>
                  <a:lnTo>
                    <a:pt x="439439" y="537397"/>
                  </a:lnTo>
                  <a:cubicBezTo>
                    <a:pt x="466724" y="526235"/>
                    <a:pt x="487684" y="520653"/>
                    <a:pt x="502319" y="520654"/>
                  </a:cubicBezTo>
                  <a:cubicBezTo>
                    <a:pt x="523775" y="520653"/>
                    <a:pt x="539153" y="523692"/>
                    <a:pt x="548456" y="529769"/>
                  </a:cubicBezTo>
                  <a:cubicBezTo>
                    <a:pt x="557757" y="535846"/>
                    <a:pt x="562408" y="545644"/>
                    <a:pt x="562408" y="559163"/>
                  </a:cubicBezTo>
                  <a:lnTo>
                    <a:pt x="562408" y="564930"/>
                  </a:lnTo>
                  <a:cubicBezTo>
                    <a:pt x="503496" y="568030"/>
                    <a:pt x="464895" y="575844"/>
                    <a:pt x="446601" y="588370"/>
                  </a:cubicBezTo>
                  <a:cubicBezTo>
                    <a:pt x="428308" y="600897"/>
                    <a:pt x="419161" y="619314"/>
                    <a:pt x="419161" y="643623"/>
                  </a:cubicBezTo>
                  <a:cubicBezTo>
                    <a:pt x="419161" y="662846"/>
                    <a:pt x="425362" y="678566"/>
                    <a:pt x="437765" y="690783"/>
                  </a:cubicBezTo>
                  <a:cubicBezTo>
                    <a:pt x="450167" y="702999"/>
                    <a:pt x="465794" y="709107"/>
                    <a:pt x="484645" y="709107"/>
                  </a:cubicBezTo>
                  <a:cubicBezTo>
                    <a:pt x="496924" y="709107"/>
                    <a:pt x="508488" y="707215"/>
                    <a:pt x="519341" y="703433"/>
                  </a:cubicBezTo>
                  <a:cubicBezTo>
                    <a:pt x="530193" y="699650"/>
                    <a:pt x="544363" y="690256"/>
                    <a:pt x="561850" y="675249"/>
                  </a:cubicBezTo>
                  <a:lnTo>
                    <a:pt x="561850" y="703340"/>
                  </a:lnTo>
                  <a:lnTo>
                    <a:pt x="618591" y="703340"/>
                  </a:lnTo>
                  <a:lnTo>
                    <a:pt x="618591" y="555256"/>
                  </a:lnTo>
                  <a:cubicBezTo>
                    <a:pt x="618590" y="529707"/>
                    <a:pt x="610498" y="511073"/>
                    <a:pt x="594313" y="499352"/>
                  </a:cubicBezTo>
                  <a:close/>
                  <a:moveTo>
                    <a:pt x="735048" y="427449"/>
                  </a:moveTo>
                  <a:lnTo>
                    <a:pt x="678122" y="427450"/>
                  </a:lnTo>
                  <a:lnTo>
                    <a:pt x="678122" y="487911"/>
                  </a:lnTo>
                  <a:lnTo>
                    <a:pt x="649658" y="487911"/>
                  </a:lnTo>
                  <a:lnTo>
                    <a:pt x="649658" y="525676"/>
                  </a:lnTo>
                  <a:lnTo>
                    <a:pt x="677936" y="525676"/>
                  </a:lnTo>
                  <a:lnTo>
                    <a:pt x="677936" y="637856"/>
                  </a:lnTo>
                  <a:cubicBezTo>
                    <a:pt x="677936" y="662412"/>
                    <a:pt x="683889" y="680179"/>
                    <a:pt x="695795" y="691155"/>
                  </a:cubicBezTo>
                  <a:cubicBezTo>
                    <a:pt x="707702" y="702131"/>
                    <a:pt x="726491" y="707619"/>
                    <a:pt x="752164" y="707619"/>
                  </a:cubicBezTo>
                  <a:cubicBezTo>
                    <a:pt x="769527" y="707619"/>
                    <a:pt x="785836" y="705758"/>
                    <a:pt x="801091" y="702038"/>
                  </a:cubicBezTo>
                  <a:lnTo>
                    <a:pt x="801091" y="662970"/>
                  </a:lnTo>
                  <a:lnTo>
                    <a:pt x="799416" y="662970"/>
                  </a:lnTo>
                  <a:cubicBezTo>
                    <a:pt x="790735" y="667311"/>
                    <a:pt x="781992" y="669482"/>
                    <a:pt x="773186" y="669481"/>
                  </a:cubicBezTo>
                  <a:cubicBezTo>
                    <a:pt x="759419" y="669481"/>
                    <a:pt x="749621" y="666009"/>
                    <a:pt x="743793" y="659064"/>
                  </a:cubicBezTo>
                  <a:cubicBezTo>
                    <a:pt x="737963" y="652118"/>
                    <a:pt x="735049" y="637235"/>
                    <a:pt x="735049" y="614415"/>
                  </a:cubicBezTo>
                  <a:lnTo>
                    <a:pt x="735049" y="525676"/>
                  </a:lnTo>
                  <a:lnTo>
                    <a:pt x="801091" y="525676"/>
                  </a:lnTo>
                  <a:lnTo>
                    <a:pt x="801091" y="487911"/>
                  </a:lnTo>
                  <a:lnTo>
                    <a:pt x="735049" y="487911"/>
                  </a:lnTo>
                  <a:close/>
                  <a:moveTo>
                    <a:pt x="996688" y="496283"/>
                  </a:moveTo>
                  <a:cubicBezTo>
                    <a:pt x="974860" y="486733"/>
                    <a:pt x="950366" y="481958"/>
                    <a:pt x="923204" y="481958"/>
                  </a:cubicBezTo>
                  <a:cubicBezTo>
                    <a:pt x="892447" y="481958"/>
                    <a:pt x="867952" y="488500"/>
                    <a:pt x="849721" y="501585"/>
                  </a:cubicBezTo>
                  <a:cubicBezTo>
                    <a:pt x="831489" y="514669"/>
                    <a:pt x="822374" y="531692"/>
                    <a:pt x="822374" y="552652"/>
                  </a:cubicBezTo>
                  <a:cubicBezTo>
                    <a:pt x="822374" y="563690"/>
                    <a:pt x="824420" y="573426"/>
                    <a:pt x="828513" y="581859"/>
                  </a:cubicBezTo>
                  <a:cubicBezTo>
                    <a:pt x="832606" y="590293"/>
                    <a:pt x="838899" y="597486"/>
                    <a:pt x="847395" y="603439"/>
                  </a:cubicBezTo>
                  <a:cubicBezTo>
                    <a:pt x="855891" y="609392"/>
                    <a:pt x="867580" y="614043"/>
                    <a:pt x="882463" y="617392"/>
                  </a:cubicBezTo>
                  <a:cubicBezTo>
                    <a:pt x="897346" y="620740"/>
                    <a:pt x="908818" y="623159"/>
                    <a:pt x="916879" y="624647"/>
                  </a:cubicBezTo>
                  <a:cubicBezTo>
                    <a:pt x="928537" y="627251"/>
                    <a:pt x="936599" y="630197"/>
                    <a:pt x="941064" y="633484"/>
                  </a:cubicBezTo>
                  <a:cubicBezTo>
                    <a:pt x="945529" y="636770"/>
                    <a:pt x="947761" y="641576"/>
                    <a:pt x="947761" y="647902"/>
                  </a:cubicBezTo>
                  <a:cubicBezTo>
                    <a:pt x="947761" y="663528"/>
                    <a:pt x="933375" y="671342"/>
                    <a:pt x="904601" y="671342"/>
                  </a:cubicBezTo>
                  <a:cubicBezTo>
                    <a:pt x="876199" y="671342"/>
                    <a:pt x="849162" y="660986"/>
                    <a:pt x="823490" y="640274"/>
                  </a:cubicBezTo>
                  <a:lnTo>
                    <a:pt x="821257" y="640274"/>
                  </a:lnTo>
                  <a:lnTo>
                    <a:pt x="821257" y="693108"/>
                  </a:lnTo>
                  <a:cubicBezTo>
                    <a:pt x="844698" y="703898"/>
                    <a:pt x="872045" y="709293"/>
                    <a:pt x="903299" y="709293"/>
                  </a:cubicBezTo>
                  <a:cubicBezTo>
                    <a:pt x="934801" y="709293"/>
                    <a:pt x="959823" y="702720"/>
                    <a:pt x="978364" y="689573"/>
                  </a:cubicBezTo>
                  <a:cubicBezTo>
                    <a:pt x="996905" y="676427"/>
                    <a:pt x="1006176" y="658877"/>
                    <a:pt x="1006176" y="636926"/>
                  </a:cubicBezTo>
                  <a:cubicBezTo>
                    <a:pt x="1006176" y="621546"/>
                    <a:pt x="1001898" y="608989"/>
                    <a:pt x="993340" y="599253"/>
                  </a:cubicBezTo>
                  <a:cubicBezTo>
                    <a:pt x="984782" y="589518"/>
                    <a:pt x="973062" y="582727"/>
                    <a:pt x="958179" y="578883"/>
                  </a:cubicBezTo>
                  <a:cubicBezTo>
                    <a:pt x="943296" y="575037"/>
                    <a:pt x="928351" y="571751"/>
                    <a:pt x="913345" y="569023"/>
                  </a:cubicBezTo>
                  <a:cubicBezTo>
                    <a:pt x="901562" y="566294"/>
                    <a:pt x="893160" y="563225"/>
                    <a:pt x="888137" y="559814"/>
                  </a:cubicBezTo>
                  <a:cubicBezTo>
                    <a:pt x="883114" y="556403"/>
                    <a:pt x="880603" y="550915"/>
                    <a:pt x="880602" y="543350"/>
                  </a:cubicBezTo>
                  <a:cubicBezTo>
                    <a:pt x="880602" y="536652"/>
                    <a:pt x="884633" y="531071"/>
                    <a:pt x="892695" y="526607"/>
                  </a:cubicBezTo>
                  <a:cubicBezTo>
                    <a:pt x="900757" y="522142"/>
                    <a:pt x="910803" y="519909"/>
                    <a:pt x="922833" y="519909"/>
                  </a:cubicBezTo>
                  <a:cubicBezTo>
                    <a:pt x="946149" y="519909"/>
                    <a:pt x="970271" y="528777"/>
                    <a:pt x="995200" y="546512"/>
                  </a:cubicBezTo>
                  <a:lnTo>
                    <a:pt x="996688" y="546512"/>
                  </a:lnTo>
                  <a:close/>
                  <a:moveTo>
                    <a:pt x="1118710" y="57414"/>
                  </a:moveTo>
                  <a:cubicBezTo>
                    <a:pt x="1154183" y="92887"/>
                    <a:pt x="1176124" y="141894"/>
                    <a:pt x="1176124" y="196025"/>
                  </a:cubicBezTo>
                  <a:lnTo>
                    <a:pt x="1176124" y="985235"/>
                  </a:lnTo>
                  <a:cubicBezTo>
                    <a:pt x="1176124" y="1093496"/>
                    <a:pt x="1088361" y="1181259"/>
                    <a:pt x="980099" y="1181260"/>
                  </a:cubicBezTo>
                  <a:lnTo>
                    <a:pt x="196025" y="1181259"/>
                  </a:lnTo>
                  <a:cubicBezTo>
                    <a:pt x="87763" y="1181260"/>
                    <a:pt x="0" y="1093497"/>
                    <a:pt x="0" y="985235"/>
                  </a:cubicBezTo>
                  <a:lnTo>
                    <a:pt x="0" y="196024"/>
                  </a:lnTo>
                  <a:cubicBezTo>
                    <a:pt x="1" y="87763"/>
                    <a:pt x="87763" y="0"/>
                    <a:pt x="196025" y="0"/>
                  </a:cubicBezTo>
                  <a:lnTo>
                    <a:pt x="980099" y="0"/>
                  </a:lnTo>
                  <a:cubicBezTo>
                    <a:pt x="1034230" y="0"/>
                    <a:pt x="1083236" y="21940"/>
                    <a:pt x="1118710" y="5741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" altLang="ja-JP" sz="30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904" name="グループ化 903">
            <a:extLst>
              <a:ext uri="{FF2B5EF4-FFF2-40B4-BE49-F238E27FC236}">
                <a16:creationId xmlns:a16="http://schemas.microsoft.com/office/drawing/2014/main" id="{662C14DB-655A-4C49-9AC5-BA9A5A43523B}"/>
              </a:ext>
            </a:extLst>
          </p:cNvPr>
          <p:cNvGrpSpPr/>
          <p:nvPr/>
        </p:nvGrpSpPr>
        <p:grpSpPr>
          <a:xfrm>
            <a:off x="4976891" y="4150961"/>
            <a:ext cx="1827237" cy="1566198"/>
            <a:chOff x="7240705" y="2483129"/>
            <a:chExt cx="2729744" cy="2339770"/>
          </a:xfrm>
          <a:solidFill>
            <a:srgbClr val="011F5F"/>
          </a:solidFill>
        </p:grpSpPr>
        <p:grpSp>
          <p:nvGrpSpPr>
            <p:cNvPr id="905" name="グループ化 904">
              <a:extLst>
                <a:ext uri="{FF2B5EF4-FFF2-40B4-BE49-F238E27FC236}">
                  <a16:creationId xmlns:a16="http://schemas.microsoft.com/office/drawing/2014/main" id="{31AE1BBC-6F62-D946-8422-59572CFA39AE}"/>
                </a:ext>
              </a:extLst>
            </p:cNvPr>
            <p:cNvGrpSpPr/>
            <p:nvPr/>
          </p:nvGrpSpPr>
          <p:grpSpPr>
            <a:xfrm>
              <a:off x="7240705" y="2483129"/>
              <a:ext cx="1055720" cy="2201473"/>
              <a:chOff x="7232393" y="2058331"/>
              <a:chExt cx="1055720" cy="2201473"/>
            </a:xfrm>
            <a:grpFill/>
          </p:grpSpPr>
          <p:sp>
            <p:nvSpPr>
              <p:cNvPr id="954" name="円/楕円 953">
                <a:extLst>
                  <a:ext uri="{FF2B5EF4-FFF2-40B4-BE49-F238E27FC236}">
                    <a16:creationId xmlns:a16="http://schemas.microsoft.com/office/drawing/2014/main" id="{F0AF6903-E845-AE4E-848C-57A50C2C3380}"/>
                  </a:ext>
                </a:extLst>
              </p:cNvPr>
              <p:cNvSpPr/>
              <p:nvPr/>
            </p:nvSpPr>
            <p:spPr>
              <a:xfrm rot="2146414">
                <a:off x="7569447" y="2058331"/>
                <a:ext cx="381613" cy="3816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955" name="グループ化 954">
                <a:extLst>
                  <a:ext uri="{FF2B5EF4-FFF2-40B4-BE49-F238E27FC236}">
                    <a16:creationId xmlns:a16="http://schemas.microsoft.com/office/drawing/2014/main" id="{DD10BDBB-D0D2-3A43-BF0C-2F438679F34D}"/>
                  </a:ext>
                </a:extLst>
              </p:cNvPr>
              <p:cNvGrpSpPr/>
              <p:nvPr/>
            </p:nvGrpSpPr>
            <p:grpSpPr>
              <a:xfrm>
                <a:off x="7232393" y="2484888"/>
                <a:ext cx="1055720" cy="1774916"/>
                <a:chOff x="7232393" y="2484888"/>
                <a:chExt cx="1055720" cy="1774916"/>
              </a:xfrm>
              <a:grpFill/>
            </p:grpSpPr>
            <p:grpSp>
              <p:nvGrpSpPr>
                <p:cNvPr id="956" name="グループ化 955">
                  <a:extLst>
                    <a:ext uri="{FF2B5EF4-FFF2-40B4-BE49-F238E27FC236}">
                      <a16:creationId xmlns:a16="http://schemas.microsoft.com/office/drawing/2014/main" id="{90F6322E-EE08-B845-84CA-3CF2B294788B}"/>
                    </a:ext>
                  </a:extLst>
                </p:cNvPr>
                <p:cNvGrpSpPr/>
                <p:nvPr/>
              </p:nvGrpSpPr>
              <p:grpSpPr>
                <a:xfrm>
                  <a:off x="7441287" y="2484888"/>
                  <a:ext cx="638430" cy="869398"/>
                  <a:chOff x="7441287" y="2484888"/>
                  <a:chExt cx="638430" cy="869398"/>
                </a:xfrm>
                <a:grpFill/>
              </p:grpSpPr>
              <p:sp>
                <p:nvSpPr>
                  <p:cNvPr id="993" name="角丸四角形 992">
                    <a:extLst>
                      <a:ext uri="{FF2B5EF4-FFF2-40B4-BE49-F238E27FC236}">
                        <a16:creationId xmlns:a16="http://schemas.microsoft.com/office/drawing/2014/main" id="{62DA9D86-48C0-D14B-ABF4-FA8568D239E7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522156" y="2484953"/>
                    <a:ext cx="465026" cy="869333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994" name="角丸四角形 993">
                    <a:extLst>
                      <a:ext uri="{FF2B5EF4-FFF2-40B4-BE49-F238E27FC236}">
                        <a16:creationId xmlns:a16="http://schemas.microsoft.com/office/drawing/2014/main" id="{167D8051-60E7-A046-89C7-6E0CD3C9579F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441287" y="2484888"/>
                    <a:ext cx="638430" cy="257772"/>
                  </a:xfrm>
                  <a:prstGeom prst="roundRect">
                    <a:avLst>
                      <a:gd name="adj" fmla="val 28068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grpSp>
              <p:nvGrpSpPr>
                <p:cNvPr id="957" name="グループ化 956">
                  <a:extLst>
                    <a:ext uri="{FF2B5EF4-FFF2-40B4-BE49-F238E27FC236}">
                      <a16:creationId xmlns:a16="http://schemas.microsoft.com/office/drawing/2014/main" id="{3064328A-4C74-8B4C-9EB5-E940D9368600}"/>
                    </a:ext>
                  </a:extLst>
                </p:cNvPr>
                <p:cNvGrpSpPr/>
                <p:nvPr/>
              </p:nvGrpSpPr>
              <p:grpSpPr>
                <a:xfrm>
                  <a:off x="7232393" y="2671636"/>
                  <a:ext cx="1055720" cy="1588168"/>
                  <a:chOff x="7232393" y="2671636"/>
                  <a:chExt cx="1055720" cy="1588168"/>
                </a:xfrm>
                <a:grpFill/>
              </p:grpSpPr>
              <p:grpSp>
                <p:nvGrpSpPr>
                  <p:cNvPr id="958" name="グループ化 957">
                    <a:extLst>
                      <a:ext uri="{FF2B5EF4-FFF2-40B4-BE49-F238E27FC236}">
                        <a16:creationId xmlns:a16="http://schemas.microsoft.com/office/drawing/2014/main" id="{DAECDACD-483B-4E4C-A0F9-D6758A58ABF2}"/>
                      </a:ext>
                    </a:extLst>
                  </p:cNvPr>
                  <p:cNvGrpSpPr/>
                  <p:nvPr/>
                </p:nvGrpSpPr>
                <p:grpSpPr>
                  <a:xfrm rot="21240536">
                    <a:off x="7232393" y="2671636"/>
                    <a:ext cx="488296" cy="666817"/>
                    <a:chOff x="7192437" y="2658291"/>
                    <a:chExt cx="488296" cy="666817"/>
                  </a:xfrm>
                  <a:grpFill/>
                  <a:effectLst>
                    <a:outerShdw blurRad="50800" dist="50800" dir="840000" algn="ctr" rotWithShape="0">
                      <a:srgbClr val="000000">
                        <a:alpha val="0"/>
                      </a:srgbClr>
                    </a:outerShdw>
                  </a:effectLst>
                </p:grpSpPr>
                <p:grpSp>
                  <p:nvGrpSpPr>
                    <p:cNvPr id="976" name="グループ化 975">
                      <a:extLst>
                        <a:ext uri="{FF2B5EF4-FFF2-40B4-BE49-F238E27FC236}">
                          <a16:creationId xmlns:a16="http://schemas.microsoft.com/office/drawing/2014/main" id="{7FA959BB-C4DD-9E47-A8C9-B0538B92F2D2}"/>
                        </a:ext>
                      </a:extLst>
                    </p:cNvPr>
                    <p:cNvGrpSpPr/>
                    <p:nvPr/>
                  </p:nvGrpSpPr>
                  <p:grpSpPr>
                    <a:xfrm rot="16931095">
                      <a:off x="7072297" y="3017015"/>
                      <a:ext cx="428233" cy="187954"/>
                      <a:chOff x="5308141" y="4130506"/>
                      <a:chExt cx="370221" cy="162492"/>
                    </a:xfrm>
                    <a:grpFill/>
                  </p:grpSpPr>
                  <p:sp>
                    <p:nvSpPr>
                      <p:cNvPr id="980" name="円/楕円 979">
                        <a:extLst>
                          <a:ext uri="{FF2B5EF4-FFF2-40B4-BE49-F238E27FC236}">
                            <a16:creationId xmlns:a16="http://schemas.microsoft.com/office/drawing/2014/main" id="{A7CC170D-1D7F-BD4D-B55E-B90F1F154EA1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308141" y="4130506"/>
                        <a:ext cx="116148" cy="116147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81" name="フリーフォーム 980">
                        <a:extLst>
                          <a:ext uri="{FF2B5EF4-FFF2-40B4-BE49-F238E27FC236}">
                            <a16:creationId xmlns:a16="http://schemas.microsoft.com/office/drawing/2014/main" id="{FDC7D153-06A8-9849-B4C7-2C279A6FB623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442596" y="4057232"/>
                        <a:ext cx="143154" cy="328378"/>
                      </a:xfrm>
                      <a:custGeom>
                        <a:avLst/>
                        <a:gdLst>
                          <a:gd name="connsiteX0" fmla="*/ 199666 w 199666"/>
                          <a:gd name="connsiteY0" fmla="*/ 458014 h 458014"/>
                          <a:gd name="connsiteX1" fmla="*/ 0 w 199666"/>
                          <a:gd name="connsiteY1" fmla="*/ 458014 h 458014"/>
                          <a:gd name="connsiteX2" fmla="*/ 19181 w 199666"/>
                          <a:gd name="connsiteY2" fmla="*/ 0 h 458014"/>
                          <a:gd name="connsiteX3" fmla="*/ 180485 w 199666"/>
                          <a:gd name="connsiteY3" fmla="*/ 0 h 458014"/>
                          <a:gd name="connsiteX4" fmla="*/ 199666 w 199666"/>
                          <a:gd name="connsiteY4" fmla="*/ 458014 h 4580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9666" h="458014">
                            <a:moveTo>
                              <a:pt x="199666" y="458014"/>
                            </a:moveTo>
                            <a:lnTo>
                              <a:pt x="0" y="458014"/>
                            </a:lnTo>
                            <a:lnTo>
                              <a:pt x="19181" y="0"/>
                            </a:lnTo>
                            <a:lnTo>
                              <a:pt x="180485" y="0"/>
                            </a:lnTo>
                            <a:lnTo>
                              <a:pt x="199666" y="4580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grpSp>
                  <p:nvGrpSpPr>
                    <p:cNvPr id="977" name="グループ化 976">
                      <a:extLst>
                        <a:ext uri="{FF2B5EF4-FFF2-40B4-BE49-F238E27FC236}">
                          <a16:creationId xmlns:a16="http://schemas.microsoft.com/office/drawing/2014/main" id="{FD80B8C8-081D-5F4E-AB53-FB8800D7D341}"/>
                        </a:ext>
                      </a:extLst>
                    </p:cNvPr>
                    <p:cNvGrpSpPr/>
                    <p:nvPr/>
                  </p:nvGrpSpPr>
                  <p:grpSpPr>
                    <a:xfrm rot="19013515">
                      <a:off x="7231912" y="2658291"/>
                      <a:ext cx="448821" cy="255560"/>
                      <a:chOff x="5601732" y="4106402"/>
                      <a:chExt cx="388020" cy="220940"/>
                    </a:xfrm>
                    <a:grpFill/>
                  </p:grpSpPr>
                  <p:sp>
                    <p:nvSpPr>
                      <p:cNvPr id="978" name="フリーフォーム 977">
                        <a:extLst>
                          <a:ext uri="{FF2B5EF4-FFF2-40B4-BE49-F238E27FC236}">
                            <a16:creationId xmlns:a16="http://schemas.microsoft.com/office/drawing/2014/main" id="{2837DB4C-AF04-EE4A-B453-F8ADB1728F31}"/>
                          </a:ext>
                        </a:extLst>
                      </p:cNvPr>
                      <p:cNvSpPr/>
                      <p:nvPr/>
                    </p:nvSpPr>
                    <p:spPr>
                      <a:xfrm rot="14830726">
                        <a:off x="5739343" y="4026788"/>
                        <a:ext cx="170795" cy="330023"/>
                      </a:xfrm>
                      <a:custGeom>
                        <a:avLst/>
                        <a:gdLst>
                          <a:gd name="connsiteX0" fmla="*/ 238220 w 238220"/>
                          <a:gd name="connsiteY0" fmla="*/ 460308 h 460308"/>
                          <a:gd name="connsiteX1" fmla="*/ 0 w 238220"/>
                          <a:gd name="connsiteY1" fmla="*/ 460307 h 460308"/>
                          <a:gd name="connsiteX2" fmla="*/ 19277 w 238220"/>
                          <a:gd name="connsiteY2" fmla="*/ 0 h 460308"/>
                          <a:gd name="connsiteX3" fmla="*/ 218943 w 238220"/>
                          <a:gd name="connsiteY3" fmla="*/ 0 h 460308"/>
                          <a:gd name="connsiteX4" fmla="*/ 238220 w 238220"/>
                          <a:gd name="connsiteY4" fmla="*/ 460308 h 46030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8220" h="460308">
                            <a:moveTo>
                              <a:pt x="238220" y="460308"/>
                            </a:moveTo>
                            <a:lnTo>
                              <a:pt x="0" y="460307"/>
                            </a:lnTo>
                            <a:lnTo>
                              <a:pt x="19277" y="0"/>
                            </a:lnTo>
                            <a:lnTo>
                              <a:pt x="218943" y="0"/>
                            </a:lnTo>
                            <a:lnTo>
                              <a:pt x="238220" y="46030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79" name="円/楕円 978">
                        <a:extLst>
                          <a:ext uri="{FF2B5EF4-FFF2-40B4-BE49-F238E27FC236}">
                            <a16:creationId xmlns:a16="http://schemas.microsoft.com/office/drawing/2014/main" id="{FE608CFE-FB5F-AF4E-B6B0-C2B33BBA6D41}"/>
                          </a:ext>
                        </a:extLst>
                      </p:cNvPr>
                      <p:cNvSpPr/>
                      <p:nvPr/>
                    </p:nvSpPr>
                    <p:spPr>
                      <a:xfrm rot="4162111">
                        <a:off x="5601732" y="4184747"/>
                        <a:ext cx="142595" cy="142595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</p:grpSp>
              <p:grpSp>
                <p:nvGrpSpPr>
                  <p:cNvPr id="959" name="グループ化 958">
                    <a:extLst>
                      <a:ext uri="{FF2B5EF4-FFF2-40B4-BE49-F238E27FC236}">
                        <a16:creationId xmlns:a16="http://schemas.microsoft.com/office/drawing/2014/main" id="{E348033C-764F-F042-A3FA-541E7609CF94}"/>
                      </a:ext>
                    </a:extLst>
                  </p:cNvPr>
                  <p:cNvGrpSpPr/>
                  <p:nvPr/>
                </p:nvGrpSpPr>
                <p:grpSpPr>
                  <a:xfrm rot="21371472">
                    <a:off x="7264496" y="3159391"/>
                    <a:ext cx="635675" cy="1100413"/>
                    <a:chOff x="7123352" y="3526279"/>
                    <a:chExt cx="635675" cy="1100413"/>
                  </a:xfrm>
                  <a:grpFill/>
                </p:grpSpPr>
                <p:grpSp>
                  <p:nvGrpSpPr>
                    <p:cNvPr id="972" name="グループ化 971">
                      <a:extLst>
                        <a:ext uri="{FF2B5EF4-FFF2-40B4-BE49-F238E27FC236}">
                          <a16:creationId xmlns:a16="http://schemas.microsoft.com/office/drawing/2014/main" id="{20805BEA-AB03-3448-9045-15686AA7CAF5}"/>
                        </a:ext>
                      </a:extLst>
                    </p:cNvPr>
                    <p:cNvGrpSpPr/>
                    <p:nvPr/>
                  </p:nvGrpSpPr>
                  <p:grpSpPr>
                    <a:xfrm rot="18955053">
                      <a:off x="7123352" y="4268393"/>
                      <a:ext cx="635675" cy="358299"/>
                      <a:chOff x="5064616" y="4990301"/>
                      <a:chExt cx="549561" cy="309761"/>
                    </a:xfrm>
                    <a:grpFill/>
                  </p:grpSpPr>
                  <p:sp>
                    <p:nvSpPr>
                      <p:cNvPr id="974" name="円/楕円 973">
                        <a:extLst>
                          <a:ext uri="{FF2B5EF4-FFF2-40B4-BE49-F238E27FC236}">
                            <a16:creationId xmlns:a16="http://schemas.microsoft.com/office/drawing/2014/main" id="{20434C4B-3B8D-DA4F-8F76-CB1E3380A0AA}"/>
                          </a:ext>
                        </a:extLst>
                      </p:cNvPr>
                      <p:cNvSpPr/>
                      <p:nvPr/>
                    </p:nvSpPr>
                    <p:spPr>
                      <a:xfrm rot="3328027" flipH="1">
                        <a:off x="5064616" y="5171008"/>
                        <a:ext cx="129054" cy="12905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75" name="フリーフォーム 974">
                        <a:extLst>
                          <a:ext uri="{FF2B5EF4-FFF2-40B4-BE49-F238E27FC236}">
                            <a16:creationId xmlns:a16="http://schemas.microsoft.com/office/drawing/2014/main" id="{30201EE1-F3DD-394E-9B7C-A14F4EFEF3D5}"/>
                          </a:ext>
                        </a:extLst>
                      </p:cNvPr>
                      <p:cNvSpPr/>
                      <p:nvPr/>
                    </p:nvSpPr>
                    <p:spPr>
                      <a:xfrm rot="14143390">
                        <a:off x="5245721" y="4815559"/>
                        <a:ext cx="193713" cy="543198"/>
                      </a:xfrm>
                      <a:custGeom>
                        <a:avLst/>
                        <a:gdLst>
                          <a:gd name="connsiteX0" fmla="*/ 0 w 270185"/>
                          <a:gd name="connsiteY0" fmla="*/ 757638 h 757638"/>
                          <a:gd name="connsiteX1" fmla="*/ 41866 w 270185"/>
                          <a:gd name="connsiteY1" fmla="*/ 803 h 757638"/>
                          <a:gd name="connsiteX2" fmla="*/ 221479 w 270185"/>
                          <a:gd name="connsiteY2" fmla="*/ 0 h 757638"/>
                          <a:gd name="connsiteX3" fmla="*/ 270185 w 270185"/>
                          <a:gd name="connsiteY3" fmla="*/ 757638 h 757638"/>
                          <a:gd name="connsiteX4" fmla="*/ 0 w 270185"/>
                          <a:gd name="connsiteY4" fmla="*/ 757638 h 7576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0185" h="757638">
                            <a:moveTo>
                              <a:pt x="0" y="757638"/>
                            </a:moveTo>
                            <a:lnTo>
                              <a:pt x="41866" y="803"/>
                            </a:lnTo>
                            <a:lnTo>
                              <a:pt x="221479" y="0"/>
                            </a:lnTo>
                            <a:lnTo>
                              <a:pt x="270185" y="757638"/>
                            </a:lnTo>
                            <a:lnTo>
                              <a:pt x="0" y="75763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sp>
                  <p:nvSpPr>
                    <p:cNvPr id="973" name="フリーフォーム 972">
                      <a:extLst>
                        <a:ext uri="{FF2B5EF4-FFF2-40B4-BE49-F238E27FC236}">
                          <a16:creationId xmlns:a16="http://schemas.microsoft.com/office/drawing/2014/main" id="{6CABEDCF-33BD-474F-A777-E77C76E3C980}"/>
                        </a:ext>
                      </a:extLst>
                    </p:cNvPr>
                    <p:cNvSpPr/>
                    <p:nvPr/>
                  </p:nvSpPr>
                  <p:spPr>
                    <a:xfrm rot="11490407">
                      <a:off x="7364729" y="3526279"/>
                      <a:ext cx="294942" cy="590169"/>
                    </a:xfrm>
                    <a:custGeom>
                      <a:avLst/>
                      <a:gdLst>
                        <a:gd name="connsiteX0" fmla="*/ 0 w 359224"/>
                        <a:gd name="connsiteY0" fmla="*/ 745326 h 745326"/>
                        <a:gd name="connsiteX1" fmla="*/ 41228 w 359224"/>
                        <a:gd name="connsiteY1" fmla="*/ 0 h 745326"/>
                        <a:gd name="connsiteX2" fmla="*/ 311413 w 359224"/>
                        <a:gd name="connsiteY2" fmla="*/ 0 h 745326"/>
                        <a:gd name="connsiteX3" fmla="*/ 359224 w 359224"/>
                        <a:gd name="connsiteY3" fmla="*/ 743721 h 745326"/>
                        <a:gd name="connsiteX4" fmla="*/ 0 w 359224"/>
                        <a:gd name="connsiteY4" fmla="*/ 745326 h 745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59224" h="745326">
                          <a:moveTo>
                            <a:pt x="0" y="745326"/>
                          </a:moveTo>
                          <a:lnTo>
                            <a:pt x="41228" y="0"/>
                          </a:lnTo>
                          <a:lnTo>
                            <a:pt x="311413" y="0"/>
                          </a:lnTo>
                          <a:lnTo>
                            <a:pt x="359224" y="743721"/>
                          </a:lnTo>
                          <a:lnTo>
                            <a:pt x="0" y="745326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grpSp>
                <p:nvGrpSpPr>
                  <p:cNvPr id="960" name="グループ化 959">
                    <a:extLst>
                      <a:ext uri="{FF2B5EF4-FFF2-40B4-BE49-F238E27FC236}">
                        <a16:creationId xmlns:a16="http://schemas.microsoft.com/office/drawing/2014/main" id="{3089F0CD-7F54-AE42-B09B-B67A12BE1C64}"/>
                      </a:ext>
                    </a:extLst>
                  </p:cNvPr>
                  <p:cNvGrpSpPr/>
                  <p:nvPr/>
                </p:nvGrpSpPr>
                <p:grpSpPr>
                  <a:xfrm rot="228528" flipH="1">
                    <a:off x="7615561" y="3159103"/>
                    <a:ext cx="635675" cy="1100413"/>
                    <a:chOff x="7123352" y="3526279"/>
                    <a:chExt cx="635675" cy="1100413"/>
                  </a:xfrm>
                  <a:grpFill/>
                </p:grpSpPr>
                <p:grpSp>
                  <p:nvGrpSpPr>
                    <p:cNvPr id="968" name="グループ化 967">
                      <a:extLst>
                        <a:ext uri="{FF2B5EF4-FFF2-40B4-BE49-F238E27FC236}">
                          <a16:creationId xmlns:a16="http://schemas.microsoft.com/office/drawing/2014/main" id="{87A5DF57-623C-7B40-883E-8F61833F60A2}"/>
                        </a:ext>
                      </a:extLst>
                    </p:cNvPr>
                    <p:cNvGrpSpPr/>
                    <p:nvPr/>
                  </p:nvGrpSpPr>
                  <p:grpSpPr>
                    <a:xfrm rot="18955053">
                      <a:off x="7123352" y="4268393"/>
                      <a:ext cx="635675" cy="358299"/>
                      <a:chOff x="5064616" y="4990301"/>
                      <a:chExt cx="549561" cy="309761"/>
                    </a:xfrm>
                    <a:grpFill/>
                  </p:grpSpPr>
                  <p:sp>
                    <p:nvSpPr>
                      <p:cNvPr id="970" name="円/楕円 969">
                        <a:extLst>
                          <a:ext uri="{FF2B5EF4-FFF2-40B4-BE49-F238E27FC236}">
                            <a16:creationId xmlns:a16="http://schemas.microsoft.com/office/drawing/2014/main" id="{0A107852-CD84-8040-899F-C2020E5E5A82}"/>
                          </a:ext>
                        </a:extLst>
                      </p:cNvPr>
                      <p:cNvSpPr/>
                      <p:nvPr/>
                    </p:nvSpPr>
                    <p:spPr>
                      <a:xfrm rot="3328027" flipH="1">
                        <a:off x="5064616" y="5171008"/>
                        <a:ext cx="129054" cy="12905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71" name="フリーフォーム 970">
                        <a:extLst>
                          <a:ext uri="{FF2B5EF4-FFF2-40B4-BE49-F238E27FC236}">
                            <a16:creationId xmlns:a16="http://schemas.microsoft.com/office/drawing/2014/main" id="{A3FF201A-767F-D143-8457-219516007966}"/>
                          </a:ext>
                        </a:extLst>
                      </p:cNvPr>
                      <p:cNvSpPr/>
                      <p:nvPr/>
                    </p:nvSpPr>
                    <p:spPr>
                      <a:xfrm rot="14143390">
                        <a:off x="5245721" y="4815559"/>
                        <a:ext cx="193713" cy="543198"/>
                      </a:xfrm>
                      <a:custGeom>
                        <a:avLst/>
                        <a:gdLst>
                          <a:gd name="connsiteX0" fmla="*/ 0 w 270185"/>
                          <a:gd name="connsiteY0" fmla="*/ 757638 h 757638"/>
                          <a:gd name="connsiteX1" fmla="*/ 41866 w 270185"/>
                          <a:gd name="connsiteY1" fmla="*/ 803 h 757638"/>
                          <a:gd name="connsiteX2" fmla="*/ 221479 w 270185"/>
                          <a:gd name="connsiteY2" fmla="*/ 0 h 757638"/>
                          <a:gd name="connsiteX3" fmla="*/ 270185 w 270185"/>
                          <a:gd name="connsiteY3" fmla="*/ 757638 h 757638"/>
                          <a:gd name="connsiteX4" fmla="*/ 0 w 270185"/>
                          <a:gd name="connsiteY4" fmla="*/ 757638 h 7576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0185" h="757638">
                            <a:moveTo>
                              <a:pt x="0" y="757638"/>
                            </a:moveTo>
                            <a:lnTo>
                              <a:pt x="41866" y="803"/>
                            </a:lnTo>
                            <a:lnTo>
                              <a:pt x="221479" y="0"/>
                            </a:lnTo>
                            <a:lnTo>
                              <a:pt x="270185" y="757638"/>
                            </a:lnTo>
                            <a:lnTo>
                              <a:pt x="0" y="75763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sp>
                  <p:nvSpPr>
                    <p:cNvPr id="969" name="フリーフォーム 968">
                      <a:extLst>
                        <a:ext uri="{FF2B5EF4-FFF2-40B4-BE49-F238E27FC236}">
                          <a16:creationId xmlns:a16="http://schemas.microsoft.com/office/drawing/2014/main" id="{A8C84E1E-CFA0-2D4B-8F6B-641C2AFD6EF0}"/>
                        </a:ext>
                      </a:extLst>
                    </p:cNvPr>
                    <p:cNvSpPr/>
                    <p:nvPr/>
                  </p:nvSpPr>
                  <p:spPr>
                    <a:xfrm rot="11490407">
                      <a:off x="7364729" y="3526279"/>
                      <a:ext cx="294942" cy="590169"/>
                    </a:xfrm>
                    <a:custGeom>
                      <a:avLst/>
                      <a:gdLst>
                        <a:gd name="connsiteX0" fmla="*/ 0 w 359224"/>
                        <a:gd name="connsiteY0" fmla="*/ 745326 h 745326"/>
                        <a:gd name="connsiteX1" fmla="*/ 41228 w 359224"/>
                        <a:gd name="connsiteY1" fmla="*/ 0 h 745326"/>
                        <a:gd name="connsiteX2" fmla="*/ 311413 w 359224"/>
                        <a:gd name="connsiteY2" fmla="*/ 0 h 745326"/>
                        <a:gd name="connsiteX3" fmla="*/ 359224 w 359224"/>
                        <a:gd name="connsiteY3" fmla="*/ 743721 h 745326"/>
                        <a:gd name="connsiteX4" fmla="*/ 0 w 359224"/>
                        <a:gd name="connsiteY4" fmla="*/ 745326 h 745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59224" h="745326">
                          <a:moveTo>
                            <a:pt x="0" y="745326"/>
                          </a:moveTo>
                          <a:lnTo>
                            <a:pt x="41228" y="0"/>
                          </a:lnTo>
                          <a:lnTo>
                            <a:pt x="311413" y="0"/>
                          </a:lnTo>
                          <a:lnTo>
                            <a:pt x="359224" y="743721"/>
                          </a:lnTo>
                          <a:lnTo>
                            <a:pt x="0" y="745326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grpSp>
                <p:nvGrpSpPr>
                  <p:cNvPr id="961" name="グループ化 960">
                    <a:extLst>
                      <a:ext uri="{FF2B5EF4-FFF2-40B4-BE49-F238E27FC236}">
                        <a16:creationId xmlns:a16="http://schemas.microsoft.com/office/drawing/2014/main" id="{69629656-4821-2A4B-B651-06BDCC3BC1E5}"/>
                      </a:ext>
                    </a:extLst>
                  </p:cNvPr>
                  <p:cNvGrpSpPr/>
                  <p:nvPr/>
                </p:nvGrpSpPr>
                <p:grpSpPr>
                  <a:xfrm rot="359464" flipH="1">
                    <a:off x="7799817" y="2671636"/>
                    <a:ext cx="488296" cy="666817"/>
                    <a:chOff x="7192437" y="2658291"/>
                    <a:chExt cx="488296" cy="666817"/>
                  </a:xfrm>
                  <a:grpFill/>
                  <a:effectLst>
                    <a:outerShdw blurRad="50800" dist="50800" dir="840000" algn="ctr" rotWithShape="0">
                      <a:srgbClr val="000000">
                        <a:alpha val="0"/>
                      </a:srgbClr>
                    </a:outerShdw>
                  </a:effectLst>
                </p:grpSpPr>
                <p:grpSp>
                  <p:nvGrpSpPr>
                    <p:cNvPr id="962" name="グループ化 961">
                      <a:extLst>
                        <a:ext uri="{FF2B5EF4-FFF2-40B4-BE49-F238E27FC236}">
                          <a16:creationId xmlns:a16="http://schemas.microsoft.com/office/drawing/2014/main" id="{C074BD27-0531-C04D-8E78-973C829DFB09}"/>
                        </a:ext>
                      </a:extLst>
                    </p:cNvPr>
                    <p:cNvGrpSpPr/>
                    <p:nvPr/>
                  </p:nvGrpSpPr>
                  <p:grpSpPr>
                    <a:xfrm rot="16931095">
                      <a:off x="7072297" y="3017015"/>
                      <a:ext cx="428233" cy="187954"/>
                      <a:chOff x="5308141" y="4130506"/>
                      <a:chExt cx="370221" cy="162492"/>
                    </a:xfrm>
                    <a:grpFill/>
                  </p:grpSpPr>
                  <p:sp>
                    <p:nvSpPr>
                      <p:cNvPr id="966" name="円/楕円 965">
                        <a:extLst>
                          <a:ext uri="{FF2B5EF4-FFF2-40B4-BE49-F238E27FC236}">
                            <a16:creationId xmlns:a16="http://schemas.microsoft.com/office/drawing/2014/main" id="{63440053-FD64-F241-94F4-34B466445985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308141" y="4130506"/>
                        <a:ext cx="116148" cy="116147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67" name="フリーフォーム 966">
                        <a:extLst>
                          <a:ext uri="{FF2B5EF4-FFF2-40B4-BE49-F238E27FC236}">
                            <a16:creationId xmlns:a16="http://schemas.microsoft.com/office/drawing/2014/main" id="{3AAB05E4-A7C5-9C4B-B0D8-12BBD5F6EFE3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442596" y="4057232"/>
                        <a:ext cx="143154" cy="328378"/>
                      </a:xfrm>
                      <a:custGeom>
                        <a:avLst/>
                        <a:gdLst>
                          <a:gd name="connsiteX0" fmla="*/ 199666 w 199666"/>
                          <a:gd name="connsiteY0" fmla="*/ 458014 h 458014"/>
                          <a:gd name="connsiteX1" fmla="*/ 0 w 199666"/>
                          <a:gd name="connsiteY1" fmla="*/ 458014 h 458014"/>
                          <a:gd name="connsiteX2" fmla="*/ 19181 w 199666"/>
                          <a:gd name="connsiteY2" fmla="*/ 0 h 458014"/>
                          <a:gd name="connsiteX3" fmla="*/ 180485 w 199666"/>
                          <a:gd name="connsiteY3" fmla="*/ 0 h 458014"/>
                          <a:gd name="connsiteX4" fmla="*/ 199666 w 199666"/>
                          <a:gd name="connsiteY4" fmla="*/ 458014 h 4580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9666" h="458014">
                            <a:moveTo>
                              <a:pt x="199666" y="458014"/>
                            </a:moveTo>
                            <a:lnTo>
                              <a:pt x="0" y="458014"/>
                            </a:lnTo>
                            <a:lnTo>
                              <a:pt x="19181" y="0"/>
                            </a:lnTo>
                            <a:lnTo>
                              <a:pt x="180485" y="0"/>
                            </a:lnTo>
                            <a:lnTo>
                              <a:pt x="199666" y="4580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grpSp>
                  <p:nvGrpSpPr>
                    <p:cNvPr id="963" name="グループ化 962">
                      <a:extLst>
                        <a:ext uri="{FF2B5EF4-FFF2-40B4-BE49-F238E27FC236}">
                          <a16:creationId xmlns:a16="http://schemas.microsoft.com/office/drawing/2014/main" id="{D665AEFB-6F0F-1349-9A36-EA49947318C9}"/>
                        </a:ext>
                      </a:extLst>
                    </p:cNvPr>
                    <p:cNvGrpSpPr/>
                    <p:nvPr/>
                  </p:nvGrpSpPr>
                  <p:grpSpPr>
                    <a:xfrm rot="19013515">
                      <a:off x="7231912" y="2658291"/>
                      <a:ext cx="448821" cy="255560"/>
                      <a:chOff x="5601732" y="4106402"/>
                      <a:chExt cx="388020" cy="220940"/>
                    </a:xfrm>
                    <a:grpFill/>
                  </p:grpSpPr>
                  <p:sp>
                    <p:nvSpPr>
                      <p:cNvPr id="964" name="フリーフォーム 963">
                        <a:extLst>
                          <a:ext uri="{FF2B5EF4-FFF2-40B4-BE49-F238E27FC236}">
                            <a16:creationId xmlns:a16="http://schemas.microsoft.com/office/drawing/2014/main" id="{B8E7B4FB-8AF4-F64B-96BC-DD0F371778EF}"/>
                          </a:ext>
                        </a:extLst>
                      </p:cNvPr>
                      <p:cNvSpPr/>
                      <p:nvPr/>
                    </p:nvSpPr>
                    <p:spPr>
                      <a:xfrm rot="14830726">
                        <a:off x="5739343" y="4026788"/>
                        <a:ext cx="170795" cy="330023"/>
                      </a:xfrm>
                      <a:custGeom>
                        <a:avLst/>
                        <a:gdLst>
                          <a:gd name="connsiteX0" fmla="*/ 238220 w 238220"/>
                          <a:gd name="connsiteY0" fmla="*/ 460308 h 460308"/>
                          <a:gd name="connsiteX1" fmla="*/ 0 w 238220"/>
                          <a:gd name="connsiteY1" fmla="*/ 460307 h 460308"/>
                          <a:gd name="connsiteX2" fmla="*/ 19277 w 238220"/>
                          <a:gd name="connsiteY2" fmla="*/ 0 h 460308"/>
                          <a:gd name="connsiteX3" fmla="*/ 218943 w 238220"/>
                          <a:gd name="connsiteY3" fmla="*/ 0 h 460308"/>
                          <a:gd name="connsiteX4" fmla="*/ 238220 w 238220"/>
                          <a:gd name="connsiteY4" fmla="*/ 460308 h 46030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8220" h="460308">
                            <a:moveTo>
                              <a:pt x="238220" y="460308"/>
                            </a:moveTo>
                            <a:lnTo>
                              <a:pt x="0" y="460307"/>
                            </a:lnTo>
                            <a:lnTo>
                              <a:pt x="19277" y="0"/>
                            </a:lnTo>
                            <a:lnTo>
                              <a:pt x="218943" y="0"/>
                            </a:lnTo>
                            <a:lnTo>
                              <a:pt x="238220" y="46030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65" name="円/楕円 964">
                        <a:extLst>
                          <a:ext uri="{FF2B5EF4-FFF2-40B4-BE49-F238E27FC236}">
                            <a16:creationId xmlns:a16="http://schemas.microsoft.com/office/drawing/2014/main" id="{2012B5DD-05F4-8C4D-974D-1C254B907621}"/>
                          </a:ext>
                        </a:extLst>
                      </p:cNvPr>
                      <p:cNvSpPr/>
                      <p:nvPr/>
                    </p:nvSpPr>
                    <p:spPr>
                      <a:xfrm rot="4162111">
                        <a:off x="5601732" y="4184747"/>
                        <a:ext cx="142595" cy="142595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</p:grpSp>
            </p:grpSp>
          </p:grpSp>
        </p:grpSp>
        <p:grpSp>
          <p:nvGrpSpPr>
            <p:cNvPr id="906" name="グループ化 905">
              <a:extLst>
                <a:ext uri="{FF2B5EF4-FFF2-40B4-BE49-F238E27FC236}">
                  <a16:creationId xmlns:a16="http://schemas.microsoft.com/office/drawing/2014/main" id="{3D38C50E-9375-074C-99C7-EBE7663EBF4A}"/>
                </a:ext>
              </a:extLst>
            </p:cNvPr>
            <p:cNvGrpSpPr/>
            <p:nvPr/>
          </p:nvGrpSpPr>
          <p:grpSpPr>
            <a:xfrm>
              <a:off x="8914729" y="2483129"/>
              <a:ext cx="1055720" cy="2201473"/>
              <a:chOff x="7232393" y="2058331"/>
              <a:chExt cx="1055720" cy="2201473"/>
            </a:xfrm>
            <a:grpFill/>
          </p:grpSpPr>
          <p:sp>
            <p:nvSpPr>
              <p:cNvPr id="909" name="円/楕円 908">
                <a:extLst>
                  <a:ext uri="{FF2B5EF4-FFF2-40B4-BE49-F238E27FC236}">
                    <a16:creationId xmlns:a16="http://schemas.microsoft.com/office/drawing/2014/main" id="{582B6829-6B18-FC4B-9F66-AE11F856E4AA}"/>
                  </a:ext>
                </a:extLst>
              </p:cNvPr>
              <p:cNvSpPr/>
              <p:nvPr/>
            </p:nvSpPr>
            <p:spPr>
              <a:xfrm rot="2146414">
                <a:off x="7569447" y="2058331"/>
                <a:ext cx="381613" cy="38161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911" name="グループ化 910">
                <a:extLst>
                  <a:ext uri="{FF2B5EF4-FFF2-40B4-BE49-F238E27FC236}">
                    <a16:creationId xmlns:a16="http://schemas.microsoft.com/office/drawing/2014/main" id="{3344537A-42F8-DF41-83D3-A00BED34B19C}"/>
                  </a:ext>
                </a:extLst>
              </p:cNvPr>
              <p:cNvGrpSpPr/>
              <p:nvPr/>
            </p:nvGrpSpPr>
            <p:grpSpPr>
              <a:xfrm>
                <a:off x="7232393" y="2484888"/>
                <a:ext cx="1055720" cy="1774916"/>
                <a:chOff x="7232393" y="2484888"/>
                <a:chExt cx="1055720" cy="1774916"/>
              </a:xfrm>
              <a:grpFill/>
            </p:grpSpPr>
            <p:grpSp>
              <p:nvGrpSpPr>
                <p:cNvPr id="912" name="グループ化 911">
                  <a:extLst>
                    <a:ext uri="{FF2B5EF4-FFF2-40B4-BE49-F238E27FC236}">
                      <a16:creationId xmlns:a16="http://schemas.microsoft.com/office/drawing/2014/main" id="{40F27556-9D38-5A44-9042-AA7730DA7C92}"/>
                    </a:ext>
                  </a:extLst>
                </p:cNvPr>
                <p:cNvGrpSpPr/>
                <p:nvPr/>
              </p:nvGrpSpPr>
              <p:grpSpPr>
                <a:xfrm>
                  <a:off x="7441287" y="2484888"/>
                  <a:ext cx="638430" cy="869398"/>
                  <a:chOff x="7441287" y="2484888"/>
                  <a:chExt cx="638430" cy="869398"/>
                </a:xfrm>
                <a:grpFill/>
              </p:grpSpPr>
              <p:sp>
                <p:nvSpPr>
                  <p:cNvPr id="952" name="角丸四角形 951">
                    <a:extLst>
                      <a:ext uri="{FF2B5EF4-FFF2-40B4-BE49-F238E27FC236}">
                        <a16:creationId xmlns:a16="http://schemas.microsoft.com/office/drawing/2014/main" id="{1FD1E328-16F1-CD41-91A6-7E8AAF3E26DA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522156" y="2484953"/>
                    <a:ext cx="465026" cy="869333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953" name="角丸四角形 952">
                    <a:extLst>
                      <a:ext uri="{FF2B5EF4-FFF2-40B4-BE49-F238E27FC236}">
                        <a16:creationId xmlns:a16="http://schemas.microsoft.com/office/drawing/2014/main" id="{1D1856D6-EF14-494D-A36E-B17D12E38E4E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441287" y="2484888"/>
                    <a:ext cx="638430" cy="257772"/>
                  </a:xfrm>
                  <a:prstGeom prst="roundRect">
                    <a:avLst>
                      <a:gd name="adj" fmla="val 28068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grpSp>
              <p:nvGrpSpPr>
                <p:cNvPr id="922" name="グループ化 921">
                  <a:extLst>
                    <a:ext uri="{FF2B5EF4-FFF2-40B4-BE49-F238E27FC236}">
                      <a16:creationId xmlns:a16="http://schemas.microsoft.com/office/drawing/2014/main" id="{F49FADED-2B86-C545-803B-02AEA992735D}"/>
                    </a:ext>
                  </a:extLst>
                </p:cNvPr>
                <p:cNvGrpSpPr/>
                <p:nvPr/>
              </p:nvGrpSpPr>
              <p:grpSpPr>
                <a:xfrm>
                  <a:off x="7232393" y="2671636"/>
                  <a:ext cx="1055720" cy="1588168"/>
                  <a:chOff x="7232393" y="2671636"/>
                  <a:chExt cx="1055720" cy="1588168"/>
                </a:xfrm>
                <a:grpFill/>
              </p:grpSpPr>
              <p:grpSp>
                <p:nvGrpSpPr>
                  <p:cNvPr id="923" name="グループ化 922">
                    <a:extLst>
                      <a:ext uri="{FF2B5EF4-FFF2-40B4-BE49-F238E27FC236}">
                        <a16:creationId xmlns:a16="http://schemas.microsoft.com/office/drawing/2014/main" id="{159B60AF-70E6-0D44-B7A0-8746D3E8596C}"/>
                      </a:ext>
                    </a:extLst>
                  </p:cNvPr>
                  <p:cNvGrpSpPr/>
                  <p:nvPr/>
                </p:nvGrpSpPr>
                <p:grpSpPr>
                  <a:xfrm rot="21240536">
                    <a:off x="7232393" y="2671636"/>
                    <a:ext cx="488296" cy="666817"/>
                    <a:chOff x="7192437" y="2658291"/>
                    <a:chExt cx="488296" cy="666817"/>
                  </a:xfrm>
                  <a:grpFill/>
                  <a:effectLst>
                    <a:outerShdw blurRad="50800" dist="50800" dir="840000" algn="ctr" rotWithShape="0">
                      <a:srgbClr val="000000">
                        <a:alpha val="0"/>
                      </a:srgbClr>
                    </a:outerShdw>
                  </a:effectLst>
                </p:grpSpPr>
                <p:grpSp>
                  <p:nvGrpSpPr>
                    <p:cNvPr id="946" name="グループ化 945">
                      <a:extLst>
                        <a:ext uri="{FF2B5EF4-FFF2-40B4-BE49-F238E27FC236}">
                          <a16:creationId xmlns:a16="http://schemas.microsoft.com/office/drawing/2014/main" id="{EBCAE31D-2A12-4741-9150-C2CCCF0D8D59}"/>
                        </a:ext>
                      </a:extLst>
                    </p:cNvPr>
                    <p:cNvGrpSpPr/>
                    <p:nvPr/>
                  </p:nvGrpSpPr>
                  <p:grpSpPr>
                    <a:xfrm rot="16931095">
                      <a:off x="7072297" y="3017015"/>
                      <a:ext cx="428233" cy="187954"/>
                      <a:chOff x="5308141" y="4130506"/>
                      <a:chExt cx="370221" cy="162492"/>
                    </a:xfrm>
                    <a:grpFill/>
                  </p:grpSpPr>
                  <p:sp>
                    <p:nvSpPr>
                      <p:cNvPr id="950" name="円/楕円 949">
                        <a:extLst>
                          <a:ext uri="{FF2B5EF4-FFF2-40B4-BE49-F238E27FC236}">
                            <a16:creationId xmlns:a16="http://schemas.microsoft.com/office/drawing/2014/main" id="{93CEA2F0-34CA-524C-8A5A-5E3D5C265D49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308141" y="4130506"/>
                        <a:ext cx="116148" cy="116147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51" name="フリーフォーム 950">
                        <a:extLst>
                          <a:ext uri="{FF2B5EF4-FFF2-40B4-BE49-F238E27FC236}">
                            <a16:creationId xmlns:a16="http://schemas.microsoft.com/office/drawing/2014/main" id="{02D0283D-2BB5-294D-A9FA-6FDE694120CA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442596" y="4057232"/>
                        <a:ext cx="143154" cy="328378"/>
                      </a:xfrm>
                      <a:custGeom>
                        <a:avLst/>
                        <a:gdLst>
                          <a:gd name="connsiteX0" fmla="*/ 199666 w 199666"/>
                          <a:gd name="connsiteY0" fmla="*/ 458014 h 458014"/>
                          <a:gd name="connsiteX1" fmla="*/ 0 w 199666"/>
                          <a:gd name="connsiteY1" fmla="*/ 458014 h 458014"/>
                          <a:gd name="connsiteX2" fmla="*/ 19181 w 199666"/>
                          <a:gd name="connsiteY2" fmla="*/ 0 h 458014"/>
                          <a:gd name="connsiteX3" fmla="*/ 180485 w 199666"/>
                          <a:gd name="connsiteY3" fmla="*/ 0 h 458014"/>
                          <a:gd name="connsiteX4" fmla="*/ 199666 w 199666"/>
                          <a:gd name="connsiteY4" fmla="*/ 458014 h 4580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9666" h="458014">
                            <a:moveTo>
                              <a:pt x="199666" y="458014"/>
                            </a:moveTo>
                            <a:lnTo>
                              <a:pt x="0" y="458014"/>
                            </a:lnTo>
                            <a:lnTo>
                              <a:pt x="19181" y="0"/>
                            </a:lnTo>
                            <a:lnTo>
                              <a:pt x="180485" y="0"/>
                            </a:lnTo>
                            <a:lnTo>
                              <a:pt x="199666" y="4580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grpSp>
                  <p:nvGrpSpPr>
                    <p:cNvPr id="947" name="グループ化 946">
                      <a:extLst>
                        <a:ext uri="{FF2B5EF4-FFF2-40B4-BE49-F238E27FC236}">
                          <a16:creationId xmlns:a16="http://schemas.microsoft.com/office/drawing/2014/main" id="{A608DB9E-1D99-EB4B-8FB1-4800CC341766}"/>
                        </a:ext>
                      </a:extLst>
                    </p:cNvPr>
                    <p:cNvGrpSpPr/>
                    <p:nvPr/>
                  </p:nvGrpSpPr>
                  <p:grpSpPr>
                    <a:xfrm rot="19013515">
                      <a:off x="7231912" y="2658291"/>
                      <a:ext cx="448821" cy="255560"/>
                      <a:chOff x="5601732" y="4106402"/>
                      <a:chExt cx="388020" cy="220940"/>
                    </a:xfrm>
                    <a:grpFill/>
                  </p:grpSpPr>
                  <p:sp>
                    <p:nvSpPr>
                      <p:cNvPr id="948" name="フリーフォーム 947">
                        <a:extLst>
                          <a:ext uri="{FF2B5EF4-FFF2-40B4-BE49-F238E27FC236}">
                            <a16:creationId xmlns:a16="http://schemas.microsoft.com/office/drawing/2014/main" id="{EC3DF6A9-7962-0343-9CAE-FFE2AC2EA5C7}"/>
                          </a:ext>
                        </a:extLst>
                      </p:cNvPr>
                      <p:cNvSpPr/>
                      <p:nvPr/>
                    </p:nvSpPr>
                    <p:spPr>
                      <a:xfrm rot="14830726">
                        <a:off x="5739343" y="4026788"/>
                        <a:ext cx="170795" cy="330023"/>
                      </a:xfrm>
                      <a:custGeom>
                        <a:avLst/>
                        <a:gdLst>
                          <a:gd name="connsiteX0" fmla="*/ 238220 w 238220"/>
                          <a:gd name="connsiteY0" fmla="*/ 460308 h 460308"/>
                          <a:gd name="connsiteX1" fmla="*/ 0 w 238220"/>
                          <a:gd name="connsiteY1" fmla="*/ 460307 h 460308"/>
                          <a:gd name="connsiteX2" fmla="*/ 19277 w 238220"/>
                          <a:gd name="connsiteY2" fmla="*/ 0 h 460308"/>
                          <a:gd name="connsiteX3" fmla="*/ 218943 w 238220"/>
                          <a:gd name="connsiteY3" fmla="*/ 0 h 460308"/>
                          <a:gd name="connsiteX4" fmla="*/ 238220 w 238220"/>
                          <a:gd name="connsiteY4" fmla="*/ 460308 h 46030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8220" h="460308">
                            <a:moveTo>
                              <a:pt x="238220" y="460308"/>
                            </a:moveTo>
                            <a:lnTo>
                              <a:pt x="0" y="460307"/>
                            </a:lnTo>
                            <a:lnTo>
                              <a:pt x="19277" y="0"/>
                            </a:lnTo>
                            <a:lnTo>
                              <a:pt x="218943" y="0"/>
                            </a:lnTo>
                            <a:lnTo>
                              <a:pt x="238220" y="46030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49" name="円/楕円 948">
                        <a:extLst>
                          <a:ext uri="{FF2B5EF4-FFF2-40B4-BE49-F238E27FC236}">
                            <a16:creationId xmlns:a16="http://schemas.microsoft.com/office/drawing/2014/main" id="{9754F306-0CFC-B442-8EAB-B447E12A6126}"/>
                          </a:ext>
                        </a:extLst>
                      </p:cNvPr>
                      <p:cNvSpPr/>
                      <p:nvPr/>
                    </p:nvSpPr>
                    <p:spPr>
                      <a:xfrm rot="4162111">
                        <a:off x="5601732" y="4184747"/>
                        <a:ext cx="142595" cy="142595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</p:grpSp>
              <p:grpSp>
                <p:nvGrpSpPr>
                  <p:cNvPr id="924" name="グループ化 923">
                    <a:extLst>
                      <a:ext uri="{FF2B5EF4-FFF2-40B4-BE49-F238E27FC236}">
                        <a16:creationId xmlns:a16="http://schemas.microsoft.com/office/drawing/2014/main" id="{8B63B453-D721-0F45-A073-D74187639CD7}"/>
                      </a:ext>
                    </a:extLst>
                  </p:cNvPr>
                  <p:cNvGrpSpPr/>
                  <p:nvPr/>
                </p:nvGrpSpPr>
                <p:grpSpPr>
                  <a:xfrm rot="21371472">
                    <a:off x="7264496" y="3159391"/>
                    <a:ext cx="635675" cy="1100413"/>
                    <a:chOff x="7123352" y="3526279"/>
                    <a:chExt cx="635675" cy="1100413"/>
                  </a:xfrm>
                  <a:grpFill/>
                </p:grpSpPr>
                <p:grpSp>
                  <p:nvGrpSpPr>
                    <p:cNvPr id="942" name="グループ化 941">
                      <a:extLst>
                        <a:ext uri="{FF2B5EF4-FFF2-40B4-BE49-F238E27FC236}">
                          <a16:creationId xmlns:a16="http://schemas.microsoft.com/office/drawing/2014/main" id="{0468DC3F-5683-DD4E-B16D-C7CAB132F7CB}"/>
                        </a:ext>
                      </a:extLst>
                    </p:cNvPr>
                    <p:cNvGrpSpPr/>
                    <p:nvPr/>
                  </p:nvGrpSpPr>
                  <p:grpSpPr>
                    <a:xfrm rot="18955053">
                      <a:off x="7123352" y="4268393"/>
                      <a:ext cx="635675" cy="358299"/>
                      <a:chOff x="5064616" y="4990301"/>
                      <a:chExt cx="549561" cy="309761"/>
                    </a:xfrm>
                    <a:grpFill/>
                  </p:grpSpPr>
                  <p:sp>
                    <p:nvSpPr>
                      <p:cNvPr id="944" name="円/楕円 943">
                        <a:extLst>
                          <a:ext uri="{FF2B5EF4-FFF2-40B4-BE49-F238E27FC236}">
                            <a16:creationId xmlns:a16="http://schemas.microsoft.com/office/drawing/2014/main" id="{6B9459D1-E75B-D14D-AB7C-BEF292ADF3DA}"/>
                          </a:ext>
                        </a:extLst>
                      </p:cNvPr>
                      <p:cNvSpPr/>
                      <p:nvPr/>
                    </p:nvSpPr>
                    <p:spPr>
                      <a:xfrm rot="3328027" flipH="1">
                        <a:off x="5064616" y="5171008"/>
                        <a:ext cx="129054" cy="12905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45" name="フリーフォーム 944">
                        <a:extLst>
                          <a:ext uri="{FF2B5EF4-FFF2-40B4-BE49-F238E27FC236}">
                            <a16:creationId xmlns:a16="http://schemas.microsoft.com/office/drawing/2014/main" id="{DF6B9CC3-6E72-2249-845E-62F7FF2E03DE}"/>
                          </a:ext>
                        </a:extLst>
                      </p:cNvPr>
                      <p:cNvSpPr/>
                      <p:nvPr/>
                    </p:nvSpPr>
                    <p:spPr>
                      <a:xfrm rot="14143390">
                        <a:off x="5245721" y="4815559"/>
                        <a:ext cx="193713" cy="543198"/>
                      </a:xfrm>
                      <a:custGeom>
                        <a:avLst/>
                        <a:gdLst>
                          <a:gd name="connsiteX0" fmla="*/ 0 w 270185"/>
                          <a:gd name="connsiteY0" fmla="*/ 757638 h 757638"/>
                          <a:gd name="connsiteX1" fmla="*/ 41866 w 270185"/>
                          <a:gd name="connsiteY1" fmla="*/ 803 h 757638"/>
                          <a:gd name="connsiteX2" fmla="*/ 221479 w 270185"/>
                          <a:gd name="connsiteY2" fmla="*/ 0 h 757638"/>
                          <a:gd name="connsiteX3" fmla="*/ 270185 w 270185"/>
                          <a:gd name="connsiteY3" fmla="*/ 757638 h 757638"/>
                          <a:gd name="connsiteX4" fmla="*/ 0 w 270185"/>
                          <a:gd name="connsiteY4" fmla="*/ 757638 h 7576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0185" h="757638">
                            <a:moveTo>
                              <a:pt x="0" y="757638"/>
                            </a:moveTo>
                            <a:lnTo>
                              <a:pt x="41866" y="803"/>
                            </a:lnTo>
                            <a:lnTo>
                              <a:pt x="221479" y="0"/>
                            </a:lnTo>
                            <a:lnTo>
                              <a:pt x="270185" y="757638"/>
                            </a:lnTo>
                            <a:lnTo>
                              <a:pt x="0" y="75763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sp>
                  <p:nvSpPr>
                    <p:cNvPr id="943" name="フリーフォーム 942">
                      <a:extLst>
                        <a:ext uri="{FF2B5EF4-FFF2-40B4-BE49-F238E27FC236}">
                          <a16:creationId xmlns:a16="http://schemas.microsoft.com/office/drawing/2014/main" id="{167A4AE1-2C39-1645-AFD3-FCDD1AD6ED8F}"/>
                        </a:ext>
                      </a:extLst>
                    </p:cNvPr>
                    <p:cNvSpPr/>
                    <p:nvPr/>
                  </p:nvSpPr>
                  <p:spPr>
                    <a:xfrm rot="11490407">
                      <a:off x="7364729" y="3526279"/>
                      <a:ext cx="294942" cy="590169"/>
                    </a:xfrm>
                    <a:custGeom>
                      <a:avLst/>
                      <a:gdLst>
                        <a:gd name="connsiteX0" fmla="*/ 0 w 359224"/>
                        <a:gd name="connsiteY0" fmla="*/ 745326 h 745326"/>
                        <a:gd name="connsiteX1" fmla="*/ 41228 w 359224"/>
                        <a:gd name="connsiteY1" fmla="*/ 0 h 745326"/>
                        <a:gd name="connsiteX2" fmla="*/ 311413 w 359224"/>
                        <a:gd name="connsiteY2" fmla="*/ 0 h 745326"/>
                        <a:gd name="connsiteX3" fmla="*/ 359224 w 359224"/>
                        <a:gd name="connsiteY3" fmla="*/ 743721 h 745326"/>
                        <a:gd name="connsiteX4" fmla="*/ 0 w 359224"/>
                        <a:gd name="connsiteY4" fmla="*/ 745326 h 745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59224" h="745326">
                          <a:moveTo>
                            <a:pt x="0" y="745326"/>
                          </a:moveTo>
                          <a:lnTo>
                            <a:pt x="41228" y="0"/>
                          </a:lnTo>
                          <a:lnTo>
                            <a:pt x="311413" y="0"/>
                          </a:lnTo>
                          <a:lnTo>
                            <a:pt x="359224" y="743721"/>
                          </a:lnTo>
                          <a:lnTo>
                            <a:pt x="0" y="745326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grpSp>
                <p:nvGrpSpPr>
                  <p:cNvPr id="925" name="グループ化 924">
                    <a:extLst>
                      <a:ext uri="{FF2B5EF4-FFF2-40B4-BE49-F238E27FC236}">
                        <a16:creationId xmlns:a16="http://schemas.microsoft.com/office/drawing/2014/main" id="{04D31EB7-5FF3-D84A-AE46-B67977B6A34C}"/>
                      </a:ext>
                    </a:extLst>
                  </p:cNvPr>
                  <p:cNvGrpSpPr/>
                  <p:nvPr/>
                </p:nvGrpSpPr>
                <p:grpSpPr>
                  <a:xfrm rot="228528" flipH="1">
                    <a:off x="7615561" y="3159103"/>
                    <a:ext cx="635675" cy="1100413"/>
                    <a:chOff x="7123352" y="3526279"/>
                    <a:chExt cx="635675" cy="1100413"/>
                  </a:xfrm>
                  <a:grpFill/>
                </p:grpSpPr>
                <p:grpSp>
                  <p:nvGrpSpPr>
                    <p:cNvPr id="933" name="グループ化 932">
                      <a:extLst>
                        <a:ext uri="{FF2B5EF4-FFF2-40B4-BE49-F238E27FC236}">
                          <a16:creationId xmlns:a16="http://schemas.microsoft.com/office/drawing/2014/main" id="{A0976421-1C37-C74F-B717-B3637305C236}"/>
                        </a:ext>
                      </a:extLst>
                    </p:cNvPr>
                    <p:cNvGrpSpPr/>
                    <p:nvPr/>
                  </p:nvGrpSpPr>
                  <p:grpSpPr>
                    <a:xfrm rot="18955053">
                      <a:off x="7123352" y="4268393"/>
                      <a:ext cx="635675" cy="358299"/>
                      <a:chOff x="5064616" y="4990301"/>
                      <a:chExt cx="549561" cy="309761"/>
                    </a:xfrm>
                    <a:grpFill/>
                  </p:grpSpPr>
                  <p:sp>
                    <p:nvSpPr>
                      <p:cNvPr id="936" name="円/楕円 935">
                        <a:extLst>
                          <a:ext uri="{FF2B5EF4-FFF2-40B4-BE49-F238E27FC236}">
                            <a16:creationId xmlns:a16="http://schemas.microsoft.com/office/drawing/2014/main" id="{B94C0FAE-3653-C147-B264-3DA8CC20BD35}"/>
                          </a:ext>
                        </a:extLst>
                      </p:cNvPr>
                      <p:cNvSpPr/>
                      <p:nvPr/>
                    </p:nvSpPr>
                    <p:spPr>
                      <a:xfrm rot="3328027" flipH="1">
                        <a:off x="5064616" y="5171008"/>
                        <a:ext cx="129054" cy="129054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37" name="フリーフォーム 936">
                        <a:extLst>
                          <a:ext uri="{FF2B5EF4-FFF2-40B4-BE49-F238E27FC236}">
                            <a16:creationId xmlns:a16="http://schemas.microsoft.com/office/drawing/2014/main" id="{7A98C4F6-3F2B-BD41-943C-59A03A73F379}"/>
                          </a:ext>
                        </a:extLst>
                      </p:cNvPr>
                      <p:cNvSpPr/>
                      <p:nvPr/>
                    </p:nvSpPr>
                    <p:spPr>
                      <a:xfrm rot="14143390">
                        <a:off x="5245721" y="4815559"/>
                        <a:ext cx="193713" cy="543198"/>
                      </a:xfrm>
                      <a:custGeom>
                        <a:avLst/>
                        <a:gdLst>
                          <a:gd name="connsiteX0" fmla="*/ 0 w 270185"/>
                          <a:gd name="connsiteY0" fmla="*/ 757638 h 757638"/>
                          <a:gd name="connsiteX1" fmla="*/ 41866 w 270185"/>
                          <a:gd name="connsiteY1" fmla="*/ 803 h 757638"/>
                          <a:gd name="connsiteX2" fmla="*/ 221479 w 270185"/>
                          <a:gd name="connsiteY2" fmla="*/ 0 h 757638"/>
                          <a:gd name="connsiteX3" fmla="*/ 270185 w 270185"/>
                          <a:gd name="connsiteY3" fmla="*/ 757638 h 757638"/>
                          <a:gd name="connsiteX4" fmla="*/ 0 w 270185"/>
                          <a:gd name="connsiteY4" fmla="*/ 757638 h 75763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0185" h="757638">
                            <a:moveTo>
                              <a:pt x="0" y="757638"/>
                            </a:moveTo>
                            <a:lnTo>
                              <a:pt x="41866" y="803"/>
                            </a:lnTo>
                            <a:lnTo>
                              <a:pt x="221479" y="0"/>
                            </a:lnTo>
                            <a:lnTo>
                              <a:pt x="270185" y="757638"/>
                            </a:lnTo>
                            <a:lnTo>
                              <a:pt x="0" y="75763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sp>
                  <p:nvSpPr>
                    <p:cNvPr id="934" name="フリーフォーム 933">
                      <a:extLst>
                        <a:ext uri="{FF2B5EF4-FFF2-40B4-BE49-F238E27FC236}">
                          <a16:creationId xmlns:a16="http://schemas.microsoft.com/office/drawing/2014/main" id="{254D5DF8-E03D-204E-9B22-0FBB806A62A8}"/>
                        </a:ext>
                      </a:extLst>
                    </p:cNvPr>
                    <p:cNvSpPr/>
                    <p:nvPr/>
                  </p:nvSpPr>
                  <p:spPr>
                    <a:xfrm rot="11490407">
                      <a:off x="7364729" y="3526279"/>
                      <a:ext cx="294942" cy="590169"/>
                    </a:xfrm>
                    <a:custGeom>
                      <a:avLst/>
                      <a:gdLst>
                        <a:gd name="connsiteX0" fmla="*/ 0 w 359224"/>
                        <a:gd name="connsiteY0" fmla="*/ 745326 h 745326"/>
                        <a:gd name="connsiteX1" fmla="*/ 41228 w 359224"/>
                        <a:gd name="connsiteY1" fmla="*/ 0 h 745326"/>
                        <a:gd name="connsiteX2" fmla="*/ 311413 w 359224"/>
                        <a:gd name="connsiteY2" fmla="*/ 0 h 745326"/>
                        <a:gd name="connsiteX3" fmla="*/ 359224 w 359224"/>
                        <a:gd name="connsiteY3" fmla="*/ 743721 h 745326"/>
                        <a:gd name="connsiteX4" fmla="*/ 0 w 359224"/>
                        <a:gd name="connsiteY4" fmla="*/ 745326 h 745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59224" h="745326">
                          <a:moveTo>
                            <a:pt x="0" y="745326"/>
                          </a:moveTo>
                          <a:lnTo>
                            <a:pt x="41228" y="0"/>
                          </a:lnTo>
                          <a:lnTo>
                            <a:pt x="311413" y="0"/>
                          </a:lnTo>
                          <a:lnTo>
                            <a:pt x="359224" y="743721"/>
                          </a:lnTo>
                          <a:lnTo>
                            <a:pt x="0" y="745326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grpSp>
                <p:nvGrpSpPr>
                  <p:cNvPr id="926" name="グループ化 925">
                    <a:extLst>
                      <a:ext uri="{FF2B5EF4-FFF2-40B4-BE49-F238E27FC236}">
                        <a16:creationId xmlns:a16="http://schemas.microsoft.com/office/drawing/2014/main" id="{EFCE14CC-41C4-7948-9526-8A78E7C65F86}"/>
                      </a:ext>
                    </a:extLst>
                  </p:cNvPr>
                  <p:cNvGrpSpPr/>
                  <p:nvPr/>
                </p:nvGrpSpPr>
                <p:grpSpPr>
                  <a:xfrm rot="359464" flipH="1">
                    <a:off x="7799817" y="2671636"/>
                    <a:ext cx="488296" cy="666817"/>
                    <a:chOff x="7192437" y="2658291"/>
                    <a:chExt cx="488296" cy="666817"/>
                  </a:xfrm>
                  <a:grpFill/>
                  <a:effectLst>
                    <a:outerShdw blurRad="50800" dist="50800" dir="840000" algn="ctr" rotWithShape="0">
                      <a:srgbClr val="000000">
                        <a:alpha val="0"/>
                      </a:srgbClr>
                    </a:outerShdw>
                  </a:effectLst>
                </p:grpSpPr>
                <p:grpSp>
                  <p:nvGrpSpPr>
                    <p:cNvPr id="927" name="グループ化 926">
                      <a:extLst>
                        <a:ext uri="{FF2B5EF4-FFF2-40B4-BE49-F238E27FC236}">
                          <a16:creationId xmlns:a16="http://schemas.microsoft.com/office/drawing/2014/main" id="{0641FBCC-1A32-694B-850E-AAFA2040A4B8}"/>
                        </a:ext>
                      </a:extLst>
                    </p:cNvPr>
                    <p:cNvGrpSpPr/>
                    <p:nvPr/>
                  </p:nvGrpSpPr>
                  <p:grpSpPr>
                    <a:xfrm rot="16931095">
                      <a:off x="7072297" y="3017015"/>
                      <a:ext cx="428233" cy="187954"/>
                      <a:chOff x="5308141" y="4130506"/>
                      <a:chExt cx="370221" cy="162492"/>
                    </a:xfrm>
                    <a:grpFill/>
                  </p:grpSpPr>
                  <p:sp>
                    <p:nvSpPr>
                      <p:cNvPr id="931" name="円/楕円 930">
                        <a:extLst>
                          <a:ext uri="{FF2B5EF4-FFF2-40B4-BE49-F238E27FC236}">
                            <a16:creationId xmlns:a16="http://schemas.microsoft.com/office/drawing/2014/main" id="{EAB9F55D-B851-3D44-9FB1-B03C19781B26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308141" y="4130506"/>
                        <a:ext cx="116148" cy="116147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32" name="フリーフォーム 931">
                        <a:extLst>
                          <a:ext uri="{FF2B5EF4-FFF2-40B4-BE49-F238E27FC236}">
                            <a16:creationId xmlns:a16="http://schemas.microsoft.com/office/drawing/2014/main" id="{19603396-FA3D-BA4B-A39B-B13FFFD1D7D9}"/>
                          </a:ext>
                        </a:extLst>
                      </p:cNvPr>
                      <p:cNvSpPr/>
                      <p:nvPr/>
                    </p:nvSpPr>
                    <p:spPr>
                      <a:xfrm rot="16950893">
                        <a:off x="5442596" y="4057232"/>
                        <a:ext cx="143154" cy="328378"/>
                      </a:xfrm>
                      <a:custGeom>
                        <a:avLst/>
                        <a:gdLst>
                          <a:gd name="connsiteX0" fmla="*/ 199666 w 199666"/>
                          <a:gd name="connsiteY0" fmla="*/ 458014 h 458014"/>
                          <a:gd name="connsiteX1" fmla="*/ 0 w 199666"/>
                          <a:gd name="connsiteY1" fmla="*/ 458014 h 458014"/>
                          <a:gd name="connsiteX2" fmla="*/ 19181 w 199666"/>
                          <a:gd name="connsiteY2" fmla="*/ 0 h 458014"/>
                          <a:gd name="connsiteX3" fmla="*/ 180485 w 199666"/>
                          <a:gd name="connsiteY3" fmla="*/ 0 h 458014"/>
                          <a:gd name="connsiteX4" fmla="*/ 199666 w 199666"/>
                          <a:gd name="connsiteY4" fmla="*/ 458014 h 45801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9666" h="458014">
                            <a:moveTo>
                              <a:pt x="199666" y="458014"/>
                            </a:moveTo>
                            <a:lnTo>
                              <a:pt x="0" y="458014"/>
                            </a:lnTo>
                            <a:lnTo>
                              <a:pt x="19181" y="0"/>
                            </a:lnTo>
                            <a:lnTo>
                              <a:pt x="180485" y="0"/>
                            </a:lnTo>
                            <a:lnTo>
                              <a:pt x="199666" y="4580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  <p:grpSp>
                  <p:nvGrpSpPr>
                    <p:cNvPr id="928" name="グループ化 927">
                      <a:extLst>
                        <a:ext uri="{FF2B5EF4-FFF2-40B4-BE49-F238E27FC236}">
                          <a16:creationId xmlns:a16="http://schemas.microsoft.com/office/drawing/2014/main" id="{F17DFFA5-D02B-0D4F-AB50-1D87F04345F0}"/>
                        </a:ext>
                      </a:extLst>
                    </p:cNvPr>
                    <p:cNvGrpSpPr/>
                    <p:nvPr/>
                  </p:nvGrpSpPr>
                  <p:grpSpPr>
                    <a:xfrm rot="19013515">
                      <a:off x="7231912" y="2658291"/>
                      <a:ext cx="448821" cy="255560"/>
                      <a:chOff x="5601732" y="4106402"/>
                      <a:chExt cx="388020" cy="220940"/>
                    </a:xfrm>
                    <a:grpFill/>
                  </p:grpSpPr>
                  <p:sp>
                    <p:nvSpPr>
                      <p:cNvPr id="929" name="フリーフォーム 928">
                        <a:extLst>
                          <a:ext uri="{FF2B5EF4-FFF2-40B4-BE49-F238E27FC236}">
                            <a16:creationId xmlns:a16="http://schemas.microsoft.com/office/drawing/2014/main" id="{6F6A3C48-8419-FD42-89F5-0ED9EA6D4E7C}"/>
                          </a:ext>
                        </a:extLst>
                      </p:cNvPr>
                      <p:cNvSpPr/>
                      <p:nvPr/>
                    </p:nvSpPr>
                    <p:spPr>
                      <a:xfrm rot="14830726">
                        <a:off x="5739343" y="4026788"/>
                        <a:ext cx="170795" cy="330023"/>
                      </a:xfrm>
                      <a:custGeom>
                        <a:avLst/>
                        <a:gdLst>
                          <a:gd name="connsiteX0" fmla="*/ 238220 w 238220"/>
                          <a:gd name="connsiteY0" fmla="*/ 460308 h 460308"/>
                          <a:gd name="connsiteX1" fmla="*/ 0 w 238220"/>
                          <a:gd name="connsiteY1" fmla="*/ 460307 h 460308"/>
                          <a:gd name="connsiteX2" fmla="*/ 19277 w 238220"/>
                          <a:gd name="connsiteY2" fmla="*/ 0 h 460308"/>
                          <a:gd name="connsiteX3" fmla="*/ 218943 w 238220"/>
                          <a:gd name="connsiteY3" fmla="*/ 0 h 460308"/>
                          <a:gd name="connsiteX4" fmla="*/ 238220 w 238220"/>
                          <a:gd name="connsiteY4" fmla="*/ 460308 h 46030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38220" h="460308">
                            <a:moveTo>
                              <a:pt x="238220" y="460308"/>
                            </a:moveTo>
                            <a:lnTo>
                              <a:pt x="0" y="460307"/>
                            </a:lnTo>
                            <a:lnTo>
                              <a:pt x="19277" y="0"/>
                            </a:lnTo>
                            <a:lnTo>
                              <a:pt x="218943" y="0"/>
                            </a:lnTo>
                            <a:lnTo>
                              <a:pt x="238220" y="46030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  <p:sp>
                    <p:nvSpPr>
                      <p:cNvPr id="930" name="円/楕円 929">
                        <a:extLst>
                          <a:ext uri="{FF2B5EF4-FFF2-40B4-BE49-F238E27FC236}">
                            <a16:creationId xmlns:a16="http://schemas.microsoft.com/office/drawing/2014/main" id="{691AD277-138A-1540-90AA-F2E44649E238}"/>
                          </a:ext>
                        </a:extLst>
                      </p:cNvPr>
                      <p:cNvSpPr/>
                      <p:nvPr/>
                    </p:nvSpPr>
                    <p:spPr>
                      <a:xfrm rot="4162111">
                        <a:off x="5601732" y="4184747"/>
                        <a:ext cx="142595" cy="142595"/>
                      </a:xfrm>
                      <a:prstGeom prst="ellipse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u="sng"/>
                      </a:p>
                    </p:txBody>
                  </p:sp>
                </p:grpSp>
              </p:grpSp>
            </p:grpSp>
          </p:grpSp>
        </p:grpSp>
        <p:sp>
          <p:nvSpPr>
            <p:cNvPr id="908" name="フリーフォーム 907">
              <a:extLst>
                <a:ext uri="{FF2B5EF4-FFF2-40B4-BE49-F238E27FC236}">
                  <a16:creationId xmlns:a16="http://schemas.microsoft.com/office/drawing/2014/main" id="{E55A8748-553D-4A41-A8AA-E02178A2BA49}"/>
                </a:ext>
              </a:extLst>
            </p:cNvPr>
            <p:cNvSpPr/>
            <p:nvPr/>
          </p:nvSpPr>
          <p:spPr>
            <a:xfrm>
              <a:off x="8205396" y="4078913"/>
              <a:ext cx="813112" cy="743986"/>
            </a:xfrm>
            <a:custGeom>
              <a:avLst/>
              <a:gdLst/>
              <a:ahLst/>
              <a:cxnLst/>
              <a:rect l="l" t="t" r="r" b="b"/>
              <a:pathLst>
                <a:path w="813112" h="743986">
                  <a:moveTo>
                    <a:pt x="570800" y="344707"/>
                  </a:moveTo>
                  <a:cubicBezTo>
                    <a:pt x="614992" y="344707"/>
                    <a:pt x="635566" y="358423"/>
                    <a:pt x="646607" y="388141"/>
                  </a:cubicBezTo>
                  <a:cubicBezTo>
                    <a:pt x="664530" y="354613"/>
                    <a:pt x="687390" y="344707"/>
                    <a:pt x="727772" y="344707"/>
                  </a:cubicBezTo>
                  <a:cubicBezTo>
                    <a:pt x="787966" y="344707"/>
                    <a:pt x="813112" y="380521"/>
                    <a:pt x="813112" y="441476"/>
                  </a:cubicBezTo>
                  <a:lnTo>
                    <a:pt x="813112" y="743986"/>
                  </a:lnTo>
                  <a:lnTo>
                    <a:pt x="740730" y="743986"/>
                  </a:lnTo>
                  <a:lnTo>
                    <a:pt x="740730" y="466622"/>
                  </a:lnTo>
                  <a:cubicBezTo>
                    <a:pt x="740730" y="441472"/>
                    <a:pt x="727014" y="415564"/>
                    <a:pt x="700340" y="415564"/>
                  </a:cubicBezTo>
                  <a:cubicBezTo>
                    <a:pt x="672142" y="415564"/>
                    <a:pt x="655378" y="448330"/>
                    <a:pt x="655378" y="477290"/>
                  </a:cubicBezTo>
                  <a:lnTo>
                    <a:pt x="655378" y="743986"/>
                  </a:lnTo>
                  <a:lnTo>
                    <a:pt x="582996" y="743986"/>
                  </a:lnTo>
                  <a:lnTo>
                    <a:pt x="582996" y="466622"/>
                  </a:lnTo>
                  <a:cubicBezTo>
                    <a:pt x="582996" y="450616"/>
                    <a:pt x="573852" y="415564"/>
                    <a:pt x="543368" y="415564"/>
                  </a:cubicBezTo>
                  <a:cubicBezTo>
                    <a:pt x="514408" y="415564"/>
                    <a:pt x="497644" y="449854"/>
                    <a:pt x="497644" y="477290"/>
                  </a:cubicBezTo>
                  <a:lnTo>
                    <a:pt x="497644" y="743986"/>
                  </a:lnTo>
                  <a:lnTo>
                    <a:pt x="425262" y="743986"/>
                  </a:lnTo>
                  <a:lnTo>
                    <a:pt x="425262" y="350803"/>
                  </a:lnTo>
                  <a:lnTo>
                    <a:pt x="497644" y="350803"/>
                  </a:lnTo>
                  <a:lnTo>
                    <a:pt x="497644" y="388141"/>
                  </a:lnTo>
                  <a:cubicBezTo>
                    <a:pt x="509844" y="352327"/>
                    <a:pt x="540324" y="344707"/>
                    <a:pt x="570800" y="344707"/>
                  </a:cubicBezTo>
                  <a:close/>
                  <a:moveTo>
                    <a:pt x="160004" y="0"/>
                  </a:moveTo>
                  <a:cubicBezTo>
                    <a:pt x="259878" y="0"/>
                    <a:pt x="316952" y="54016"/>
                    <a:pt x="316952" y="157966"/>
                  </a:cubicBezTo>
                  <a:lnTo>
                    <a:pt x="316952" y="205867"/>
                  </a:lnTo>
                  <a:cubicBezTo>
                    <a:pt x="316952" y="253763"/>
                    <a:pt x="300645" y="302683"/>
                    <a:pt x="286376" y="329182"/>
                  </a:cubicBezTo>
                  <a:lnTo>
                    <a:pt x="102925" y="653291"/>
                  </a:lnTo>
                  <a:lnTo>
                    <a:pt x="316952" y="653291"/>
                  </a:lnTo>
                  <a:lnTo>
                    <a:pt x="316952" y="743986"/>
                  </a:lnTo>
                  <a:lnTo>
                    <a:pt x="0" y="743986"/>
                  </a:lnTo>
                  <a:lnTo>
                    <a:pt x="0" y="656348"/>
                  </a:lnTo>
                  <a:lnTo>
                    <a:pt x="185489" y="301675"/>
                  </a:lnTo>
                  <a:cubicBezTo>
                    <a:pt x="207911" y="258870"/>
                    <a:pt x="220141" y="225237"/>
                    <a:pt x="220141" y="186503"/>
                  </a:cubicBezTo>
                  <a:lnTo>
                    <a:pt x="220141" y="170196"/>
                  </a:lnTo>
                  <a:cubicBezTo>
                    <a:pt x="220141" y="134520"/>
                    <a:pt x="204854" y="94772"/>
                    <a:pt x="157966" y="94772"/>
                  </a:cubicBezTo>
                  <a:cubicBezTo>
                    <a:pt x="101906" y="94772"/>
                    <a:pt x="96810" y="153884"/>
                    <a:pt x="96810" y="184465"/>
                  </a:cubicBezTo>
                  <a:lnTo>
                    <a:pt x="96810" y="230322"/>
                  </a:lnTo>
                  <a:lnTo>
                    <a:pt x="0" y="230322"/>
                  </a:lnTo>
                  <a:lnTo>
                    <a:pt x="0" y="170196"/>
                  </a:lnTo>
                  <a:cubicBezTo>
                    <a:pt x="0" y="17326"/>
                    <a:pt x="98860" y="0"/>
                    <a:pt x="16000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" altLang="ja-JP" sz="6000" b="1" dirty="0">
                <a:latin typeface="DIN Condensed Light" panose="020B0506040000020204" pitchFamily="34" charset="0"/>
                <a:ea typeface="DIN Condensed Light" panose="020B0506040000020204" pitchFamily="34" charset="0"/>
              </a:endParaRPr>
            </a:p>
          </p:txBody>
        </p:sp>
      </p:grpSp>
      <p:grpSp>
        <p:nvGrpSpPr>
          <p:cNvPr id="995" name="グループ化 994">
            <a:extLst>
              <a:ext uri="{FF2B5EF4-FFF2-40B4-BE49-F238E27FC236}">
                <a16:creationId xmlns:a16="http://schemas.microsoft.com/office/drawing/2014/main" id="{8521C2DB-F88F-F648-9263-DCC3D3598E1A}"/>
              </a:ext>
            </a:extLst>
          </p:cNvPr>
          <p:cNvGrpSpPr/>
          <p:nvPr/>
        </p:nvGrpSpPr>
        <p:grpSpPr>
          <a:xfrm>
            <a:off x="4797976" y="5614444"/>
            <a:ext cx="4052129" cy="1027159"/>
            <a:chOff x="6139464" y="3142246"/>
            <a:chExt cx="4052129" cy="1027159"/>
          </a:xfrm>
          <a:solidFill>
            <a:srgbClr val="011F5F"/>
          </a:solidFill>
        </p:grpSpPr>
        <p:grpSp>
          <p:nvGrpSpPr>
            <p:cNvPr id="996" name="グループ化 995">
              <a:extLst>
                <a:ext uri="{FF2B5EF4-FFF2-40B4-BE49-F238E27FC236}">
                  <a16:creationId xmlns:a16="http://schemas.microsoft.com/office/drawing/2014/main" id="{E97BD6B2-AA3C-9640-AB84-64C42C7878F4}"/>
                </a:ext>
              </a:extLst>
            </p:cNvPr>
            <p:cNvGrpSpPr/>
            <p:nvPr/>
          </p:nvGrpSpPr>
          <p:grpSpPr>
            <a:xfrm>
              <a:off x="8935098" y="3142246"/>
              <a:ext cx="534676" cy="1026236"/>
              <a:chOff x="3187592" y="2861302"/>
              <a:chExt cx="675765" cy="1297036"/>
            </a:xfrm>
            <a:grpFill/>
          </p:grpSpPr>
          <p:sp>
            <p:nvSpPr>
              <p:cNvPr id="1016" name="フリーフォーム 1015">
                <a:extLst>
                  <a:ext uri="{FF2B5EF4-FFF2-40B4-BE49-F238E27FC236}">
                    <a16:creationId xmlns:a16="http://schemas.microsoft.com/office/drawing/2014/main" id="{CCCB4971-8D67-3144-BBED-FB85C43BF43F}"/>
                  </a:ext>
                </a:extLst>
              </p:cNvPr>
              <p:cNvSpPr/>
              <p:nvPr/>
            </p:nvSpPr>
            <p:spPr>
              <a:xfrm>
                <a:off x="3316711" y="2947308"/>
                <a:ext cx="416358" cy="413068"/>
              </a:xfrm>
              <a:custGeom>
                <a:avLst/>
                <a:gdLst>
                  <a:gd name="connsiteX0" fmla="*/ 374907 w 648217"/>
                  <a:gd name="connsiteY0" fmla="*/ 0 h 643095"/>
                  <a:gd name="connsiteX1" fmla="*/ 389428 w 648217"/>
                  <a:gd name="connsiteY1" fmla="*/ 1464 h 643095"/>
                  <a:gd name="connsiteX2" fmla="*/ 648217 w 648217"/>
                  <a:gd name="connsiteY2" fmla="*/ 318987 h 643095"/>
                  <a:gd name="connsiteX3" fmla="*/ 324109 w 648217"/>
                  <a:gd name="connsiteY3" fmla="*/ 643095 h 643095"/>
                  <a:gd name="connsiteX4" fmla="*/ 0 w 648217"/>
                  <a:gd name="connsiteY4" fmla="*/ 318987 h 643095"/>
                  <a:gd name="connsiteX5" fmla="*/ 6585 w 648217"/>
                  <a:gd name="connsiteY5" fmla="*/ 253668 h 643095"/>
                  <a:gd name="connsiteX6" fmla="*/ 22628 w 648217"/>
                  <a:gd name="connsiteY6" fmla="*/ 201986 h 643095"/>
                  <a:gd name="connsiteX7" fmla="*/ 77238 w 648217"/>
                  <a:gd name="connsiteY7" fmla="*/ 238805 h 643095"/>
                  <a:gd name="connsiteX8" fmla="*/ 161736 w 648217"/>
                  <a:gd name="connsiteY8" fmla="*/ 255864 h 643095"/>
                  <a:gd name="connsiteX9" fmla="*/ 378816 w 648217"/>
                  <a:gd name="connsiteY9" fmla="*/ 38784 h 643095"/>
                  <a:gd name="connsiteX10" fmla="*/ 374907 w 648217"/>
                  <a:gd name="connsiteY10" fmla="*/ 0 h 643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48217" h="643095">
                    <a:moveTo>
                      <a:pt x="374907" y="0"/>
                    </a:moveTo>
                    <a:lnTo>
                      <a:pt x="389428" y="1464"/>
                    </a:lnTo>
                    <a:cubicBezTo>
                      <a:pt x="537119" y="31686"/>
                      <a:pt x="648217" y="162362"/>
                      <a:pt x="648217" y="318987"/>
                    </a:cubicBezTo>
                    <a:cubicBezTo>
                      <a:pt x="648217" y="497987"/>
                      <a:pt x="503109" y="643095"/>
                      <a:pt x="324109" y="643095"/>
                    </a:cubicBezTo>
                    <a:cubicBezTo>
                      <a:pt x="145108" y="643095"/>
                      <a:pt x="0" y="497987"/>
                      <a:pt x="0" y="318987"/>
                    </a:cubicBezTo>
                    <a:cubicBezTo>
                      <a:pt x="0" y="296612"/>
                      <a:pt x="2267" y="274767"/>
                      <a:pt x="6585" y="253668"/>
                    </a:cubicBezTo>
                    <a:lnTo>
                      <a:pt x="22628" y="201986"/>
                    </a:lnTo>
                    <a:lnTo>
                      <a:pt x="77238" y="238805"/>
                    </a:lnTo>
                    <a:cubicBezTo>
                      <a:pt x="103210" y="249790"/>
                      <a:pt x="131763" y="255864"/>
                      <a:pt x="161736" y="255864"/>
                    </a:cubicBezTo>
                    <a:cubicBezTo>
                      <a:pt x="281626" y="255864"/>
                      <a:pt x="378816" y="158674"/>
                      <a:pt x="378816" y="38784"/>
                    </a:cubicBezTo>
                    <a:lnTo>
                      <a:pt x="37490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>
                    <a:solidFill>
                      <a:schemeClr val="accent2"/>
                    </a:solidFill>
                  </a:rPr>
                  <a:t>　　　</a:t>
                </a:r>
              </a:p>
            </p:txBody>
          </p:sp>
          <p:sp>
            <p:nvSpPr>
              <p:cNvPr id="1017" name="フリーフォーム 1016">
                <a:extLst>
                  <a:ext uri="{FF2B5EF4-FFF2-40B4-BE49-F238E27FC236}">
                    <a16:creationId xmlns:a16="http://schemas.microsoft.com/office/drawing/2014/main" id="{4121D80E-0B47-FC45-B267-78EE836EEB8B}"/>
                  </a:ext>
                </a:extLst>
              </p:cNvPr>
              <p:cNvSpPr/>
              <p:nvPr/>
            </p:nvSpPr>
            <p:spPr>
              <a:xfrm>
                <a:off x="3187592" y="3401101"/>
                <a:ext cx="675765" cy="757237"/>
              </a:xfrm>
              <a:custGeom>
                <a:avLst/>
                <a:gdLst>
                  <a:gd name="connsiteX0" fmla="*/ 672324 w 1052080"/>
                  <a:gd name="connsiteY0" fmla="*/ 346908 h 1178922"/>
                  <a:gd name="connsiteX1" fmla="*/ 672324 w 1052080"/>
                  <a:gd name="connsiteY1" fmla="*/ 444994 h 1178922"/>
                  <a:gd name="connsiteX2" fmla="*/ 574230 w 1052080"/>
                  <a:gd name="connsiteY2" fmla="*/ 444994 h 1178922"/>
                  <a:gd name="connsiteX3" fmla="*/ 574230 w 1052080"/>
                  <a:gd name="connsiteY3" fmla="*/ 561446 h 1178922"/>
                  <a:gd name="connsiteX4" fmla="*/ 672324 w 1052080"/>
                  <a:gd name="connsiteY4" fmla="*/ 561446 h 1178922"/>
                  <a:gd name="connsiteX5" fmla="*/ 672324 w 1052080"/>
                  <a:gd name="connsiteY5" fmla="*/ 659532 h 1178922"/>
                  <a:gd name="connsiteX6" fmla="*/ 788776 w 1052080"/>
                  <a:gd name="connsiteY6" fmla="*/ 659532 h 1178922"/>
                  <a:gd name="connsiteX7" fmla="*/ 788776 w 1052080"/>
                  <a:gd name="connsiteY7" fmla="*/ 561446 h 1178922"/>
                  <a:gd name="connsiteX8" fmla="*/ 886854 w 1052080"/>
                  <a:gd name="connsiteY8" fmla="*/ 561446 h 1178922"/>
                  <a:gd name="connsiteX9" fmla="*/ 886854 w 1052080"/>
                  <a:gd name="connsiteY9" fmla="*/ 444994 h 1178922"/>
                  <a:gd name="connsiteX10" fmla="*/ 788776 w 1052080"/>
                  <a:gd name="connsiteY10" fmla="*/ 444994 h 1178922"/>
                  <a:gd name="connsiteX11" fmla="*/ 788776 w 1052080"/>
                  <a:gd name="connsiteY11" fmla="*/ 346908 h 1178922"/>
                  <a:gd name="connsiteX12" fmla="*/ 177051 w 1052080"/>
                  <a:gd name="connsiteY12" fmla="*/ 0 h 1178922"/>
                  <a:gd name="connsiteX13" fmla="*/ 344770 w 1052080"/>
                  <a:gd name="connsiteY13" fmla="*/ 330 h 1178922"/>
                  <a:gd name="connsiteX14" fmla="*/ 525126 w 1052080"/>
                  <a:gd name="connsiteY14" fmla="*/ 144579 h 1178922"/>
                  <a:gd name="connsiteX15" fmla="*/ 704597 w 1052080"/>
                  <a:gd name="connsiteY15" fmla="*/ 1038 h 1178922"/>
                  <a:gd name="connsiteX16" fmla="*/ 877346 w 1052080"/>
                  <a:gd name="connsiteY16" fmla="*/ 1378 h 1178922"/>
                  <a:gd name="connsiteX17" fmla="*/ 1052080 w 1052080"/>
                  <a:gd name="connsiteY17" fmla="*/ 176801 h 1178922"/>
                  <a:gd name="connsiteX18" fmla="*/ 1050452 w 1052080"/>
                  <a:gd name="connsiteY18" fmla="*/ 1004188 h 1178922"/>
                  <a:gd name="connsiteX19" fmla="*/ 875029 w 1052080"/>
                  <a:gd name="connsiteY19" fmla="*/ 1178922 h 1178922"/>
                  <a:gd name="connsiteX20" fmla="*/ 174735 w 1052080"/>
                  <a:gd name="connsiteY20" fmla="*/ 1177544 h 1178922"/>
                  <a:gd name="connsiteX21" fmla="*/ 0 w 1052080"/>
                  <a:gd name="connsiteY21" fmla="*/ 1002121 h 1178922"/>
                  <a:gd name="connsiteX22" fmla="*/ 1628 w 1052080"/>
                  <a:gd name="connsiteY22" fmla="*/ 174735 h 1178922"/>
                  <a:gd name="connsiteX23" fmla="*/ 177051 w 1052080"/>
                  <a:gd name="connsiteY23" fmla="*/ 0 h 1178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52080" h="1178922">
                    <a:moveTo>
                      <a:pt x="672324" y="346908"/>
                    </a:moveTo>
                    <a:lnTo>
                      <a:pt x="672324" y="444994"/>
                    </a:lnTo>
                    <a:lnTo>
                      <a:pt x="574230" y="444994"/>
                    </a:lnTo>
                    <a:lnTo>
                      <a:pt x="574230" y="561446"/>
                    </a:lnTo>
                    <a:lnTo>
                      <a:pt x="672324" y="561446"/>
                    </a:lnTo>
                    <a:lnTo>
                      <a:pt x="672324" y="659532"/>
                    </a:lnTo>
                    <a:lnTo>
                      <a:pt x="788776" y="659532"/>
                    </a:lnTo>
                    <a:lnTo>
                      <a:pt x="788776" y="561446"/>
                    </a:lnTo>
                    <a:lnTo>
                      <a:pt x="886854" y="561446"/>
                    </a:lnTo>
                    <a:lnTo>
                      <a:pt x="886854" y="444994"/>
                    </a:lnTo>
                    <a:lnTo>
                      <a:pt x="788776" y="444994"/>
                    </a:lnTo>
                    <a:lnTo>
                      <a:pt x="788776" y="346908"/>
                    </a:lnTo>
                    <a:close/>
                    <a:moveTo>
                      <a:pt x="177051" y="0"/>
                    </a:moveTo>
                    <a:lnTo>
                      <a:pt x="344770" y="330"/>
                    </a:lnTo>
                    <a:lnTo>
                      <a:pt x="525126" y="144579"/>
                    </a:lnTo>
                    <a:lnTo>
                      <a:pt x="704597" y="1038"/>
                    </a:lnTo>
                    <a:lnTo>
                      <a:pt x="877346" y="1378"/>
                    </a:lnTo>
                    <a:cubicBezTo>
                      <a:pt x="974039" y="1568"/>
                      <a:pt x="1052270" y="80108"/>
                      <a:pt x="1052080" y="176801"/>
                    </a:cubicBezTo>
                    <a:lnTo>
                      <a:pt x="1050452" y="1004188"/>
                    </a:lnTo>
                    <a:cubicBezTo>
                      <a:pt x="1050262" y="1100880"/>
                      <a:pt x="971722" y="1179112"/>
                      <a:pt x="875029" y="1178922"/>
                    </a:cubicBezTo>
                    <a:lnTo>
                      <a:pt x="174735" y="1177544"/>
                    </a:lnTo>
                    <a:cubicBezTo>
                      <a:pt x="78042" y="1177354"/>
                      <a:pt x="-190" y="1098814"/>
                      <a:pt x="0" y="1002121"/>
                    </a:cubicBezTo>
                    <a:lnTo>
                      <a:pt x="1628" y="174735"/>
                    </a:lnTo>
                    <a:cubicBezTo>
                      <a:pt x="1818" y="78042"/>
                      <a:pt x="80358" y="-190"/>
                      <a:pt x="17705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8" name="フリーフォーム 1017">
                <a:extLst>
                  <a:ext uri="{FF2B5EF4-FFF2-40B4-BE49-F238E27FC236}">
                    <a16:creationId xmlns:a16="http://schemas.microsoft.com/office/drawing/2014/main" id="{EE4A274A-0321-2944-B0AF-E6FE8D3A2E50}"/>
                  </a:ext>
                </a:extLst>
              </p:cNvPr>
              <p:cNvSpPr/>
              <p:nvPr/>
            </p:nvSpPr>
            <p:spPr>
              <a:xfrm>
                <a:off x="3309990" y="2861302"/>
                <a:ext cx="221213" cy="221213"/>
              </a:xfrm>
              <a:custGeom>
                <a:avLst/>
                <a:gdLst>
                  <a:gd name="connsiteX0" fmla="*/ 179906 w 359814"/>
                  <a:gd name="connsiteY0" fmla="*/ 111982 h 359814"/>
                  <a:gd name="connsiteX1" fmla="*/ 111982 w 359814"/>
                  <a:gd name="connsiteY1" fmla="*/ 179906 h 359814"/>
                  <a:gd name="connsiteX2" fmla="*/ 179906 w 359814"/>
                  <a:gd name="connsiteY2" fmla="*/ 247830 h 359814"/>
                  <a:gd name="connsiteX3" fmla="*/ 247830 w 359814"/>
                  <a:gd name="connsiteY3" fmla="*/ 179906 h 359814"/>
                  <a:gd name="connsiteX4" fmla="*/ 179906 w 359814"/>
                  <a:gd name="connsiteY4" fmla="*/ 111982 h 359814"/>
                  <a:gd name="connsiteX5" fmla="*/ 179907 w 359814"/>
                  <a:gd name="connsiteY5" fmla="*/ 0 h 359814"/>
                  <a:gd name="connsiteX6" fmla="*/ 359814 w 359814"/>
                  <a:gd name="connsiteY6" fmla="*/ 179907 h 359814"/>
                  <a:gd name="connsiteX7" fmla="*/ 179907 w 359814"/>
                  <a:gd name="connsiteY7" fmla="*/ 359814 h 359814"/>
                  <a:gd name="connsiteX8" fmla="*/ 0 w 359814"/>
                  <a:gd name="connsiteY8" fmla="*/ 179907 h 359814"/>
                  <a:gd name="connsiteX9" fmla="*/ 179907 w 359814"/>
                  <a:gd name="connsiteY9" fmla="*/ 0 h 359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9814" h="359814">
                    <a:moveTo>
                      <a:pt x="179906" y="111982"/>
                    </a:moveTo>
                    <a:cubicBezTo>
                      <a:pt x="142393" y="111982"/>
                      <a:pt x="111982" y="142393"/>
                      <a:pt x="111982" y="179906"/>
                    </a:cubicBezTo>
                    <a:cubicBezTo>
                      <a:pt x="111982" y="217419"/>
                      <a:pt x="142393" y="247830"/>
                      <a:pt x="179906" y="247830"/>
                    </a:cubicBezTo>
                    <a:cubicBezTo>
                      <a:pt x="217419" y="247830"/>
                      <a:pt x="247830" y="217419"/>
                      <a:pt x="247830" y="179906"/>
                    </a:cubicBezTo>
                    <a:cubicBezTo>
                      <a:pt x="247830" y="142393"/>
                      <a:pt x="217419" y="111982"/>
                      <a:pt x="179906" y="111982"/>
                    </a:cubicBezTo>
                    <a:close/>
                    <a:moveTo>
                      <a:pt x="179907" y="0"/>
                    </a:moveTo>
                    <a:cubicBezTo>
                      <a:pt x="279267" y="0"/>
                      <a:pt x="359814" y="80547"/>
                      <a:pt x="359814" y="179907"/>
                    </a:cubicBezTo>
                    <a:cubicBezTo>
                      <a:pt x="359814" y="279267"/>
                      <a:pt x="279267" y="359814"/>
                      <a:pt x="179907" y="359814"/>
                    </a:cubicBezTo>
                    <a:cubicBezTo>
                      <a:pt x="80547" y="359814"/>
                      <a:pt x="0" y="279267"/>
                      <a:pt x="0" y="179907"/>
                    </a:cubicBezTo>
                    <a:cubicBezTo>
                      <a:pt x="0" y="80547"/>
                      <a:pt x="80547" y="0"/>
                      <a:pt x="17990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kumimoji="1" lang="ja-JP" altLang="en-US">
                    <a:solidFill>
                      <a:schemeClr val="tx1"/>
                    </a:solidFill>
                  </a:rPr>
                  <a:t>　　　</a:t>
                </a:r>
              </a:p>
            </p:txBody>
          </p:sp>
        </p:grpSp>
        <p:sp>
          <p:nvSpPr>
            <p:cNvPr id="997" name="フリーフォーム 996">
              <a:extLst>
                <a:ext uri="{FF2B5EF4-FFF2-40B4-BE49-F238E27FC236}">
                  <a16:creationId xmlns:a16="http://schemas.microsoft.com/office/drawing/2014/main" id="{35533B78-1BB7-CC4B-9EDE-27942D3E9BDF}"/>
                </a:ext>
              </a:extLst>
            </p:cNvPr>
            <p:cNvSpPr/>
            <p:nvPr/>
          </p:nvSpPr>
          <p:spPr>
            <a:xfrm rot="21505104">
              <a:off x="9451072" y="3300738"/>
              <a:ext cx="261932" cy="71770"/>
            </a:xfrm>
            <a:custGeom>
              <a:avLst/>
              <a:gdLst>
                <a:gd name="connsiteX0" fmla="*/ 1587866 w 1587866"/>
                <a:gd name="connsiteY0" fmla="*/ 323563 h 435078"/>
                <a:gd name="connsiteX1" fmla="*/ 1470018 w 1587866"/>
                <a:gd name="connsiteY1" fmla="*/ 435078 h 435078"/>
                <a:gd name="connsiteX2" fmla="*/ 1342746 w 1587866"/>
                <a:gd name="connsiteY2" fmla="*/ 330069 h 435078"/>
                <a:gd name="connsiteX3" fmla="*/ 788480 w 1587866"/>
                <a:gd name="connsiteY3" fmla="*/ 160763 h 435078"/>
                <a:gd name="connsiteX4" fmla="*/ 234215 w 1587866"/>
                <a:gd name="connsiteY4" fmla="*/ 330069 h 435078"/>
                <a:gd name="connsiteX5" fmla="*/ 111411 w 1587866"/>
                <a:gd name="connsiteY5" fmla="*/ 431390 h 435078"/>
                <a:gd name="connsiteX6" fmla="*/ 0 w 1587866"/>
                <a:gd name="connsiteY6" fmla="*/ 313652 h 435078"/>
                <a:gd name="connsiteX7" fmla="*/ 55637 w 1587866"/>
                <a:gd name="connsiteY7" fmla="*/ 263084 h 435078"/>
                <a:gd name="connsiteX8" fmla="*/ 788480 w 1587866"/>
                <a:gd name="connsiteY8" fmla="*/ 0 h 435078"/>
                <a:gd name="connsiteX9" fmla="*/ 1521322 w 1587866"/>
                <a:gd name="connsiteY9" fmla="*/ 263084 h 435078"/>
                <a:gd name="connsiteX10" fmla="*/ 1587866 w 1587866"/>
                <a:gd name="connsiteY10" fmla="*/ 323563 h 43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7866" h="435078">
                  <a:moveTo>
                    <a:pt x="1587866" y="323563"/>
                  </a:moveTo>
                  <a:lnTo>
                    <a:pt x="1470018" y="435078"/>
                  </a:lnTo>
                  <a:lnTo>
                    <a:pt x="1342746" y="330069"/>
                  </a:lnTo>
                  <a:cubicBezTo>
                    <a:pt x="1184527" y="223179"/>
                    <a:pt x="993793" y="160764"/>
                    <a:pt x="788480" y="160763"/>
                  </a:cubicBezTo>
                  <a:cubicBezTo>
                    <a:pt x="583167" y="160764"/>
                    <a:pt x="392433" y="223180"/>
                    <a:pt x="234215" y="330069"/>
                  </a:cubicBezTo>
                  <a:lnTo>
                    <a:pt x="111411" y="431390"/>
                  </a:lnTo>
                  <a:lnTo>
                    <a:pt x="0" y="313652"/>
                  </a:lnTo>
                  <a:lnTo>
                    <a:pt x="55637" y="263084"/>
                  </a:lnTo>
                  <a:cubicBezTo>
                    <a:pt x="254789" y="98730"/>
                    <a:pt x="510105" y="0"/>
                    <a:pt x="788480" y="0"/>
                  </a:cubicBezTo>
                  <a:cubicBezTo>
                    <a:pt x="1066857" y="0"/>
                    <a:pt x="1322171" y="98730"/>
                    <a:pt x="1521322" y="263084"/>
                  </a:cubicBezTo>
                  <a:lnTo>
                    <a:pt x="1587866" y="32356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998" name="フリーフォーム 997">
              <a:extLst>
                <a:ext uri="{FF2B5EF4-FFF2-40B4-BE49-F238E27FC236}">
                  <a16:creationId xmlns:a16="http://schemas.microsoft.com/office/drawing/2014/main" id="{7B1B139D-55DC-B548-8B91-5A6E6CA94247}"/>
                </a:ext>
              </a:extLst>
            </p:cNvPr>
            <p:cNvSpPr/>
            <p:nvPr/>
          </p:nvSpPr>
          <p:spPr>
            <a:xfrm rot="21505104">
              <a:off x="9489093" y="3354068"/>
              <a:ext cx="186213" cy="56846"/>
            </a:xfrm>
            <a:custGeom>
              <a:avLst/>
              <a:gdLst>
                <a:gd name="connsiteX0" fmla="*/ 1128842 w 1128842"/>
                <a:gd name="connsiteY0" fmla="*/ 223857 h 344604"/>
                <a:gd name="connsiteX1" fmla="*/ 1009513 w 1128842"/>
                <a:gd name="connsiteY1" fmla="*/ 336774 h 344604"/>
                <a:gd name="connsiteX2" fmla="*/ 937521 w 1128842"/>
                <a:gd name="connsiteY2" fmla="*/ 277375 h 344604"/>
                <a:gd name="connsiteX3" fmla="*/ 565661 w 1128842"/>
                <a:gd name="connsiteY3" fmla="*/ 163787 h 344604"/>
                <a:gd name="connsiteX4" fmla="*/ 193801 w 1128842"/>
                <a:gd name="connsiteY4" fmla="*/ 277375 h 344604"/>
                <a:gd name="connsiteX5" fmla="*/ 112320 w 1128842"/>
                <a:gd name="connsiteY5" fmla="*/ 344604 h 344604"/>
                <a:gd name="connsiteX6" fmla="*/ 0 w 1128842"/>
                <a:gd name="connsiteY6" fmla="*/ 225905 h 344604"/>
                <a:gd name="connsiteX7" fmla="*/ 102226 w 1128842"/>
                <a:gd name="connsiteY7" fmla="*/ 141560 h 344604"/>
                <a:gd name="connsiteX8" fmla="*/ 565661 w 1128842"/>
                <a:gd name="connsiteY8" fmla="*/ 1 h 344604"/>
                <a:gd name="connsiteX9" fmla="*/ 1029096 w 1128842"/>
                <a:gd name="connsiteY9" fmla="*/ 141560 h 344604"/>
                <a:gd name="connsiteX10" fmla="*/ 1128842 w 1128842"/>
                <a:gd name="connsiteY10" fmla="*/ 223857 h 3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8842" h="344604">
                  <a:moveTo>
                    <a:pt x="1128842" y="223857"/>
                  </a:moveTo>
                  <a:lnTo>
                    <a:pt x="1009513" y="336774"/>
                  </a:lnTo>
                  <a:lnTo>
                    <a:pt x="937521" y="277375"/>
                  </a:lnTo>
                  <a:cubicBezTo>
                    <a:pt x="831371" y="205661"/>
                    <a:pt x="703407" y="163788"/>
                    <a:pt x="565661" y="163787"/>
                  </a:cubicBezTo>
                  <a:cubicBezTo>
                    <a:pt x="427916" y="163787"/>
                    <a:pt x="299951" y="205661"/>
                    <a:pt x="193801" y="277375"/>
                  </a:cubicBezTo>
                  <a:lnTo>
                    <a:pt x="112320" y="344604"/>
                  </a:lnTo>
                  <a:lnTo>
                    <a:pt x="0" y="225905"/>
                  </a:lnTo>
                  <a:lnTo>
                    <a:pt x="102226" y="141560"/>
                  </a:lnTo>
                  <a:cubicBezTo>
                    <a:pt x="234517" y="52186"/>
                    <a:pt x="393995" y="0"/>
                    <a:pt x="565661" y="1"/>
                  </a:cubicBezTo>
                  <a:cubicBezTo>
                    <a:pt x="737328" y="0"/>
                    <a:pt x="896806" y="52186"/>
                    <a:pt x="1029096" y="141560"/>
                  </a:cubicBezTo>
                  <a:lnTo>
                    <a:pt x="1128842" y="22385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999" name="フリーフォーム 998">
              <a:extLst>
                <a:ext uri="{FF2B5EF4-FFF2-40B4-BE49-F238E27FC236}">
                  <a16:creationId xmlns:a16="http://schemas.microsoft.com/office/drawing/2014/main" id="{7F544F54-8183-F04D-B606-200B5092E1EB}"/>
                </a:ext>
              </a:extLst>
            </p:cNvPr>
            <p:cNvSpPr/>
            <p:nvPr/>
          </p:nvSpPr>
          <p:spPr>
            <a:xfrm rot="21505104">
              <a:off x="9525637" y="3405575"/>
              <a:ext cx="113384" cy="43105"/>
            </a:xfrm>
            <a:custGeom>
              <a:avLst/>
              <a:gdLst>
                <a:gd name="connsiteX0" fmla="*/ 687352 w 687352"/>
                <a:gd name="connsiteY0" fmla="*/ 126905 h 261304"/>
                <a:gd name="connsiteX1" fmla="*/ 565377 w 687352"/>
                <a:gd name="connsiteY1" fmla="*/ 242325 h 261304"/>
                <a:gd name="connsiteX2" fmla="*/ 546895 w 687352"/>
                <a:gd name="connsiteY2" fmla="*/ 227075 h 261304"/>
                <a:gd name="connsiteX3" fmla="*/ 351595 w 687352"/>
                <a:gd name="connsiteY3" fmla="*/ 167419 h 261304"/>
                <a:gd name="connsiteX4" fmla="*/ 156295 w 687352"/>
                <a:gd name="connsiteY4" fmla="*/ 227075 h 261304"/>
                <a:gd name="connsiteX5" fmla="*/ 114811 w 687352"/>
                <a:gd name="connsiteY5" fmla="*/ 261304 h 261304"/>
                <a:gd name="connsiteX6" fmla="*/ 0 w 687352"/>
                <a:gd name="connsiteY6" fmla="*/ 139973 h 261304"/>
                <a:gd name="connsiteX7" fmla="*/ 62690 w 687352"/>
                <a:gd name="connsiteY7" fmla="*/ 88249 h 261304"/>
                <a:gd name="connsiteX8" fmla="*/ 351595 w 687352"/>
                <a:gd name="connsiteY8" fmla="*/ 0 h 261304"/>
                <a:gd name="connsiteX9" fmla="*/ 640501 w 687352"/>
                <a:gd name="connsiteY9" fmla="*/ 88249 h 261304"/>
                <a:gd name="connsiteX10" fmla="*/ 687352 w 687352"/>
                <a:gd name="connsiteY10" fmla="*/ 126905 h 26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7352" h="261304">
                  <a:moveTo>
                    <a:pt x="687352" y="126905"/>
                  </a:moveTo>
                  <a:lnTo>
                    <a:pt x="565377" y="242325"/>
                  </a:lnTo>
                  <a:lnTo>
                    <a:pt x="546895" y="227075"/>
                  </a:lnTo>
                  <a:cubicBezTo>
                    <a:pt x="491146" y="189412"/>
                    <a:pt x="423939" y="167420"/>
                    <a:pt x="351595" y="167419"/>
                  </a:cubicBezTo>
                  <a:cubicBezTo>
                    <a:pt x="279251" y="167419"/>
                    <a:pt x="212045" y="189412"/>
                    <a:pt x="156295" y="227075"/>
                  </a:cubicBezTo>
                  <a:lnTo>
                    <a:pt x="114811" y="261304"/>
                  </a:lnTo>
                  <a:lnTo>
                    <a:pt x="0" y="139973"/>
                  </a:lnTo>
                  <a:lnTo>
                    <a:pt x="62690" y="88249"/>
                  </a:lnTo>
                  <a:cubicBezTo>
                    <a:pt x="145158" y="32533"/>
                    <a:pt x="244578" y="1"/>
                    <a:pt x="351595" y="0"/>
                  </a:cubicBezTo>
                  <a:cubicBezTo>
                    <a:pt x="458612" y="0"/>
                    <a:pt x="558031" y="32533"/>
                    <a:pt x="640501" y="88249"/>
                  </a:cubicBezTo>
                  <a:lnTo>
                    <a:pt x="687352" y="1269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000" name="円/楕円 999">
              <a:extLst>
                <a:ext uri="{FF2B5EF4-FFF2-40B4-BE49-F238E27FC236}">
                  <a16:creationId xmlns:a16="http://schemas.microsoft.com/office/drawing/2014/main" id="{D84915BF-29FE-4C4B-9683-D8F566AD32F7}"/>
                </a:ext>
              </a:extLst>
            </p:cNvPr>
            <p:cNvSpPr/>
            <p:nvPr/>
          </p:nvSpPr>
          <p:spPr>
            <a:xfrm rot="21505104">
              <a:off x="9565491" y="3459482"/>
              <a:ext cx="38954" cy="3895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1" name="フリーフォーム 1000">
              <a:extLst>
                <a:ext uri="{FF2B5EF4-FFF2-40B4-BE49-F238E27FC236}">
                  <a16:creationId xmlns:a16="http://schemas.microsoft.com/office/drawing/2014/main" id="{355E3E29-EDE8-0E49-8FE4-22A9930968E7}"/>
                </a:ext>
              </a:extLst>
            </p:cNvPr>
            <p:cNvSpPr/>
            <p:nvPr/>
          </p:nvSpPr>
          <p:spPr>
            <a:xfrm>
              <a:off x="9555675" y="3541366"/>
              <a:ext cx="635918" cy="626796"/>
            </a:xfrm>
            <a:custGeom>
              <a:avLst/>
              <a:gdLst>
                <a:gd name="connsiteX0" fmla="*/ 648372 w 803723"/>
                <a:gd name="connsiteY0" fmla="*/ 566449 h 792193"/>
                <a:gd name="connsiteX1" fmla="*/ 648372 w 803723"/>
                <a:gd name="connsiteY1" fmla="*/ 620621 h 792193"/>
                <a:gd name="connsiteX2" fmla="*/ 697862 w 803723"/>
                <a:gd name="connsiteY2" fmla="*/ 620621 h 792193"/>
                <a:gd name="connsiteX3" fmla="*/ 697862 w 803723"/>
                <a:gd name="connsiteY3" fmla="*/ 566449 h 792193"/>
                <a:gd name="connsiteX4" fmla="*/ 473013 w 803723"/>
                <a:gd name="connsiteY4" fmla="*/ 566449 h 792193"/>
                <a:gd name="connsiteX5" fmla="*/ 473013 w 803723"/>
                <a:gd name="connsiteY5" fmla="*/ 620621 h 792193"/>
                <a:gd name="connsiteX6" fmla="*/ 522503 w 803723"/>
                <a:gd name="connsiteY6" fmla="*/ 620621 h 792193"/>
                <a:gd name="connsiteX7" fmla="*/ 522503 w 803723"/>
                <a:gd name="connsiteY7" fmla="*/ 566449 h 792193"/>
                <a:gd name="connsiteX8" fmla="*/ 297654 w 803723"/>
                <a:gd name="connsiteY8" fmla="*/ 566449 h 792193"/>
                <a:gd name="connsiteX9" fmla="*/ 297654 w 803723"/>
                <a:gd name="connsiteY9" fmla="*/ 620621 h 792193"/>
                <a:gd name="connsiteX10" fmla="*/ 347144 w 803723"/>
                <a:gd name="connsiteY10" fmla="*/ 620621 h 792193"/>
                <a:gd name="connsiteX11" fmla="*/ 347144 w 803723"/>
                <a:gd name="connsiteY11" fmla="*/ 566449 h 792193"/>
                <a:gd name="connsiteX12" fmla="*/ 122295 w 803723"/>
                <a:gd name="connsiteY12" fmla="*/ 566449 h 792193"/>
                <a:gd name="connsiteX13" fmla="*/ 122295 w 803723"/>
                <a:gd name="connsiteY13" fmla="*/ 620621 h 792193"/>
                <a:gd name="connsiteX14" fmla="*/ 171785 w 803723"/>
                <a:gd name="connsiteY14" fmla="*/ 620621 h 792193"/>
                <a:gd name="connsiteX15" fmla="*/ 171785 w 803723"/>
                <a:gd name="connsiteY15" fmla="*/ 566449 h 792193"/>
                <a:gd name="connsiteX16" fmla="*/ 648372 w 803723"/>
                <a:gd name="connsiteY16" fmla="*/ 416255 h 792193"/>
                <a:gd name="connsiteX17" fmla="*/ 648372 w 803723"/>
                <a:gd name="connsiteY17" fmla="*/ 470427 h 792193"/>
                <a:gd name="connsiteX18" fmla="*/ 697862 w 803723"/>
                <a:gd name="connsiteY18" fmla="*/ 470427 h 792193"/>
                <a:gd name="connsiteX19" fmla="*/ 697862 w 803723"/>
                <a:gd name="connsiteY19" fmla="*/ 416255 h 792193"/>
                <a:gd name="connsiteX20" fmla="*/ 473013 w 803723"/>
                <a:gd name="connsiteY20" fmla="*/ 416255 h 792193"/>
                <a:gd name="connsiteX21" fmla="*/ 473013 w 803723"/>
                <a:gd name="connsiteY21" fmla="*/ 470427 h 792193"/>
                <a:gd name="connsiteX22" fmla="*/ 522503 w 803723"/>
                <a:gd name="connsiteY22" fmla="*/ 470427 h 792193"/>
                <a:gd name="connsiteX23" fmla="*/ 522503 w 803723"/>
                <a:gd name="connsiteY23" fmla="*/ 416255 h 792193"/>
                <a:gd name="connsiteX24" fmla="*/ 297654 w 803723"/>
                <a:gd name="connsiteY24" fmla="*/ 416255 h 792193"/>
                <a:gd name="connsiteX25" fmla="*/ 297654 w 803723"/>
                <a:gd name="connsiteY25" fmla="*/ 470427 h 792193"/>
                <a:gd name="connsiteX26" fmla="*/ 347144 w 803723"/>
                <a:gd name="connsiteY26" fmla="*/ 470427 h 792193"/>
                <a:gd name="connsiteX27" fmla="*/ 347144 w 803723"/>
                <a:gd name="connsiteY27" fmla="*/ 416255 h 792193"/>
                <a:gd name="connsiteX28" fmla="*/ 122295 w 803723"/>
                <a:gd name="connsiteY28" fmla="*/ 416255 h 792193"/>
                <a:gd name="connsiteX29" fmla="*/ 122295 w 803723"/>
                <a:gd name="connsiteY29" fmla="*/ 470427 h 792193"/>
                <a:gd name="connsiteX30" fmla="*/ 171785 w 803723"/>
                <a:gd name="connsiteY30" fmla="*/ 470427 h 792193"/>
                <a:gd name="connsiteX31" fmla="*/ 171785 w 803723"/>
                <a:gd name="connsiteY31" fmla="*/ 416255 h 792193"/>
                <a:gd name="connsiteX32" fmla="*/ 203437 w 803723"/>
                <a:gd name="connsiteY32" fmla="*/ 80568 h 792193"/>
                <a:gd name="connsiteX33" fmla="*/ 203437 w 803723"/>
                <a:gd name="connsiteY33" fmla="*/ 142596 h 792193"/>
                <a:gd name="connsiteX34" fmla="*/ 141409 w 803723"/>
                <a:gd name="connsiteY34" fmla="*/ 142596 h 792193"/>
                <a:gd name="connsiteX35" fmla="*/ 141409 w 803723"/>
                <a:gd name="connsiteY35" fmla="*/ 206946 h 792193"/>
                <a:gd name="connsiteX36" fmla="*/ 203437 w 803723"/>
                <a:gd name="connsiteY36" fmla="*/ 206946 h 792193"/>
                <a:gd name="connsiteX37" fmla="*/ 203437 w 803723"/>
                <a:gd name="connsiteY37" fmla="*/ 268974 h 792193"/>
                <a:gd name="connsiteX38" fmla="*/ 267787 w 803723"/>
                <a:gd name="connsiteY38" fmla="*/ 268974 h 792193"/>
                <a:gd name="connsiteX39" fmla="*/ 267787 w 803723"/>
                <a:gd name="connsiteY39" fmla="*/ 206946 h 792193"/>
                <a:gd name="connsiteX40" fmla="*/ 329815 w 803723"/>
                <a:gd name="connsiteY40" fmla="*/ 206946 h 792193"/>
                <a:gd name="connsiteX41" fmla="*/ 329815 w 803723"/>
                <a:gd name="connsiteY41" fmla="*/ 142596 h 792193"/>
                <a:gd name="connsiteX42" fmla="*/ 267787 w 803723"/>
                <a:gd name="connsiteY42" fmla="*/ 142596 h 792193"/>
                <a:gd name="connsiteX43" fmla="*/ 267787 w 803723"/>
                <a:gd name="connsiteY43" fmla="*/ 80568 h 792193"/>
                <a:gd name="connsiteX44" fmla="*/ 0 w 803723"/>
                <a:gd name="connsiteY44" fmla="*/ 0 h 792193"/>
                <a:gd name="connsiteX45" fmla="*/ 471225 w 803723"/>
                <a:gd name="connsiteY45" fmla="*/ 0 h 792193"/>
                <a:gd name="connsiteX46" fmla="*/ 471225 w 803723"/>
                <a:gd name="connsiteY46" fmla="*/ 325449 h 792193"/>
                <a:gd name="connsiteX47" fmla="*/ 803723 w 803723"/>
                <a:gd name="connsiteY47" fmla="*/ 325449 h 792193"/>
                <a:gd name="connsiteX48" fmla="*/ 803723 w 803723"/>
                <a:gd name="connsiteY48" fmla="*/ 792193 h 792193"/>
                <a:gd name="connsiteX49" fmla="*/ 471225 w 803723"/>
                <a:gd name="connsiteY49" fmla="*/ 792193 h 792193"/>
                <a:gd name="connsiteX50" fmla="*/ 332498 w 803723"/>
                <a:gd name="connsiteY50" fmla="*/ 792193 h 792193"/>
                <a:gd name="connsiteX51" fmla="*/ 0 w 803723"/>
                <a:gd name="connsiteY51" fmla="*/ 792193 h 792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803723" h="792193">
                  <a:moveTo>
                    <a:pt x="648372" y="566449"/>
                  </a:moveTo>
                  <a:lnTo>
                    <a:pt x="648372" y="620621"/>
                  </a:lnTo>
                  <a:lnTo>
                    <a:pt x="697862" y="620621"/>
                  </a:lnTo>
                  <a:lnTo>
                    <a:pt x="697862" y="566449"/>
                  </a:lnTo>
                  <a:close/>
                  <a:moveTo>
                    <a:pt x="473013" y="566449"/>
                  </a:moveTo>
                  <a:lnTo>
                    <a:pt x="473013" y="620621"/>
                  </a:lnTo>
                  <a:lnTo>
                    <a:pt x="522503" y="620621"/>
                  </a:lnTo>
                  <a:lnTo>
                    <a:pt x="522503" y="566449"/>
                  </a:lnTo>
                  <a:close/>
                  <a:moveTo>
                    <a:pt x="297654" y="566449"/>
                  </a:moveTo>
                  <a:lnTo>
                    <a:pt x="297654" y="620621"/>
                  </a:lnTo>
                  <a:lnTo>
                    <a:pt x="347144" y="620621"/>
                  </a:lnTo>
                  <a:lnTo>
                    <a:pt x="347144" y="566449"/>
                  </a:lnTo>
                  <a:close/>
                  <a:moveTo>
                    <a:pt x="122295" y="566449"/>
                  </a:moveTo>
                  <a:lnTo>
                    <a:pt x="122295" y="620621"/>
                  </a:lnTo>
                  <a:lnTo>
                    <a:pt x="171785" y="620621"/>
                  </a:lnTo>
                  <a:lnTo>
                    <a:pt x="171785" y="566449"/>
                  </a:lnTo>
                  <a:close/>
                  <a:moveTo>
                    <a:pt x="648372" y="416255"/>
                  </a:moveTo>
                  <a:lnTo>
                    <a:pt x="648372" y="470427"/>
                  </a:lnTo>
                  <a:lnTo>
                    <a:pt x="697862" y="470427"/>
                  </a:lnTo>
                  <a:lnTo>
                    <a:pt x="697862" y="416255"/>
                  </a:lnTo>
                  <a:close/>
                  <a:moveTo>
                    <a:pt x="473013" y="416255"/>
                  </a:moveTo>
                  <a:lnTo>
                    <a:pt x="473013" y="470427"/>
                  </a:lnTo>
                  <a:lnTo>
                    <a:pt x="522503" y="470427"/>
                  </a:lnTo>
                  <a:lnTo>
                    <a:pt x="522503" y="416255"/>
                  </a:lnTo>
                  <a:close/>
                  <a:moveTo>
                    <a:pt x="297654" y="416255"/>
                  </a:moveTo>
                  <a:lnTo>
                    <a:pt x="297654" y="470427"/>
                  </a:lnTo>
                  <a:lnTo>
                    <a:pt x="347144" y="470427"/>
                  </a:lnTo>
                  <a:lnTo>
                    <a:pt x="347144" y="416255"/>
                  </a:lnTo>
                  <a:close/>
                  <a:moveTo>
                    <a:pt x="122295" y="416255"/>
                  </a:moveTo>
                  <a:lnTo>
                    <a:pt x="122295" y="470427"/>
                  </a:lnTo>
                  <a:lnTo>
                    <a:pt x="171785" y="470427"/>
                  </a:lnTo>
                  <a:lnTo>
                    <a:pt x="171785" y="416255"/>
                  </a:lnTo>
                  <a:close/>
                  <a:moveTo>
                    <a:pt x="203437" y="80568"/>
                  </a:moveTo>
                  <a:lnTo>
                    <a:pt x="203437" y="142596"/>
                  </a:lnTo>
                  <a:lnTo>
                    <a:pt x="141409" y="142596"/>
                  </a:lnTo>
                  <a:lnTo>
                    <a:pt x="141409" y="206946"/>
                  </a:lnTo>
                  <a:lnTo>
                    <a:pt x="203437" y="206946"/>
                  </a:lnTo>
                  <a:lnTo>
                    <a:pt x="203437" y="268974"/>
                  </a:lnTo>
                  <a:lnTo>
                    <a:pt x="267787" y="268974"/>
                  </a:lnTo>
                  <a:lnTo>
                    <a:pt x="267787" y="206946"/>
                  </a:lnTo>
                  <a:lnTo>
                    <a:pt x="329815" y="206946"/>
                  </a:lnTo>
                  <a:lnTo>
                    <a:pt x="329815" y="142596"/>
                  </a:lnTo>
                  <a:lnTo>
                    <a:pt x="267787" y="142596"/>
                  </a:lnTo>
                  <a:lnTo>
                    <a:pt x="267787" y="80568"/>
                  </a:lnTo>
                  <a:close/>
                  <a:moveTo>
                    <a:pt x="0" y="0"/>
                  </a:moveTo>
                  <a:lnTo>
                    <a:pt x="471225" y="0"/>
                  </a:lnTo>
                  <a:lnTo>
                    <a:pt x="471225" y="325449"/>
                  </a:lnTo>
                  <a:lnTo>
                    <a:pt x="803723" y="325449"/>
                  </a:lnTo>
                  <a:lnTo>
                    <a:pt x="803723" y="792193"/>
                  </a:lnTo>
                  <a:lnTo>
                    <a:pt x="471225" y="792193"/>
                  </a:lnTo>
                  <a:lnTo>
                    <a:pt x="332498" y="792193"/>
                  </a:lnTo>
                  <a:lnTo>
                    <a:pt x="0" y="7921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/>
                <a:t>　</a:t>
              </a:r>
            </a:p>
          </p:txBody>
        </p:sp>
        <p:cxnSp>
          <p:nvCxnSpPr>
            <p:cNvPr id="1002" name="直線コネクタ 1001">
              <a:extLst>
                <a:ext uri="{FF2B5EF4-FFF2-40B4-BE49-F238E27FC236}">
                  <a16:creationId xmlns:a16="http://schemas.microsoft.com/office/drawing/2014/main" id="{BB252F8B-BC2B-DB4E-A5B4-DB205E09A1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90262" y="3815668"/>
              <a:ext cx="968758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3" name="グループ化 1002">
              <a:extLst>
                <a:ext uri="{FF2B5EF4-FFF2-40B4-BE49-F238E27FC236}">
                  <a16:creationId xmlns:a16="http://schemas.microsoft.com/office/drawing/2014/main" id="{F0A03D87-F22A-DC43-B90D-B66E0FCAE6AC}"/>
                </a:ext>
              </a:extLst>
            </p:cNvPr>
            <p:cNvGrpSpPr/>
            <p:nvPr/>
          </p:nvGrpSpPr>
          <p:grpSpPr>
            <a:xfrm>
              <a:off x="6139464" y="3362010"/>
              <a:ext cx="1664839" cy="807395"/>
              <a:chOff x="5598075" y="3362010"/>
              <a:chExt cx="1664839" cy="807395"/>
            </a:xfrm>
            <a:grpFill/>
          </p:grpSpPr>
          <p:grpSp>
            <p:nvGrpSpPr>
              <p:cNvPr id="1004" name="グループ化 1003">
                <a:extLst>
                  <a:ext uri="{FF2B5EF4-FFF2-40B4-BE49-F238E27FC236}">
                    <a16:creationId xmlns:a16="http://schemas.microsoft.com/office/drawing/2014/main" id="{416AFAFA-2B4A-1A48-87BD-D2FF6C3DBC25}"/>
                  </a:ext>
                </a:extLst>
              </p:cNvPr>
              <p:cNvGrpSpPr/>
              <p:nvPr/>
            </p:nvGrpSpPr>
            <p:grpSpPr>
              <a:xfrm>
                <a:off x="5598075" y="3362010"/>
                <a:ext cx="534363" cy="807395"/>
                <a:chOff x="202471" y="3953201"/>
                <a:chExt cx="675370" cy="1020448"/>
              </a:xfrm>
              <a:grpFill/>
            </p:grpSpPr>
            <p:grpSp>
              <p:nvGrpSpPr>
                <p:cNvPr id="1009" name="グループ化 1008">
                  <a:extLst>
                    <a:ext uri="{FF2B5EF4-FFF2-40B4-BE49-F238E27FC236}">
                      <a16:creationId xmlns:a16="http://schemas.microsoft.com/office/drawing/2014/main" id="{939B7A16-B7CB-B048-B988-01D587E01076}"/>
                    </a:ext>
                  </a:extLst>
                </p:cNvPr>
                <p:cNvGrpSpPr/>
                <p:nvPr/>
              </p:nvGrpSpPr>
              <p:grpSpPr>
                <a:xfrm rot="2700000">
                  <a:off x="475837" y="3887574"/>
                  <a:ext cx="199795" cy="331050"/>
                  <a:chOff x="7457450" y="2937891"/>
                  <a:chExt cx="283332" cy="469467"/>
                </a:xfrm>
                <a:grpFill/>
              </p:grpSpPr>
              <p:sp>
                <p:nvSpPr>
                  <p:cNvPr id="1012" name="フリーフォーム 1011">
                    <a:extLst>
                      <a:ext uri="{FF2B5EF4-FFF2-40B4-BE49-F238E27FC236}">
                        <a16:creationId xmlns:a16="http://schemas.microsoft.com/office/drawing/2014/main" id="{8B22B51A-F664-C544-B4E7-3EC683E0CFBB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287034" y="3108307"/>
                    <a:ext cx="469467" cy="128635"/>
                  </a:xfrm>
                  <a:custGeom>
                    <a:avLst/>
                    <a:gdLst>
                      <a:gd name="connsiteX0" fmla="*/ 1587866 w 1587866"/>
                      <a:gd name="connsiteY0" fmla="*/ 323563 h 435078"/>
                      <a:gd name="connsiteX1" fmla="*/ 1470018 w 1587866"/>
                      <a:gd name="connsiteY1" fmla="*/ 435078 h 435078"/>
                      <a:gd name="connsiteX2" fmla="*/ 1342746 w 1587866"/>
                      <a:gd name="connsiteY2" fmla="*/ 330069 h 435078"/>
                      <a:gd name="connsiteX3" fmla="*/ 788480 w 1587866"/>
                      <a:gd name="connsiteY3" fmla="*/ 160763 h 435078"/>
                      <a:gd name="connsiteX4" fmla="*/ 234215 w 1587866"/>
                      <a:gd name="connsiteY4" fmla="*/ 330069 h 435078"/>
                      <a:gd name="connsiteX5" fmla="*/ 111411 w 1587866"/>
                      <a:gd name="connsiteY5" fmla="*/ 431390 h 435078"/>
                      <a:gd name="connsiteX6" fmla="*/ 0 w 1587866"/>
                      <a:gd name="connsiteY6" fmla="*/ 313652 h 435078"/>
                      <a:gd name="connsiteX7" fmla="*/ 55637 w 1587866"/>
                      <a:gd name="connsiteY7" fmla="*/ 263084 h 435078"/>
                      <a:gd name="connsiteX8" fmla="*/ 788480 w 1587866"/>
                      <a:gd name="connsiteY8" fmla="*/ 0 h 435078"/>
                      <a:gd name="connsiteX9" fmla="*/ 1521322 w 1587866"/>
                      <a:gd name="connsiteY9" fmla="*/ 263084 h 435078"/>
                      <a:gd name="connsiteX10" fmla="*/ 1587866 w 1587866"/>
                      <a:gd name="connsiteY10" fmla="*/ 323563 h 4350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587866" h="435078">
                        <a:moveTo>
                          <a:pt x="1587866" y="323563"/>
                        </a:moveTo>
                        <a:lnTo>
                          <a:pt x="1470018" y="435078"/>
                        </a:lnTo>
                        <a:lnTo>
                          <a:pt x="1342746" y="330069"/>
                        </a:lnTo>
                        <a:cubicBezTo>
                          <a:pt x="1184527" y="223179"/>
                          <a:pt x="993793" y="160764"/>
                          <a:pt x="788480" y="160763"/>
                        </a:cubicBezTo>
                        <a:cubicBezTo>
                          <a:pt x="583167" y="160764"/>
                          <a:pt x="392433" y="223180"/>
                          <a:pt x="234215" y="330069"/>
                        </a:cubicBezTo>
                        <a:lnTo>
                          <a:pt x="111411" y="431390"/>
                        </a:lnTo>
                        <a:lnTo>
                          <a:pt x="0" y="313652"/>
                        </a:lnTo>
                        <a:lnTo>
                          <a:pt x="55637" y="263084"/>
                        </a:lnTo>
                        <a:cubicBezTo>
                          <a:pt x="254789" y="98730"/>
                          <a:pt x="510105" y="0"/>
                          <a:pt x="788480" y="0"/>
                        </a:cubicBezTo>
                        <a:cubicBezTo>
                          <a:pt x="1066857" y="0"/>
                          <a:pt x="1322171" y="98730"/>
                          <a:pt x="1521322" y="263084"/>
                        </a:cubicBezTo>
                        <a:lnTo>
                          <a:pt x="1587866" y="32356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13" name="フリーフォーム 1012">
                    <a:extLst>
                      <a:ext uri="{FF2B5EF4-FFF2-40B4-BE49-F238E27FC236}">
                        <a16:creationId xmlns:a16="http://schemas.microsoft.com/office/drawing/2014/main" id="{D3D69DD6-8BB1-DA49-BC47-4B87EE1A575E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413228" y="3179609"/>
                    <a:ext cx="333753" cy="101886"/>
                  </a:xfrm>
                  <a:custGeom>
                    <a:avLst/>
                    <a:gdLst>
                      <a:gd name="connsiteX0" fmla="*/ 1128842 w 1128842"/>
                      <a:gd name="connsiteY0" fmla="*/ 223857 h 344604"/>
                      <a:gd name="connsiteX1" fmla="*/ 1009513 w 1128842"/>
                      <a:gd name="connsiteY1" fmla="*/ 336774 h 344604"/>
                      <a:gd name="connsiteX2" fmla="*/ 937521 w 1128842"/>
                      <a:gd name="connsiteY2" fmla="*/ 277375 h 344604"/>
                      <a:gd name="connsiteX3" fmla="*/ 565661 w 1128842"/>
                      <a:gd name="connsiteY3" fmla="*/ 163787 h 344604"/>
                      <a:gd name="connsiteX4" fmla="*/ 193801 w 1128842"/>
                      <a:gd name="connsiteY4" fmla="*/ 277375 h 344604"/>
                      <a:gd name="connsiteX5" fmla="*/ 112320 w 1128842"/>
                      <a:gd name="connsiteY5" fmla="*/ 344604 h 344604"/>
                      <a:gd name="connsiteX6" fmla="*/ 0 w 1128842"/>
                      <a:gd name="connsiteY6" fmla="*/ 225905 h 344604"/>
                      <a:gd name="connsiteX7" fmla="*/ 102226 w 1128842"/>
                      <a:gd name="connsiteY7" fmla="*/ 141560 h 344604"/>
                      <a:gd name="connsiteX8" fmla="*/ 565661 w 1128842"/>
                      <a:gd name="connsiteY8" fmla="*/ 1 h 344604"/>
                      <a:gd name="connsiteX9" fmla="*/ 1029096 w 1128842"/>
                      <a:gd name="connsiteY9" fmla="*/ 141560 h 344604"/>
                      <a:gd name="connsiteX10" fmla="*/ 1128842 w 1128842"/>
                      <a:gd name="connsiteY10" fmla="*/ 223857 h 344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28842" h="344604">
                        <a:moveTo>
                          <a:pt x="1128842" y="223857"/>
                        </a:moveTo>
                        <a:lnTo>
                          <a:pt x="1009513" y="336774"/>
                        </a:lnTo>
                        <a:lnTo>
                          <a:pt x="937521" y="277375"/>
                        </a:lnTo>
                        <a:cubicBezTo>
                          <a:pt x="831371" y="205661"/>
                          <a:pt x="703407" y="163788"/>
                          <a:pt x="565661" y="163787"/>
                        </a:cubicBezTo>
                        <a:cubicBezTo>
                          <a:pt x="427916" y="163787"/>
                          <a:pt x="299951" y="205661"/>
                          <a:pt x="193801" y="277375"/>
                        </a:cubicBezTo>
                        <a:lnTo>
                          <a:pt x="112320" y="344604"/>
                        </a:lnTo>
                        <a:lnTo>
                          <a:pt x="0" y="225905"/>
                        </a:lnTo>
                        <a:lnTo>
                          <a:pt x="102226" y="141560"/>
                        </a:lnTo>
                        <a:cubicBezTo>
                          <a:pt x="234517" y="52186"/>
                          <a:pt x="393995" y="0"/>
                          <a:pt x="565661" y="1"/>
                        </a:cubicBezTo>
                        <a:cubicBezTo>
                          <a:pt x="737328" y="0"/>
                          <a:pt x="896806" y="52186"/>
                          <a:pt x="1029096" y="141560"/>
                        </a:cubicBezTo>
                        <a:lnTo>
                          <a:pt x="1128842" y="22385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14" name="フリーフォーム 1013">
                    <a:extLst>
                      <a:ext uri="{FF2B5EF4-FFF2-40B4-BE49-F238E27FC236}">
                        <a16:creationId xmlns:a16="http://schemas.microsoft.com/office/drawing/2014/main" id="{A760AD34-33BE-6742-A987-C38116868B45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535228" y="3248329"/>
                    <a:ext cx="203222" cy="77257"/>
                  </a:xfrm>
                  <a:custGeom>
                    <a:avLst/>
                    <a:gdLst>
                      <a:gd name="connsiteX0" fmla="*/ 687352 w 687352"/>
                      <a:gd name="connsiteY0" fmla="*/ 126905 h 261304"/>
                      <a:gd name="connsiteX1" fmla="*/ 565377 w 687352"/>
                      <a:gd name="connsiteY1" fmla="*/ 242325 h 261304"/>
                      <a:gd name="connsiteX2" fmla="*/ 546895 w 687352"/>
                      <a:gd name="connsiteY2" fmla="*/ 227075 h 261304"/>
                      <a:gd name="connsiteX3" fmla="*/ 351595 w 687352"/>
                      <a:gd name="connsiteY3" fmla="*/ 167419 h 261304"/>
                      <a:gd name="connsiteX4" fmla="*/ 156295 w 687352"/>
                      <a:gd name="connsiteY4" fmla="*/ 227075 h 261304"/>
                      <a:gd name="connsiteX5" fmla="*/ 114811 w 687352"/>
                      <a:gd name="connsiteY5" fmla="*/ 261304 h 261304"/>
                      <a:gd name="connsiteX6" fmla="*/ 0 w 687352"/>
                      <a:gd name="connsiteY6" fmla="*/ 139973 h 261304"/>
                      <a:gd name="connsiteX7" fmla="*/ 62690 w 687352"/>
                      <a:gd name="connsiteY7" fmla="*/ 88249 h 261304"/>
                      <a:gd name="connsiteX8" fmla="*/ 351595 w 687352"/>
                      <a:gd name="connsiteY8" fmla="*/ 0 h 261304"/>
                      <a:gd name="connsiteX9" fmla="*/ 640501 w 687352"/>
                      <a:gd name="connsiteY9" fmla="*/ 88249 h 261304"/>
                      <a:gd name="connsiteX10" fmla="*/ 687352 w 687352"/>
                      <a:gd name="connsiteY10" fmla="*/ 126905 h 2613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87352" h="261304">
                        <a:moveTo>
                          <a:pt x="687352" y="126905"/>
                        </a:moveTo>
                        <a:lnTo>
                          <a:pt x="565377" y="242325"/>
                        </a:lnTo>
                        <a:lnTo>
                          <a:pt x="546895" y="227075"/>
                        </a:lnTo>
                        <a:cubicBezTo>
                          <a:pt x="491146" y="189412"/>
                          <a:pt x="423939" y="167420"/>
                          <a:pt x="351595" y="167419"/>
                        </a:cubicBezTo>
                        <a:cubicBezTo>
                          <a:pt x="279251" y="167419"/>
                          <a:pt x="212045" y="189412"/>
                          <a:pt x="156295" y="227075"/>
                        </a:cubicBezTo>
                        <a:lnTo>
                          <a:pt x="114811" y="261304"/>
                        </a:lnTo>
                        <a:lnTo>
                          <a:pt x="0" y="139973"/>
                        </a:lnTo>
                        <a:lnTo>
                          <a:pt x="62690" y="88249"/>
                        </a:lnTo>
                        <a:cubicBezTo>
                          <a:pt x="145158" y="32533"/>
                          <a:pt x="244578" y="1"/>
                          <a:pt x="351595" y="0"/>
                        </a:cubicBezTo>
                        <a:cubicBezTo>
                          <a:pt x="458612" y="0"/>
                          <a:pt x="558031" y="32533"/>
                          <a:pt x="640501" y="88249"/>
                        </a:cubicBezTo>
                        <a:lnTo>
                          <a:pt x="687352" y="12690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15" name="円/楕円 1014">
                    <a:extLst>
                      <a:ext uri="{FF2B5EF4-FFF2-40B4-BE49-F238E27FC236}">
                        <a16:creationId xmlns:a16="http://schemas.microsoft.com/office/drawing/2014/main" id="{7CADE075-62DD-3244-BCCD-5EC3F6E2197A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670964" y="3314393"/>
                    <a:ext cx="69818" cy="6981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10" name="フリーフォーム 1009">
                  <a:extLst>
                    <a:ext uri="{FF2B5EF4-FFF2-40B4-BE49-F238E27FC236}">
                      <a16:creationId xmlns:a16="http://schemas.microsoft.com/office/drawing/2014/main" id="{5F11DECA-B9B9-C644-BBE9-96BC5067F8CF}"/>
                    </a:ext>
                  </a:extLst>
                </p:cNvPr>
                <p:cNvSpPr/>
                <p:nvPr/>
              </p:nvSpPr>
              <p:spPr>
                <a:xfrm>
                  <a:off x="292501" y="4492124"/>
                  <a:ext cx="495308" cy="481525"/>
                </a:xfrm>
                <a:custGeom>
                  <a:avLst/>
                  <a:gdLst>
                    <a:gd name="connsiteX0" fmla="*/ 310589 w 495308"/>
                    <a:gd name="connsiteY0" fmla="*/ 261529 h 481525"/>
                    <a:gd name="connsiteX1" fmla="*/ 310589 w 495308"/>
                    <a:gd name="connsiteY1" fmla="*/ 315701 h 481525"/>
                    <a:gd name="connsiteX2" fmla="*/ 360079 w 495308"/>
                    <a:gd name="connsiteY2" fmla="*/ 315701 h 481525"/>
                    <a:gd name="connsiteX3" fmla="*/ 360079 w 495308"/>
                    <a:gd name="connsiteY3" fmla="*/ 261529 h 481525"/>
                    <a:gd name="connsiteX4" fmla="*/ 135230 w 495308"/>
                    <a:gd name="connsiteY4" fmla="*/ 261529 h 481525"/>
                    <a:gd name="connsiteX5" fmla="*/ 135230 w 495308"/>
                    <a:gd name="connsiteY5" fmla="*/ 315701 h 481525"/>
                    <a:gd name="connsiteX6" fmla="*/ 184720 w 495308"/>
                    <a:gd name="connsiteY6" fmla="*/ 315701 h 481525"/>
                    <a:gd name="connsiteX7" fmla="*/ 184720 w 495308"/>
                    <a:gd name="connsiteY7" fmla="*/ 261529 h 481525"/>
                    <a:gd name="connsiteX8" fmla="*/ 310589 w 495308"/>
                    <a:gd name="connsiteY8" fmla="*/ 111335 h 481525"/>
                    <a:gd name="connsiteX9" fmla="*/ 310589 w 495308"/>
                    <a:gd name="connsiteY9" fmla="*/ 165507 h 481525"/>
                    <a:gd name="connsiteX10" fmla="*/ 360079 w 495308"/>
                    <a:gd name="connsiteY10" fmla="*/ 165507 h 481525"/>
                    <a:gd name="connsiteX11" fmla="*/ 360079 w 495308"/>
                    <a:gd name="connsiteY11" fmla="*/ 111335 h 481525"/>
                    <a:gd name="connsiteX12" fmla="*/ 135230 w 495308"/>
                    <a:gd name="connsiteY12" fmla="*/ 111335 h 481525"/>
                    <a:gd name="connsiteX13" fmla="*/ 135230 w 495308"/>
                    <a:gd name="connsiteY13" fmla="*/ 165507 h 481525"/>
                    <a:gd name="connsiteX14" fmla="*/ 184720 w 495308"/>
                    <a:gd name="connsiteY14" fmla="*/ 165507 h 481525"/>
                    <a:gd name="connsiteX15" fmla="*/ 184720 w 495308"/>
                    <a:gd name="connsiteY15" fmla="*/ 111335 h 481525"/>
                    <a:gd name="connsiteX16" fmla="*/ 0 w 495308"/>
                    <a:gd name="connsiteY16" fmla="*/ 0 h 481525"/>
                    <a:gd name="connsiteX17" fmla="*/ 495308 w 495308"/>
                    <a:gd name="connsiteY17" fmla="*/ 0 h 481525"/>
                    <a:gd name="connsiteX18" fmla="*/ 495308 w 495308"/>
                    <a:gd name="connsiteY18" fmla="*/ 481525 h 481525"/>
                    <a:gd name="connsiteX19" fmla="*/ 0 w 495308"/>
                    <a:gd name="connsiteY19" fmla="*/ 481525 h 481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495308" h="481525">
                      <a:moveTo>
                        <a:pt x="310589" y="261529"/>
                      </a:moveTo>
                      <a:lnTo>
                        <a:pt x="310589" y="315701"/>
                      </a:lnTo>
                      <a:lnTo>
                        <a:pt x="360079" y="315701"/>
                      </a:lnTo>
                      <a:lnTo>
                        <a:pt x="360079" y="261529"/>
                      </a:lnTo>
                      <a:close/>
                      <a:moveTo>
                        <a:pt x="135230" y="261529"/>
                      </a:moveTo>
                      <a:lnTo>
                        <a:pt x="135230" y="315701"/>
                      </a:lnTo>
                      <a:lnTo>
                        <a:pt x="184720" y="315701"/>
                      </a:lnTo>
                      <a:lnTo>
                        <a:pt x="184720" y="261529"/>
                      </a:lnTo>
                      <a:close/>
                      <a:moveTo>
                        <a:pt x="310589" y="111335"/>
                      </a:moveTo>
                      <a:lnTo>
                        <a:pt x="310589" y="165507"/>
                      </a:lnTo>
                      <a:lnTo>
                        <a:pt x="360079" y="165507"/>
                      </a:lnTo>
                      <a:lnTo>
                        <a:pt x="360079" y="111335"/>
                      </a:lnTo>
                      <a:close/>
                      <a:moveTo>
                        <a:pt x="135230" y="111335"/>
                      </a:moveTo>
                      <a:lnTo>
                        <a:pt x="135230" y="165507"/>
                      </a:lnTo>
                      <a:lnTo>
                        <a:pt x="184720" y="165507"/>
                      </a:lnTo>
                      <a:lnTo>
                        <a:pt x="184720" y="111335"/>
                      </a:lnTo>
                      <a:close/>
                      <a:moveTo>
                        <a:pt x="0" y="0"/>
                      </a:moveTo>
                      <a:lnTo>
                        <a:pt x="495308" y="0"/>
                      </a:lnTo>
                      <a:lnTo>
                        <a:pt x="495308" y="481525"/>
                      </a:lnTo>
                      <a:lnTo>
                        <a:pt x="0" y="4815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1" name="三角形 1010">
                  <a:extLst>
                    <a:ext uri="{FF2B5EF4-FFF2-40B4-BE49-F238E27FC236}">
                      <a16:creationId xmlns:a16="http://schemas.microsoft.com/office/drawing/2014/main" id="{A9B1E6DD-AB22-584C-A031-1777E7FD9B88}"/>
                    </a:ext>
                  </a:extLst>
                </p:cNvPr>
                <p:cNvSpPr/>
                <p:nvPr/>
              </p:nvSpPr>
              <p:spPr>
                <a:xfrm>
                  <a:off x="202471" y="4269449"/>
                  <a:ext cx="675370" cy="230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05" name="グループ化 1004">
                <a:extLst>
                  <a:ext uri="{FF2B5EF4-FFF2-40B4-BE49-F238E27FC236}">
                    <a16:creationId xmlns:a16="http://schemas.microsoft.com/office/drawing/2014/main" id="{40A3A456-D4DF-6C4D-B524-4DF8F1AF76C4}"/>
                  </a:ext>
                </a:extLst>
              </p:cNvPr>
              <p:cNvGrpSpPr/>
              <p:nvPr/>
            </p:nvGrpSpPr>
            <p:grpSpPr>
              <a:xfrm>
                <a:off x="6190294" y="3662894"/>
                <a:ext cx="1072620" cy="505588"/>
                <a:chOff x="1800204" y="888755"/>
                <a:chExt cx="5776250" cy="2722679"/>
              </a:xfrm>
              <a:grpFill/>
            </p:grpSpPr>
            <p:sp>
              <p:nvSpPr>
                <p:cNvPr id="1006" name="フリーフォーム 1005">
                  <a:extLst>
                    <a:ext uri="{FF2B5EF4-FFF2-40B4-BE49-F238E27FC236}">
                      <a16:creationId xmlns:a16="http://schemas.microsoft.com/office/drawing/2014/main" id="{2E3A665E-319D-1744-8A5C-9546F19EF34A}"/>
                    </a:ext>
                  </a:extLst>
                </p:cNvPr>
                <p:cNvSpPr/>
                <p:nvPr/>
              </p:nvSpPr>
              <p:spPr>
                <a:xfrm rot="16193237" flipH="1">
                  <a:off x="5147538" y="-53884"/>
                  <a:ext cx="1143714" cy="3711876"/>
                </a:xfrm>
                <a:custGeom>
                  <a:avLst/>
                  <a:gdLst>
                    <a:gd name="connsiteX0" fmla="*/ 0 w 1143714"/>
                    <a:gd name="connsiteY0" fmla="*/ 2587232 h 3711876"/>
                    <a:gd name="connsiteX1" fmla="*/ 652 w 1143714"/>
                    <a:gd name="connsiteY1" fmla="*/ 2599494 h 3711876"/>
                    <a:gd name="connsiteX2" fmla="*/ 643 w 1143714"/>
                    <a:gd name="connsiteY2" fmla="*/ 2606142 h 3711876"/>
                    <a:gd name="connsiteX3" fmla="*/ 981 w 1143714"/>
                    <a:gd name="connsiteY3" fmla="*/ 2605698 h 3711876"/>
                    <a:gd name="connsiteX4" fmla="*/ 6120 w 1143714"/>
                    <a:gd name="connsiteY4" fmla="*/ 2702438 h 3711876"/>
                    <a:gd name="connsiteX5" fmla="*/ 1143714 w 1143714"/>
                    <a:gd name="connsiteY5" fmla="*/ 3711874 h 3711876"/>
                    <a:gd name="connsiteX6" fmla="*/ 1142143 w 1143714"/>
                    <a:gd name="connsiteY6" fmla="*/ 2913123 h 3711876"/>
                    <a:gd name="connsiteX7" fmla="*/ 1143527 w 1143714"/>
                    <a:gd name="connsiteY7" fmla="*/ 2913645 h 3711876"/>
                    <a:gd name="connsiteX8" fmla="*/ 1137792 w 1143714"/>
                    <a:gd name="connsiteY8" fmla="*/ 0 h 3711876"/>
                    <a:gd name="connsiteX9" fmla="*/ 306727 w 1143714"/>
                    <a:gd name="connsiteY9" fmla="*/ 0 h 3711876"/>
                    <a:gd name="connsiteX10" fmla="*/ 3610 w 1143714"/>
                    <a:gd name="connsiteY10" fmla="*/ 303117 h 3711876"/>
                    <a:gd name="connsiteX11" fmla="*/ 685 w 1143714"/>
                    <a:gd name="connsiteY11" fmla="*/ 2573300 h 37118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43714" h="3711876">
                      <a:moveTo>
                        <a:pt x="0" y="2587232"/>
                      </a:moveTo>
                      <a:lnTo>
                        <a:pt x="652" y="2599494"/>
                      </a:lnTo>
                      <a:lnTo>
                        <a:pt x="643" y="2606142"/>
                      </a:lnTo>
                      <a:lnTo>
                        <a:pt x="981" y="2605698"/>
                      </a:lnTo>
                      <a:lnTo>
                        <a:pt x="6120" y="2702438"/>
                      </a:lnTo>
                      <a:cubicBezTo>
                        <a:pt x="65694" y="3270564"/>
                        <a:pt x="552684" y="3713037"/>
                        <a:pt x="1143714" y="3711874"/>
                      </a:cubicBezTo>
                      <a:lnTo>
                        <a:pt x="1142143" y="2913123"/>
                      </a:lnTo>
                      <a:lnTo>
                        <a:pt x="1143527" y="2913645"/>
                      </a:lnTo>
                      <a:cubicBezTo>
                        <a:pt x="1141094" y="1676356"/>
                        <a:pt x="1140225" y="1237289"/>
                        <a:pt x="1137792" y="0"/>
                      </a:cubicBezTo>
                      <a:lnTo>
                        <a:pt x="306727" y="0"/>
                      </a:lnTo>
                      <a:cubicBezTo>
                        <a:pt x="139319" y="0"/>
                        <a:pt x="3610" y="135710"/>
                        <a:pt x="3610" y="303117"/>
                      </a:cubicBezTo>
                      <a:lnTo>
                        <a:pt x="685" y="25733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7" name="円/楕円 1006">
                  <a:extLst>
                    <a:ext uri="{FF2B5EF4-FFF2-40B4-BE49-F238E27FC236}">
                      <a16:creationId xmlns:a16="http://schemas.microsoft.com/office/drawing/2014/main" id="{585267FA-9BFF-E742-B3BC-83E46CFF97C8}"/>
                    </a:ext>
                  </a:extLst>
                </p:cNvPr>
                <p:cNvSpPr/>
                <p:nvPr/>
              </p:nvSpPr>
              <p:spPr>
                <a:xfrm rot="14044204" flipH="1">
                  <a:off x="2524857" y="1219792"/>
                  <a:ext cx="1164523" cy="11645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1008" name="フリーフォーム 1007">
                  <a:extLst>
                    <a:ext uri="{FF2B5EF4-FFF2-40B4-BE49-F238E27FC236}">
                      <a16:creationId xmlns:a16="http://schemas.microsoft.com/office/drawing/2014/main" id="{9B1974B0-B282-E94D-9CDC-F94BDBDD39E5}"/>
                    </a:ext>
                  </a:extLst>
                </p:cNvPr>
                <p:cNvSpPr/>
                <p:nvPr/>
              </p:nvSpPr>
              <p:spPr>
                <a:xfrm>
                  <a:off x="1800204" y="888755"/>
                  <a:ext cx="5776250" cy="2722679"/>
                </a:xfrm>
                <a:custGeom>
                  <a:avLst/>
                  <a:gdLst>
                    <a:gd name="connsiteX0" fmla="*/ 0 w 5776250"/>
                    <a:gd name="connsiteY0" fmla="*/ 0 h 2722679"/>
                    <a:gd name="connsiteX1" fmla="*/ 542488 w 5776250"/>
                    <a:gd name="connsiteY1" fmla="*/ 0 h 2722679"/>
                    <a:gd name="connsiteX2" fmla="*/ 542488 w 5776250"/>
                    <a:gd name="connsiteY2" fmla="*/ 1662826 h 2722679"/>
                    <a:gd name="connsiteX3" fmla="*/ 5776250 w 5776250"/>
                    <a:gd name="connsiteY3" fmla="*/ 1662826 h 2722679"/>
                    <a:gd name="connsiteX4" fmla="*/ 5776250 w 5776250"/>
                    <a:gd name="connsiteY4" fmla="*/ 2722678 h 2722679"/>
                    <a:gd name="connsiteX5" fmla="*/ 542488 w 5776250"/>
                    <a:gd name="connsiteY5" fmla="*/ 2722678 h 2722679"/>
                    <a:gd name="connsiteX6" fmla="*/ 542488 w 5776250"/>
                    <a:gd name="connsiteY6" fmla="*/ 2722679 h 2722679"/>
                    <a:gd name="connsiteX7" fmla="*/ 0 w 5776250"/>
                    <a:gd name="connsiteY7" fmla="*/ 2722679 h 2722679"/>
                    <a:gd name="connsiteX8" fmla="*/ 0 w 5776250"/>
                    <a:gd name="connsiteY8" fmla="*/ 2722678 h 2722679"/>
                    <a:gd name="connsiteX9" fmla="*/ 0 w 5776250"/>
                    <a:gd name="connsiteY9" fmla="*/ 1662826 h 27226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76250" h="2722679">
                      <a:moveTo>
                        <a:pt x="0" y="0"/>
                      </a:moveTo>
                      <a:lnTo>
                        <a:pt x="542488" y="0"/>
                      </a:lnTo>
                      <a:lnTo>
                        <a:pt x="542488" y="1662826"/>
                      </a:lnTo>
                      <a:lnTo>
                        <a:pt x="5776250" y="1662826"/>
                      </a:lnTo>
                      <a:lnTo>
                        <a:pt x="5776250" y="2722678"/>
                      </a:lnTo>
                      <a:lnTo>
                        <a:pt x="542488" y="2722678"/>
                      </a:lnTo>
                      <a:lnTo>
                        <a:pt x="542488" y="2722679"/>
                      </a:lnTo>
                      <a:lnTo>
                        <a:pt x="0" y="2722679"/>
                      </a:lnTo>
                      <a:lnTo>
                        <a:pt x="0" y="2722678"/>
                      </a:lnTo>
                      <a:lnTo>
                        <a:pt x="0" y="16628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F02B108-4D55-8C40-B2FB-3F96B62C9A48}"/>
              </a:ext>
            </a:extLst>
          </p:cNvPr>
          <p:cNvGrpSpPr/>
          <p:nvPr/>
        </p:nvGrpSpPr>
        <p:grpSpPr>
          <a:xfrm>
            <a:off x="296819" y="2736986"/>
            <a:ext cx="3129407" cy="1032005"/>
            <a:chOff x="-1369367" y="-1386549"/>
            <a:chExt cx="2920917" cy="963250"/>
          </a:xfrm>
          <a:solidFill>
            <a:srgbClr val="011F5F"/>
          </a:solidFill>
        </p:grpSpPr>
        <p:grpSp>
          <p:nvGrpSpPr>
            <p:cNvPr id="1020" name="グループ化 1019">
              <a:extLst>
                <a:ext uri="{FF2B5EF4-FFF2-40B4-BE49-F238E27FC236}">
                  <a16:creationId xmlns:a16="http://schemas.microsoft.com/office/drawing/2014/main" id="{3F92D8EF-89E9-5B4B-AA43-DD44731204FE}"/>
                </a:ext>
              </a:extLst>
            </p:cNvPr>
            <p:cNvGrpSpPr/>
            <p:nvPr/>
          </p:nvGrpSpPr>
          <p:grpSpPr>
            <a:xfrm>
              <a:off x="297739" y="-1386549"/>
              <a:ext cx="1253811" cy="963250"/>
              <a:chOff x="1643956" y="5765409"/>
              <a:chExt cx="1253811" cy="963250"/>
            </a:xfrm>
            <a:grpFill/>
          </p:grpSpPr>
          <p:grpSp>
            <p:nvGrpSpPr>
              <p:cNvPr id="1043" name="グループ化 1042">
                <a:extLst>
                  <a:ext uri="{FF2B5EF4-FFF2-40B4-BE49-F238E27FC236}">
                    <a16:creationId xmlns:a16="http://schemas.microsoft.com/office/drawing/2014/main" id="{3024D1AE-993C-AF40-9003-E48B54CC98AB}"/>
                  </a:ext>
                </a:extLst>
              </p:cNvPr>
              <p:cNvGrpSpPr/>
              <p:nvPr/>
            </p:nvGrpSpPr>
            <p:grpSpPr>
              <a:xfrm>
                <a:off x="2264236" y="5848696"/>
                <a:ext cx="633531" cy="876760"/>
                <a:chOff x="3754487" y="2470629"/>
                <a:chExt cx="800706" cy="1108117"/>
              </a:xfrm>
              <a:grpFill/>
            </p:grpSpPr>
            <p:grpSp>
              <p:nvGrpSpPr>
                <p:cNvPr id="1046" name="グループ化 1045">
                  <a:extLst>
                    <a:ext uri="{FF2B5EF4-FFF2-40B4-BE49-F238E27FC236}">
                      <a16:creationId xmlns:a16="http://schemas.microsoft.com/office/drawing/2014/main" id="{0A1F04EF-FA71-D04D-9AAF-B5F3C434D1D7}"/>
                    </a:ext>
                  </a:extLst>
                </p:cNvPr>
                <p:cNvGrpSpPr/>
                <p:nvPr/>
              </p:nvGrpSpPr>
              <p:grpSpPr>
                <a:xfrm rot="2700000">
                  <a:off x="4089652" y="2405248"/>
                  <a:ext cx="199045" cy="329807"/>
                  <a:chOff x="7457450" y="2937891"/>
                  <a:chExt cx="283332" cy="469467"/>
                </a:xfrm>
                <a:grpFill/>
              </p:grpSpPr>
              <p:sp>
                <p:nvSpPr>
                  <p:cNvPr id="1051" name="フリーフォーム 1050">
                    <a:extLst>
                      <a:ext uri="{FF2B5EF4-FFF2-40B4-BE49-F238E27FC236}">
                        <a16:creationId xmlns:a16="http://schemas.microsoft.com/office/drawing/2014/main" id="{A100D301-8F02-0042-93DC-ED8EA7DE3A00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287034" y="3108307"/>
                    <a:ext cx="469467" cy="128635"/>
                  </a:xfrm>
                  <a:custGeom>
                    <a:avLst/>
                    <a:gdLst>
                      <a:gd name="connsiteX0" fmla="*/ 1587866 w 1587866"/>
                      <a:gd name="connsiteY0" fmla="*/ 323563 h 435078"/>
                      <a:gd name="connsiteX1" fmla="*/ 1470018 w 1587866"/>
                      <a:gd name="connsiteY1" fmla="*/ 435078 h 435078"/>
                      <a:gd name="connsiteX2" fmla="*/ 1342746 w 1587866"/>
                      <a:gd name="connsiteY2" fmla="*/ 330069 h 435078"/>
                      <a:gd name="connsiteX3" fmla="*/ 788480 w 1587866"/>
                      <a:gd name="connsiteY3" fmla="*/ 160763 h 435078"/>
                      <a:gd name="connsiteX4" fmla="*/ 234215 w 1587866"/>
                      <a:gd name="connsiteY4" fmla="*/ 330069 h 435078"/>
                      <a:gd name="connsiteX5" fmla="*/ 111411 w 1587866"/>
                      <a:gd name="connsiteY5" fmla="*/ 431390 h 435078"/>
                      <a:gd name="connsiteX6" fmla="*/ 0 w 1587866"/>
                      <a:gd name="connsiteY6" fmla="*/ 313652 h 435078"/>
                      <a:gd name="connsiteX7" fmla="*/ 55637 w 1587866"/>
                      <a:gd name="connsiteY7" fmla="*/ 263084 h 435078"/>
                      <a:gd name="connsiteX8" fmla="*/ 788480 w 1587866"/>
                      <a:gd name="connsiteY8" fmla="*/ 0 h 435078"/>
                      <a:gd name="connsiteX9" fmla="*/ 1521322 w 1587866"/>
                      <a:gd name="connsiteY9" fmla="*/ 263084 h 435078"/>
                      <a:gd name="connsiteX10" fmla="*/ 1587866 w 1587866"/>
                      <a:gd name="connsiteY10" fmla="*/ 323563 h 4350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587866" h="435078">
                        <a:moveTo>
                          <a:pt x="1587866" y="323563"/>
                        </a:moveTo>
                        <a:lnTo>
                          <a:pt x="1470018" y="435078"/>
                        </a:lnTo>
                        <a:lnTo>
                          <a:pt x="1342746" y="330069"/>
                        </a:lnTo>
                        <a:cubicBezTo>
                          <a:pt x="1184527" y="223179"/>
                          <a:pt x="993793" y="160764"/>
                          <a:pt x="788480" y="160763"/>
                        </a:cubicBezTo>
                        <a:cubicBezTo>
                          <a:pt x="583167" y="160764"/>
                          <a:pt x="392433" y="223180"/>
                          <a:pt x="234215" y="330069"/>
                        </a:cubicBezTo>
                        <a:lnTo>
                          <a:pt x="111411" y="431390"/>
                        </a:lnTo>
                        <a:lnTo>
                          <a:pt x="0" y="313652"/>
                        </a:lnTo>
                        <a:lnTo>
                          <a:pt x="55637" y="263084"/>
                        </a:lnTo>
                        <a:cubicBezTo>
                          <a:pt x="254789" y="98730"/>
                          <a:pt x="510105" y="0"/>
                          <a:pt x="788480" y="0"/>
                        </a:cubicBezTo>
                        <a:cubicBezTo>
                          <a:pt x="1066857" y="0"/>
                          <a:pt x="1322171" y="98730"/>
                          <a:pt x="1521322" y="263084"/>
                        </a:cubicBezTo>
                        <a:lnTo>
                          <a:pt x="1587866" y="32356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52" name="フリーフォーム 1051">
                    <a:extLst>
                      <a:ext uri="{FF2B5EF4-FFF2-40B4-BE49-F238E27FC236}">
                        <a16:creationId xmlns:a16="http://schemas.microsoft.com/office/drawing/2014/main" id="{C7C175C1-63CE-5E44-B9F3-9F2152CB7D05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413228" y="3179609"/>
                    <a:ext cx="333753" cy="101886"/>
                  </a:xfrm>
                  <a:custGeom>
                    <a:avLst/>
                    <a:gdLst>
                      <a:gd name="connsiteX0" fmla="*/ 1128842 w 1128842"/>
                      <a:gd name="connsiteY0" fmla="*/ 223857 h 344604"/>
                      <a:gd name="connsiteX1" fmla="*/ 1009513 w 1128842"/>
                      <a:gd name="connsiteY1" fmla="*/ 336774 h 344604"/>
                      <a:gd name="connsiteX2" fmla="*/ 937521 w 1128842"/>
                      <a:gd name="connsiteY2" fmla="*/ 277375 h 344604"/>
                      <a:gd name="connsiteX3" fmla="*/ 565661 w 1128842"/>
                      <a:gd name="connsiteY3" fmla="*/ 163787 h 344604"/>
                      <a:gd name="connsiteX4" fmla="*/ 193801 w 1128842"/>
                      <a:gd name="connsiteY4" fmla="*/ 277375 h 344604"/>
                      <a:gd name="connsiteX5" fmla="*/ 112320 w 1128842"/>
                      <a:gd name="connsiteY5" fmla="*/ 344604 h 344604"/>
                      <a:gd name="connsiteX6" fmla="*/ 0 w 1128842"/>
                      <a:gd name="connsiteY6" fmla="*/ 225905 h 344604"/>
                      <a:gd name="connsiteX7" fmla="*/ 102226 w 1128842"/>
                      <a:gd name="connsiteY7" fmla="*/ 141560 h 344604"/>
                      <a:gd name="connsiteX8" fmla="*/ 565661 w 1128842"/>
                      <a:gd name="connsiteY8" fmla="*/ 1 h 344604"/>
                      <a:gd name="connsiteX9" fmla="*/ 1029096 w 1128842"/>
                      <a:gd name="connsiteY9" fmla="*/ 141560 h 344604"/>
                      <a:gd name="connsiteX10" fmla="*/ 1128842 w 1128842"/>
                      <a:gd name="connsiteY10" fmla="*/ 223857 h 344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28842" h="344604">
                        <a:moveTo>
                          <a:pt x="1128842" y="223857"/>
                        </a:moveTo>
                        <a:lnTo>
                          <a:pt x="1009513" y="336774"/>
                        </a:lnTo>
                        <a:lnTo>
                          <a:pt x="937521" y="277375"/>
                        </a:lnTo>
                        <a:cubicBezTo>
                          <a:pt x="831371" y="205661"/>
                          <a:pt x="703407" y="163788"/>
                          <a:pt x="565661" y="163787"/>
                        </a:cubicBezTo>
                        <a:cubicBezTo>
                          <a:pt x="427916" y="163787"/>
                          <a:pt x="299951" y="205661"/>
                          <a:pt x="193801" y="277375"/>
                        </a:cubicBezTo>
                        <a:lnTo>
                          <a:pt x="112320" y="344604"/>
                        </a:lnTo>
                        <a:lnTo>
                          <a:pt x="0" y="225905"/>
                        </a:lnTo>
                        <a:lnTo>
                          <a:pt x="102226" y="141560"/>
                        </a:lnTo>
                        <a:cubicBezTo>
                          <a:pt x="234517" y="52186"/>
                          <a:pt x="393995" y="0"/>
                          <a:pt x="565661" y="1"/>
                        </a:cubicBezTo>
                        <a:cubicBezTo>
                          <a:pt x="737328" y="0"/>
                          <a:pt x="896806" y="52186"/>
                          <a:pt x="1029096" y="141560"/>
                        </a:cubicBezTo>
                        <a:lnTo>
                          <a:pt x="1128842" y="22385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53" name="フリーフォーム 1052">
                    <a:extLst>
                      <a:ext uri="{FF2B5EF4-FFF2-40B4-BE49-F238E27FC236}">
                        <a16:creationId xmlns:a16="http://schemas.microsoft.com/office/drawing/2014/main" id="{C47506BC-9CCE-144F-8C3F-4F72C556E99F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535228" y="3248329"/>
                    <a:ext cx="203222" cy="77257"/>
                  </a:xfrm>
                  <a:custGeom>
                    <a:avLst/>
                    <a:gdLst>
                      <a:gd name="connsiteX0" fmla="*/ 687352 w 687352"/>
                      <a:gd name="connsiteY0" fmla="*/ 126905 h 261304"/>
                      <a:gd name="connsiteX1" fmla="*/ 565377 w 687352"/>
                      <a:gd name="connsiteY1" fmla="*/ 242325 h 261304"/>
                      <a:gd name="connsiteX2" fmla="*/ 546895 w 687352"/>
                      <a:gd name="connsiteY2" fmla="*/ 227075 h 261304"/>
                      <a:gd name="connsiteX3" fmla="*/ 351595 w 687352"/>
                      <a:gd name="connsiteY3" fmla="*/ 167419 h 261304"/>
                      <a:gd name="connsiteX4" fmla="*/ 156295 w 687352"/>
                      <a:gd name="connsiteY4" fmla="*/ 227075 h 261304"/>
                      <a:gd name="connsiteX5" fmla="*/ 114811 w 687352"/>
                      <a:gd name="connsiteY5" fmla="*/ 261304 h 261304"/>
                      <a:gd name="connsiteX6" fmla="*/ 0 w 687352"/>
                      <a:gd name="connsiteY6" fmla="*/ 139973 h 261304"/>
                      <a:gd name="connsiteX7" fmla="*/ 62690 w 687352"/>
                      <a:gd name="connsiteY7" fmla="*/ 88249 h 261304"/>
                      <a:gd name="connsiteX8" fmla="*/ 351595 w 687352"/>
                      <a:gd name="connsiteY8" fmla="*/ 0 h 261304"/>
                      <a:gd name="connsiteX9" fmla="*/ 640501 w 687352"/>
                      <a:gd name="connsiteY9" fmla="*/ 88249 h 261304"/>
                      <a:gd name="connsiteX10" fmla="*/ 687352 w 687352"/>
                      <a:gd name="connsiteY10" fmla="*/ 126905 h 2613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87352" h="261304">
                        <a:moveTo>
                          <a:pt x="687352" y="126905"/>
                        </a:moveTo>
                        <a:lnTo>
                          <a:pt x="565377" y="242325"/>
                        </a:lnTo>
                        <a:lnTo>
                          <a:pt x="546895" y="227075"/>
                        </a:lnTo>
                        <a:cubicBezTo>
                          <a:pt x="491146" y="189412"/>
                          <a:pt x="423939" y="167420"/>
                          <a:pt x="351595" y="167419"/>
                        </a:cubicBezTo>
                        <a:cubicBezTo>
                          <a:pt x="279251" y="167419"/>
                          <a:pt x="212045" y="189412"/>
                          <a:pt x="156295" y="227075"/>
                        </a:cubicBezTo>
                        <a:lnTo>
                          <a:pt x="114811" y="261304"/>
                        </a:lnTo>
                        <a:lnTo>
                          <a:pt x="0" y="139973"/>
                        </a:lnTo>
                        <a:lnTo>
                          <a:pt x="62690" y="88249"/>
                        </a:lnTo>
                        <a:cubicBezTo>
                          <a:pt x="145158" y="32533"/>
                          <a:pt x="244578" y="1"/>
                          <a:pt x="351595" y="0"/>
                        </a:cubicBezTo>
                        <a:cubicBezTo>
                          <a:pt x="458612" y="0"/>
                          <a:pt x="558031" y="32533"/>
                          <a:pt x="640501" y="88249"/>
                        </a:cubicBezTo>
                        <a:lnTo>
                          <a:pt x="687352" y="12690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54" name="円/楕円 1053">
                    <a:extLst>
                      <a:ext uri="{FF2B5EF4-FFF2-40B4-BE49-F238E27FC236}">
                        <a16:creationId xmlns:a16="http://schemas.microsoft.com/office/drawing/2014/main" id="{842BFD3C-61A5-E545-9FD6-FD4B45A4DB70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670964" y="3314393"/>
                    <a:ext cx="69818" cy="6981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47" name="フリーフォーム 1046">
                  <a:extLst>
                    <a:ext uri="{FF2B5EF4-FFF2-40B4-BE49-F238E27FC236}">
                      <a16:creationId xmlns:a16="http://schemas.microsoft.com/office/drawing/2014/main" id="{5B4387F1-5FE5-3B4B-84E2-B5566A796A40}"/>
                    </a:ext>
                  </a:extLst>
                </p:cNvPr>
                <p:cNvSpPr/>
                <p:nvPr/>
              </p:nvSpPr>
              <p:spPr>
                <a:xfrm>
                  <a:off x="3754487" y="2792253"/>
                  <a:ext cx="800706" cy="786493"/>
                </a:xfrm>
                <a:custGeom>
                  <a:avLst/>
                  <a:gdLst>
                    <a:gd name="connsiteX0" fmla="*/ 645939 w 800706"/>
                    <a:gd name="connsiteY0" fmla="*/ 561596 h 786493"/>
                    <a:gd name="connsiteX1" fmla="*/ 645939 w 800706"/>
                    <a:gd name="connsiteY1" fmla="*/ 615565 h 786493"/>
                    <a:gd name="connsiteX2" fmla="*/ 695243 w 800706"/>
                    <a:gd name="connsiteY2" fmla="*/ 615565 h 786493"/>
                    <a:gd name="connsiteX3" fmla="*/ 695243 w 800706"/>
                    <a:gd name="connsiteY3" fmla="*/ 561596 h 786493"/>
                    <a:gd name="connsiteX4" fmla="*/ 471238 w 800706"/>
                    <a:gd name="connsiteY4" fmla="*/ 561596 h 786493"/>
                    <a:gd name="connsiteX5" fmla="*/ 471238 w 800706"/>
                    <a:gd name="connsiteY5" fmla="*/ 615565 h 786493"/>
                    <a:gd name="connsiteX6" fmla="*/ 520542 w 800706"/>
                    <a:gd name="connsiteY6" fmla="*/ 615565 h 786493"/>
                    <a:gd name="connsiteX7" fmla="*/ 520542 w 800706"/>
                    <a:gd name="connsiteY7" fmla="*/ 561596 h 786493"/>
                    <a:gd name="connsiteX8" fmla="*/ 296538 w 800706"/>
                    <a:gd name="connsiteY8" fmla="*/ 561596 h 786493"/>
                    <a:gd name="connsiteX9" fmla="*/ 296538 w 800706"/>
                    <a:gd name="connsiteY9" fmla="*/ 615565 h 786493"/>
                    <a:gd name="connsiteX10" fmla="*/ 345842 w 800706"/>
                    <a:gd name="connsiteY10" fmla="*/ 615565 h 786493"/>
                    <a:gd name="connsiteX11" fmla="*/ 345842 w 800706"/>
                    <a:gd name="connsiteY11" fmla="*/ 561596 h 786493"/>
                    <a:gd name="connsiteX12" fmla="*/ 121837 w 800706"/>
                    <a:gd name="connsiteY12" fmla="*/ 561596 h 786493"/>
                    <a:gd name="connsiteX13" fmla="*/ 121837 w 800706"/>
                    <a:gd name="connsiteY13" fmla="*/ 615565 h 786493"/>
                    <a:gd name="connsiteX14" fmla="*/ 171141 w 800706"/>
                    <a:gd name="connsiteY14" fmla="*/ 615565 h 786493"/>
                    <a:gd name="connsiteX15" fmla="*/ 171141 w 800706"/>
                    <a:gd name="connsiteY15" fmla="*/ 561596 h 786493"/>
                    <a:gd name="connsiteX16" fmla="*/ 645939 w 800706"/>
                    <a:gd name="connsiteY16" fmla="*/ 411966 h 786493"/>
                    <a:gd name="connsiteX17" fmla="*/ 645939 w 800706"/>
                    <a:gd name="connsiteY17" fmla="*/ 465935 h 786493"/>
                    <a:gd name="connsiteX18" fmla="*/ 695243 w 800706"/>
                    <a:gd name="connsiteY18" fmla="*/ 465935 h 786493"/>
                    <a:gd name="connsiteX19" fmla="*/ 695243 w 800706"/>
                    <a:gd name="connsiteY19" fmla="*/ 411966 h 786493"/>
                    <a:gd name="connsiteX20" fmla="*/ 471238 w 800706"/>
                    <a:gd name="connsiteY20" fmla="*/ 411966 h 786493"/>
                    <a:gd name="connsiteX21" fmla="*/ 471238 w 800706"/>
                    <a:gd name="connsiteY21" fmla="*/ 465935 h 786493"/>
                    <a:gd name="connsiteX22" fmla="*/ 520542 w 800706"/>
                    <a:gd name="connsiteY22" fmla="*/ 465935 h 786493"/>
                    <a:gd name="connsiteX23" fmla="*/ 520542 w 800706"/>
                    <a:gd name="connsiteY23" fmla="*/ 411966 h 786493"/>
                    <a:gd name="connsiteX24" fmla="*/ 296538 w 800706"/>
                    <a:gd name="connsiteY24" fmla="*/ 411966 h 786493"/>
                    <a:gd name="connsiteX25" fmla="*/ 296538 w 800706"/>
                    <a:gd name="connsiteY25" fmla="*/ 465935 h 786493"/>
                    <a:gd name="connsiteX26" fmla="*/ 345842 w 800706"/>
                    <a:gd name="connsiteY26" fmla="*/ 465935 h 786493"/>
                    <a:gd name="connsiteX27" fmla="*/ 345842 w 800706"/>
                    <a:gd name="connsiteY27" fmla="*/ 411966 h 786493"/>
                    <a:gd name="connsiteX28" fmla="*/ 121837 w 800706"/>
                    <a:gd name="connsiteY28" fmla="*/ 411966 h 786493"/>
                    <a:gd name="connsiteX29" fmla="*/ 121837 w 800706"/>
                    <a:gd name="connsiteY29" fmla="*/ 465935 h 786493"/>
                    <a:gd name="connsiteX30" fmla="*/ 171141 w 800706"/>
                    <a:gd name="connsiteY30" fmla="*/ 465935 h 786493"/>
                    <a:gd name="connsiteX31" fmla="*/ 171141 w 800706"/>
                    <a:gd name="connsiteY31" fmla="*/ 411966 h 786493"/>
                    <a:gd name="connsiteX32" fmla="*/ 400354 w 800706"/>
                    <a:gd name="connsiteY32" fmla="*/ 68573 h 786493"/>
                    <a:gd name="connsiteX33" fmla="*/ 316437 w 800706"/>
                    <a:gd name="connsiteY33" fmla="*/ 152489 h 786493"/>
                    <a:gd name="connsiteX34" fmla="*/ 400354 w 800706"/>
                    <a:gd name="connsiteY34" fmla="*/ 236405 h 786493"/>
                    <a:gd name="connsiteX35" fmla="*/ 484271 w 800706"/>
                    <a:gd name="connsiteY35" fmla="*/ 152489 h 786493"/>
                    <a:gd name="connsiteX36" fmla="*/ 400354 w 800706"/>
                    <a:gd name="connsiteY36" fmla="*/ 68573 h 786493"/>
                    <a:gd name="connsiteX37" fmla="*/ 166435 w 800706"/>
                    <a:gd name="connsiteY37" fmla="*/ 0 h 786493"/>
                    <a:gd name="connsiteX38" fmla="*/ 634270 w 800706"/>
                    <a:gd name="connsiteY38" fmla="*/ 0 h 786493"/>
                    <a:gd name="connsiteX39" fmla="*/ 634270 w 800706"/>
                    <a:gd name="connsiteY39" fmla="*/ 321501 h 786493"/>
                    <a:gd name="connsiteX40" fmla="*/ 800706 w 800706"/>
                    <a:gd name="connsiteY40" fmla="*/ 321501 h 786493"/>
                    <a:gd name="connsiteX41" fmla="*/ 800706 w 800706"/>
                    <a:gd name="connsiteY41" fmla="*/ 786493 h 786493"/>
                    <a:gd name="connsiteX42" fmla="*/ 634270 w 800706"/>
                    <a:gd name="connsiteY42" fmla="*/ 786493 h 786493"/>
                    <a:gd name="connsiteX43" fmla="*/ 166435 w 800706"/>
                    <a:gd name="connsiteY43" fmla="*/ 786493 h 786493"/>
                    <a:gd name="connsiteX44" fmla="*/ 0 w 800706"/>
                    <a:gd name="connsiteY44" fmla="*/ 786493 h 786493"/>
                    <a:gd name="connsiteX45" fmla="*/ 0 w 800706"/>
                    <a:gd name="connsiteY45" fmla="*/ 321501 h 786493"/>
                    <a:gd name="connsiteX46" fmla="*/ 166435 w 800706"/>
                    <a:gd name="connsiteY46" fmla="*/ 321501 h 786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800706" h="786493">
                      <a:moveTo>
                        <a:pt x="645939" y="561596"/>
                      </a:moveTo>
                      <a:lnTo>
                        <a:pt x="645939" y="615565"/>
                      </a:lnTo>
                      <a:lnTo>
                        <a:pt x="695243" y="615565"/>
                      </a:lnTo>
                      <a:lnTo>
                        <a:pt x="695243" y="561596"/>
                      </a:lnTo>
                      <a:close/>
                      <a:moveTo>
                        <a:pt x="471238" y="561596"/>
                      </a:moveTo>
                      <a:lnTo>
                        <a:pt x="471238" y="615565"/>
                      </a:lnTo>
                      <a:lnTo>
                        <a:pt x="520542" y="615565"/>
                      </a:lnTo>
                      <a:lnTo>
                        <a:pt x="520542" y="561596"/>
                      </a:lnTo>
                      <a:close/>
                      <a:moveTo>
                        <a:pt x="296538" y="561596"/>
                      </a:moveTo>
                      <a:lnTo>
                        <a:pt x="296538" y="615565"/>
                      </a:lnTo>
                      <a:lnTo>
                        <a:pt x="345842" y="615565"/>
                      </a:lnTo>
                      <a:lnTo>
                        <a:pt x="345842" y="561596"/>
                      </a:lnTo>
                      <a:close/>
                      <a:moveTo>
                        <a:pt x="121837" y="561596"/>
                      </a:moveTo>
                      <a:lnTo>
                        <a:pt x="121837" y="615565"/>
                      </a:lnTo>
                      <a:lnTo>
                        <a:pt x="171141" y="615565"/>
                      </a:lnTo>
                      <a:lnTo>
                        <a:pt x="171141" y="561596"/>
                      </a:lnTo>
                      <a:close/>
                      <a:moveTo>
                        <a:pt x="645939" y="411966"/>
                      </a:moveTo>
                      <a:lnTo>
                        <a:pt x="645939" y="465935"/>
                      </a:lnTo>
                      <a:lnTo>
                        <a:pt x="695243" y="465935"/>
                      </a:lnTo>
                      <a:lnTo>
                        <a:pt x="695243" y="411966"/>
                      </a:lnTo>
                      <a:close/>
                      <a:moveTo>
                        <a:pt x="471238" y="411966"/>
                      </a:moveTo>
                      <a:lnTo>
                        <a:pt x="471238" y="465935"/>
                      </a:lnTo>
                      <a:lnTo>
                        <a:pt x="520542" y="465935"/>
                      </a:lnTo>
                      <a:lnTo>
                        <a:pt x="520542" y="411966"/>
                      </a:lnTo>
                      <a:close/>
                      <a:moveTo>
                        <a:pt x="296538" y="411966"/>
                      </a:moveTo>
                      <a:lnTo>
                        <a:pt x="296538" y="465935"/>
                      </a:lnTo>
                      <a:lnTo>
                        <a:pt x="345842" y="465935"/>
                      </a:lnTo>
                      <a:lnTo>
                        <a:pt x="345842" y="411966"/>
                      </a:lnTo>
                      <a:close/>
                      <a:moveTo>
                        <a:pt x="121837" y="411966"/>
                      </a:moveTo>
                      <a:lnTo>
                        <a:pt x="121837" y="465935"/>
                      </a:lnTo>
                      <a:lnTo>
                        <a:pt x="171141" y="465935"/>
                      </a:lnTo>
                      <a:lnTo>
                        <a:pt x="171141" y="411966"/>
                      </a:lnTo>
                      <a:close/>
                      <a:moveTo>
                        <a:pt x="400354" y="68573"/>
                      </a:moveTo>
                      <a:cubicBezTo>
                        <a:pt x="354008" y="68573"/>
                        <a:pt x="316437" y="106143"/>
                        <a:pt x="316437" y="152489"/>
                      </a:cubicBezTo>
                      <a:cubicBezTo>
                        <a:pt x="316437" y="198835"/>
                        <a:pt x="354008" y="236405"/>
                        <a:pt x="400354" y="236405"/>
                      </a:cubicBezTo>
                      <a:cubicBezTo>
                        <a:pt x="446700" y="236405"/>
                        <a:pt x="484271" y="198835"/>
                        <a:pt x="484271" y="152489"/>
                      </a:cubicBezTo>
                      <a:cubicBezTo>
                        <a:pt x="484271" y="106143"/>
                        <a:pt x="446700" y="68573"/>
                        <a:pt x="400354" y="68573"/>
                      </a:cubicBezTo>
                      <a:close/>
                      <a:moveTo>
                        <a:pt x="166435" y="0"/>
                      </a:moveTo>
                      <a:lnTo>
                        <a:pt x="634270" y="0"/>
                      </a:lnTo>
                      <a:lnTo>
                        <a:pt x="634270" y="321501"/>
                      </a:lnTo>
                      <a:lnTo>
                        <a:pt x="800706" y="321501"/>
                      </a:lnTo>
                      <a:lnTo>
                        <a:pt x="800706" y="786493"/>
                      </a:lnTo>
                      <a:lnTo>
                        <a:pt x="634270" y="786493"/>
                      </a:lnTo>
                      <a:lnTo>
                        <a:pt x="166435" y="786493"/>
                      </a:lnTo>
                      <a:lnTo>
                        <a:pt x="0" y="786493"/>
                      </a:lnTo>
                      <a:lnTo>
                        <a:pt x="0" y="321501"/>
                      </a:lnTo>
                      <a:lnTo>
                        <a:pt x="166435" y="32150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48" name="グループ化 1047">
                  <a:extLst>
                    <a:ext uri="{FF2B5EF4-FFF2-40B4-BE49-F238E27FC236}">
                      <a16:creationId xmlns:a16="http://schemas.microsoft.com/office/drawing/2014/main" id="{A898D286-FA9E-9748-AD2B-A0423E167457}"/>
                    </a:ext>
                  </a:extLst>
                </p:cNvPr>
                <p:cNvGrpSpPr/>
                <p:nvPr/>
              </p:nvGrpSpPr>
              <p:grpSpPr>
                <a:xfrm>
                  <a:off x="4152779" y="2884269"/>
                  <a:ext cx="70395" cy="70395"/>
                  <a:chOff x="9677168" y="3552138"/>
                  <a:chExt cx="180240" cy="180240"/>
                </a:xfrm>
                <a:grpFill/>
              </p:grpSpPr>
              <p:cxnSp>
                <p:nvCxnSpPr>
                  <p:cNvPr id="1049" name="直線コネクタ 1048">
                    <a:extLst>
                      <a:ext uri="{FF2B5EF4-FFF2-40B4-BE49-F238E27FC236}">
                        <a16:creationId xmlns:a16="http://schemas.microsoft.com/office/drawing/2014/main" id="{920AF13E-4807-6040-AF73-317B950A2E5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684639" y="3552138"/>
                    <a:ext cx="197" cy="18024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0" name="直線コネクタ 1049">
                    <a:extLst>
                      <a:ext uri="{FF2B5EF4-FFF2-40B4-BE49-F238E27FC236}">
                        <a16:creationId xmlns:a16="http://schemas.microsoft.com/office/drawing/2014/main" id="{09C98DD3-0CB7-154A-88DF-13D7679B04C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767189" y="3639517"/>
                    <a:ext cx="197" cy="180240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44" name="円/楕円 1043">
                <a:extLst>
                  <a:ext uri="{FF2B5EF4-FFF2-40B4-BE49-F238E27FC236}">
                    <a16:creationId xmlns:a16="http://schemas.microsoft.com/office/drawing/2014/main" id="{FD95EFD2-8958-1445-9A61-5F0A0334B77E}"/>
                  </a:ext>
                </a:extLst>
              </p:cNvPr>
              <p:cNvSpPr/>
              <p:nvPr/>
            </p:nvSpPr>
            <p:spPr>
              <a:xfrm rot="2155796">
                <a:off x="1746286" y="5765409"/>
                <a:ext cx="330434" cy="33043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2A730E40-9059-E848-AC54-DB82A4D28E94}"/>
                  </a:ext>
                </a:extLst>
              </p:cNvPr>
              <p:cNvSpPr/>
              <p:nvPr/>
            </p:nvSpPr>
            <p:spPr>
              <a:xfrm rot="10800000">
                <a:off x="1643956" y="6129917"/>
                <a:ext cx="534321" cy="598742"/>
              </a:xfrm>
              <a:custGeom>
                <a:avLst/>
                <a:gdLst>
                  <a:gd name="connsiteX0" fmla="*/ 415665 w 675316"/>
                  <a:gd name="connsiteY0" fmla="*/ 257147 h 756736"/>
                  <a:gd name="connsiteX1" fmla="*/ 330991 w 675316"/>
                  <a:gd name="connsiteY1" fmla="*/ 159687 h 756736"/>
                  <a:gd name="connsiteX2" fmla="*/ 246317 w 675316"/>
                  <a:gd name="connsiteY2" fmla="*/ 257147 h 756736"/>
                  <a:gd name="connsiteX3" fmla="*/ 331001 w 675316"/>
                  <a:gd name="connsiteY3" fmla="*/ 603151 h 756736"/>
                  <a:gd name="connsiteX4" fmla="*/ 415675 w 675316"/>
                  <a:gd name="connsiteY4" fmla="*/ 257149 h 756736"/>
                  <a:gd name="connsiteX5" fmla="*/ 246327 w 675316"/>
                  <a:gd name="connsiteY5" fmla="*/ 257149 h 756736"/>
                  <a:gd name="connsiteX6" fmla="*/ 396439 w 675316"/>
                  <a:gd name="connsiteY6" fmla="*/ 698524 h 756736"/>
                  <a:gd name="connsiteX7" fmla="*/ 330956 w 675316"/>
                  <a:gd name="connsiteY7" fmla="*/ 623152 h 756736"/>
                  <a:gd name="connsiteX8" fmla="*/ 265472 w 675316"/>
                  <a:gd name="connsiteY8" fmla="*/ 698524 h 756736"/>
                  <a:gd name="connsiteX9" fmla="*/ 561670 w 675316"/>
                  <a:gd name="connsiteY9" fmla="*/ 756736 h 756736"/>
                  <a:gd name="connsiteX10" fmla="*/ 549302 w 675316"/>
                  <a:gd name="connsiteY10" fmla="*/ 756711 h 756736"/>
                  <a:gd name="connsiteX11" fmla="*/ 549302 w 675316"/>
                  <a:gd name="connsiteY11" fmla="*/ 756736 h 756736"/>
                  <a:gd name="connsiteX12" fmla="*/ 132008 w 675316"/>
                  <a:gd name="connsiteY12" fmla="*/ 756736 h 756736"/>
                  <a:gd name="connsiteX13" fmla="*/ 132008 w 675316"/>
                  <a:gd name="connsiteY13" fmla="*/ 755891 h 756736"/>
                  <a:gd name="connsiteX14" fmla="*/ 112159 w 675316"/>
                  <a:gd name="connsiteY14" fmla="*/ 755852 h 756736"/>
                  <a:gd name="connsiteX15" fmla="*/ 0 w 675316"/>
                  <a:gd name="connsiteY15" fmla="*/ 643250 h 756736"/>
                  <a:gd name="connsiteX16" fmla="*/ 1045 w 675316"/>
                  <a:gd name="connsiteY16" fmla="*/ 112159 h 756736"/>
                  <a:gd name="connsiteX17" fmla="*/ 113646 w 675316"/>
                  <a:gd name="connsiteY17" fmla="*/ 0 h 756736"/>
                  <a:gd name="connsiteX18" fmla="*/ 563156 w 675316"/>
                  <a:gd name="connsiteY18" fmla="*/ 884 h 756736"/>
                  <a:gd name="connsiteX19" fmla="*/ 675316 w 675316"/>
                  <a:gd name="connsiteY19" fmla="*/ 113486 h 756736"/>
                  <a:gd name="connsiteX20" fmla="*/ 674271 w 675316"/>
                  <a:gd name="connsiteY20" fmla="*/ 644576 h 756736"/>
                  <a:gd name="connsiteX21" fmla="*/ 561670 w 675316"/>
                  <a:gd name="connsiteY21" fmla="*/ 756736 h 756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75316" h="756736">
                    <a:moveTo>
                      <a:pt x="415665" y="257147"/>
                    </a:moveTo>
                    <a:lnTo>
                      <a:pt x="330991" y="159687"/>
                    </a:lnTo>
                    <a:lnTo>
                      <a:pt x="246317" y="257147"/>
                    </a:lnTo>
                    <a:close/>
                    <a:moveTo>
                      <a:pt x="331001" y="603151"/>
                    </a:moveTo>
                    <a:lnTo>
                      <a:pt x="415675" y="257149"/>
                    </a:lnTo>
                    <a:lnTo>
                      <a:pt x="246327" y="257149"/>
                    </a:lnTo>
                    <a:close/>
                    <a:moveTo>
                      <a:pt x="396439" y="698524"/>
                    </a:moveTo>
                    <a:lnTo>
                      <a:pt x="330956" y="623152"/>
                    </a:lnTo>
                    <a:lnTo>
                      <a:pt x="265472" y="698524"/>
                    </a:lnTo>
                    <a:close/>
                    <a:moveTo>
                      <a:pt x="561670" y="756736"/>
                    </a:moveTo>
                    <a:lnTo>
                      <a:pt x="549302" y="756711"/>
                    </a:lnTo>
                    <a:lnTo>
                      <a:pt x="549302" y="756736"/>
                    </a:lnTo>
                    <a:lnTo>
                      <a:pt x="132008" y="756736"/>
                    </a:lnTo>
                    <a:lnTo>
                      <a:pt x="132008" y="755891"/>
                    </a:lnTo>
                    <a:lnTo>
                      <a:pt x="112159" y="755852"/>
                    </a:lnTo>
                    <a:cubicBezTo>
                      <a:pt x="50093" y="755730"/>
                      <a:pt x="-122" y="705316"/>
                      <a:pt x="0" y="643250"/>
                    </a:cubicBezTo>
                    <a:lnTo>
                      <a:pt x="1045" y="112159"/>
                    </a:lnTo>
                    <a:cubicBezTo>
                      <a:pt x="1166" y="50094"/>
                      <a:pt x="51580" y="-122"/>
                      <a:pt x="113646" y="0"/>
                    </a:cubicBezTo>
                    <a:lnTo>
                      <a:pt x="563156" y="884"/>
                    </a:lnTo>
                    <a:cubicBezTo>
                      <a:pt x="625222" y="1006"/>
                      <a:pt x="675438" y="51420"/>
                      <a:pt x="675316" y="113486"/>
                    </a:cubicBezTo>
                    <a:lnTo>
                      <a:pt x="674271" y="644576"/>
                    </a:lnTo>
                    <a:cubicBezTo>
                      <a:pt x="674149" y="706642"/>
                      <a:pt x="623735" y="756858"/>
                      <a:pt x="561670" y="75673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21" name="グループ化 1020">
              <a:extLst>
                <a:ext uri="{FF2B5EF4-FFF2-40B4-BE49-F238E27FC236}">
                  <a16:creationId xmlns:a16="http://schemas.microsoft.com/office/drawing/2014/main" id="{BD6237C4-F0AC-DF4A-8BB8-4BEF7FEE6013}"/>
                </a:ext>
              </a:extLst>
            </p:cNvPr>
            <p:cNvGrpSpPr/>
            <p:nvPr/>
          </p:nvGrpSpPr>
          <p:grpSpPr>
            <a:xfrm>
              <a:off x="-1369367" y="-1233897"/>
              <a:ext cx="971518" cy="810598"/>
              <a:chOff x="5959519" y="1107146"/>
              <a:chExt cx="971518" cy="810598"/>
            </a:xfrm>
            <a:grpFill/>
          </p:grpSpPr>
          <p:grpSp>
            <p:nvGrpSpPr>
              <p:cNvPr id="1023" name="グループ化 1022">
                <a:extLst>
                  <a:ext uri="{FF2B5EF4-FFF2-40B4-BE49-F238E27FC236}">
                    <a16:creationId xmlns:a16="http://schemas.microsoft.com/office/drawing/2014/main" id="{D91EB9B3-F99D-D34A-A0AD-4720BE68F365}"/>
                  </a:ext>
                </a:extLst>
              </p:cNvPr>
              <p:cNvGrpSpPr/>
              <p:nvPr/>
            </p:nvGrpSpPr>
            <p:grpSpPr>
              <a:xfrm>
                <a:off x="6505626" y="1225838"/>
                <a:ext cx="425411" cy="691906"/>
                <a:chOff x="2114585" y="3610814"/>
                <a:chExt cx="1193496" cy="1941151"/>
              </a:xfrm>
              <a:grpFill/>
            </p:grpSpPr>
            <p:sp>
              <p:nvSpPr>
                <p:cNvPr id="1032" name="角丸四角形 1031">
                  <a:extLst>
                    <a:ext uri="{FF2B5EF4-FFF2-40B4-BE49-F238E27FC236}">
                      <a16:creationId xmlns:a16="http://schemas.microsoft.com/office/drawing/2014/main" id="{C1A6625E-2389-3743-A348-3C8DF67214DD}"/>
                    </a:ext>
                  </a:extLst>
                </p:cNvPr>
                <p:cNvSpPr/>
                <p:nvPr/>
              </p:nvSpPr>
              <p:spPr>
                <a:xfrm rot="21593237" flipH="1">
                  <a:off x="2190882" y="4443136"/>
                  <a:ext cx="795513" cy="1108829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33" name="グループ化 1032">
                  <a:extLst>
                    <a:ext uri="{FF2B5EF4-FFF2-40B4-BE49-F238E27FC236}">
                      <a16:creationId xmlns:a16="http://schemas.microsoft.com/office/drawing/2014/main" id="{06DC5460-F6A6-7A46-BFDB-3AC2A48B1963}"/>
                    </a:ext>
                  </a:extLst>
                </p:cNvPr>
                <p:cNvGrpSpPr/>
                <p:nvPr/>
              </p:nvGrpSpPr>
              <p:grpSpPr>
                <a:xfrm>
                  <a:off x="2114585" y="3610814"/>
                  <a:ext cx="976496" cy="764707"/>
                  <a:chOff x="6856973" y="2103760"/>
                  <a:chExt cx="2556630" cy="2002132"/>
                </a:xfrm>
                <a:grpFill/>
              </p:grpSpPr>
              <p:sp>
                <p:nvSpPr>
                  <p:cNvPr id="1040" name="フリーフォーム 1039">
                    <a:extLst>
                      <a:ext uri="{FF2B5EF4-FFF2-40B4-BE49-F238E27FC236}">
                        <a16:creationId xmlns:a16="http://schemas.microsoft.com/office/drawing/2014/main" id="{33B32A46-D2F2-E14F-8CD7-4692923127F0}"/>
                      </a:ext>
                    </a:extLst>
                  </p:cNvPr>
                  <p:cNvSpPr/>
                  <p:nvPr/>
                </p:nvSpPr>
                <p:spPr>
                  <a:xfrm>
                    <a:off x="6856973" y="2641600"/>
                    <a:ext cx="2556630" cy="354602"/>
                  </a:xfrm>
                  <a:custGeom>
                    <a:avLst/>
                    <a:gdLst>
                      <a:gd name="connsiteX0" fmla="*/ 442081 w 578584"/>
                      <a:gd name="connsiteY0" fmla="*/ 435 h 102804"/>
                      <a:gd name="connsiteX1" fmla="*/ 578584 w 578584"/>
                      <a:gd name="connsiteY1" fmla="*/ 102804 h 102804"/>
                      <a:gd name="connsiteX2" fmla="*/ 442081 w 578584"/>
                      <a:gd name="connsiteY2" fmla="*/ 102804 h 102804"/>
                      <a:gd name="connsiteX3" fmla="*/ 134106 w 578584"/>
                      <a:gd name="connsiteY3" fmla="*/ 0 h 102804"/>
                      <a:gd name="connsiteX4" fmla="*/ 134106 w 578584"/>
                      <a:gd name="connsiteY4" fmla="*/ 102804 h 102804"/>
                      <a:gd name="connsiteX5" fmla="*/ 0 w 578584"/>
                      <a:gd name="connsiteY5" fmla="*/ 102804 h 1028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78584" h="102804">
                        <a:moveTo>
                          <a:pt x="442081" y="435"/>
                        </a:moveTo>
                        <a:lnTo>
                          <a:pt x="578584" y="102804"/>
                        </a:lnTo>
                        <a:lnTo>
                          <a:pt x="442081" y="102804"/>
                        </a:lnTo>
                        <a:close/>
                        <a:moveTo>
                          <a:pt x="134106" y="0"/>
                        </a:moveTo>
                        <a:lnTo>
                          <a:pt x="134106" y="102804"/>
                        </a:lnTo>
                        <a:lnTo>
                          <a:pt x="0" y="102804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1" name="フリーフォーム 1040">
                    <a:extLst>
                      <a:ext uri="{FF2B5EF4-FFF2-40B4-BE49-F238E27FC236}">
                        <a16:creationId xmlns:a16="http://schemas.microsoft.com/office/drawing/2014/main" id="{BEDF18F3-4EED-B343-B8E3-F8210E3508F6}"/>
                      </a:ext>
                    </a:extLst>
                  </p:cNvPr>
                  <p:cNvSpPr/>
                  <p:nvPr/>
                </p:nvSpPr>
                <p:spPr>
                  <a:xfrm>
                    <a:off x="7090995" y="2103760"/>
                    <a:ext cx="2062166" cy="892444"/>
                  </a:xfrm>
                  <a:custGeom>
                    <a:avLst/>
                    <a:gdLst>
                      <a:gd name="connsiteX0" fmla="*/ 926492 w 1918822"/>
                      <a:gd name="connsiteY0" fmla="*/ 527 h 830409"/>
                      <a:gd name="connsiteX1" fmla="*/ 1744752 w 1918822"/>
                      <a:gd name="connsiteY1" fmla="*/ 400869 h 830409"/>
                      <a:gd name="connsiteX2" fmla="*/ 1904580 w 1918822"/>
                      <a:gd name="connsiteY2" fmla="*/ 751322 h 830409"/>
                      <a:gd name="connsiteX3" fmla="*/ 1918822 w 1918822"/>
                      <a:gd name="connsiteY3" fmla="*/ 830409 h 830409"/>
                      <a:gd name="connsiteX4" fmla="*/ 0 w 1918822"/>
                      <a:gd name="connsiteY4" fmla="*/ 830409 h 830409"/>
                      <a:gd name="connsiteX5" fmla="*/ 1474 w 1918822"/>
                      <a:gd name="connsiteY5" fmla="*/ 817139 h 830409"/>
                      <a:gd name="connsiteX6" fmla="*/ 390145 w 1918822"/>
                      <a:gd name="connsiteY6" fmla="*/ 184622 h 830409"/>
                      <a:gd name="connsiteX7" fmla="*/ 926492 w 1918822"/>
                      <a:gd name="connsiteY7" fmla="*/ 527 h 8304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918822" h="830409">
                        <a:moveTo>
                          <a:pt x="926492" y="527"/>
                        </a:moveTo>
                        <a:cubicBezTo>
                          <a:pt x="1237702" y="-9729"/>
                          <a:pt x="1548284" y="129757"/>
                          <a:pt x="1744752" y="400869"/>
                        </a:cubicBezTo>
                        <a:cubicBezTo>
                          <a:pt x="1823339" y="509314"/>
                          <a:pt x="1876229" y="628552"/>
                          <a:pt x="1904580" y="751322"/>
                        </a:cubicBezTo>
                        <a:lnTo>
                          <a:pt x="1918822" y="830409"/>
                        </a:lnTo>
                        <a:lnTo>
                          <a:pt x="0" y="830409"/>
                        </a:lnTo>
                        <a:lnTo>
                          <a:pt x="1474" y="817139"/>
                        </a:lnTo>
                        <a:cubicBezTo>
                          <a:pt x="40606" y="572003"/>
                          <a:pt x="173256" y="341796"/>
                          <a:pt x="390145" y="184622"/>
                        </a:cubicBezTo>
                        <a:cubicBezTo>
                          <a:pt x="552812" y="66741"/>
                          <a:pt x="739765" y="6680"/>
                          <a:pt x="926492" y="52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42" name="フリーフォーム 1041">
                    <a:extLst>
                      <a:ext uri="{FF2B5EF4-FFF2-40B4-BE49-F238E27FC236}">
                        <a16:creationId xmlns:a16="http://schemas.microsoft.com/office/drawing/2014/main" id="{CD6F422A-0400-F340-B26E-5809EF6E8671}"/>
                      </a:ext>
                    </a:extLst>
                  </p:cNvPr>
                  <p:cNvSpPr/>
                  <p:nvPr/>
                </p:nvSpPr>
                <p:spPr>
                  <a:xfrm>
                    <a:off x="7154298" y="3091721"/>
                    <a:ext cx="1937826" cy="1014171"/>
                  </a:xfrm>
                  <a:custGeom>
                    <a:avLst/>
                    <a:gdLst>
                      <a:gd name="connsiteX0" fmla="*/ 0 w 1937826"/>
                      <a:gd name="connsiteY0" fmla="*/ 0 h 1014171"/>
                      <a:gd name="connsiteX1" fmla="*/ 1934899 w 1937826"/>
                      <a:gd name="connsiteY1" fmla="*/ 0 h 1014171"/>
                      <a:gd name="connsiteX2" fmla="*/ 1937826 w 1937826"/>
                      <a:gd name="connsiteY2" fmla="*/ 46291 h 1014171"/>
                      <a:gd name="connsiteX3" fmla="*/ 1536961 w 1937826"/>
                      <a:gd name="connsiteY3" fmla="*/ 829549 h 1014171"/>
                      <a:gd name="connsiteX4" fmla="*/ 182354 w 1937826"/>
                      <a:gd name="connsiteY4" fmla="*/ 613302 h 1014171"/>
                      <a:gd name="connsiteX5" fmla="*/ 3101 w 1937826"/>
                      <a:gd name="connsiteY5" fmla="*/ 146941 h 1014171"/>
                      <a:gd name="connsiteX6" fmla="*/ 0 w 1937826"/>
                      <a:gd name="connsiteY6" fmla="*/ 0 h 10141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37826" h="1014171">
                        <a:moveTo>
                          <a:pt x="0" y="0"/>
                        </a:moveTo>
                        <a:lnTo>
                          <a:pt x="1934899" y="0"/>
                        </a:lnTo>
                        <a:lnTo>
                          <a:pt x="1937826" y="46291"/>
                        </a:lnTo>
                        <a:cubicBezTo>
                          <a:pt x="1936912" y="345633"/>
                          <a:pt x="1797906" y="640449"/>
                          <a:pt x="1536961" y="829549"/>
                        </a:cubicBezTo>
                        <a:cubicBezTo>
                          <a:pt x="1103182" y="1143898"/>
                          <a:pt x="496703" y="1047081"/>
                          <a:pt x="182354" y="613302"/>
                        </a:cubicBezTo>
                        <a:cubicBezTo>
                          <a:pt x="79208" y="470969"/>
                          <a:pt x="20331" y="310041"/>
                          <a:pt x="3101" y="146941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034" name="グループ化 1033">
                  <a:extLst>
                    <a:ext uri="{FF2B5EF4-FFF2-40B4-BE49-F238E27FC236}">
                      <a16:creationId xmlns:a16="http://schemas.microsoft.com/office/drawing/2014/main" id="{24C245F1-1744-EB44-91BD-414FA128780E}"/>
                    </a:ext>
                  </a:extLst>
                </p:cNvPr>
                <p:cNvGrpSpPr/>
                <p:nvPr/>
              </p:nvGrpSpPr>
              <p:grpSpPr>
                <a:xfrm rot="1674530">
                  <a:off x="2890814" y="3768156"/>
                  <a:ext cx="417267" cy="1070987"/>
                  <a:chOff x="7667542" y="1595447"/>
                  <a:chExt cx="1125071" cy="2887685"/>
                </a:xfrm>
                <a:grpFill/>
              </p:grpSpPr>
              <p:sp>
                <p:nvSpPr>
                  <p:cNvPr id="1035" name="円/楕円 1034">
                    <a:extLst>
                      <a:ext uri="{FF2B5EF4-FFF2-40B4-BE49-F238E27FC236}">
                        <a16:creationId xmlns:a16="http://schemas.microsoft.com/office/drawing/2014/main" id="{DEDB2F31-60E0-BE45-B720-F131F73B61DF}"/>
                      </a:ext>
                    </a:extLst>
                  </p:cNvPr>
                  <p:cNvSpPr/>
                  <p:nvPr/>
                </p:nvSpPr>
                <p:spPr>
                  <a:xfrm rot="17218" flipH="1">
                    <a:off x="7887903" y="1595447"/>
                    <a:ext cx="620414" cy="62040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1036" name="フリーフォーム 1035">
                    <a:extLst>
                      <a:ext uri="{FF2B5EF4-FFF2-40B4-BE49-F238E27FC236}">
                        <a16:creationId xmlns:a16="http://schemas.microsoft.com/office/drawing/2014/main" id="{07B53EFF-7563-D749-B355-82A3881D907F}"/>
                      </a:ext>
                    </a:extLst>
                  </p:cNvPr>
                  <p:cNvSpPr/>
                  <p:nvPr/>
                </p:nvSpPr>
                <p:spPr>
                  <a:xfrm rot="17218" flipH="1">
                    <a:off x="7812443" y="1871734"/>
                    <a:ext cx="764665" cy="1444166"/>
                  </a:xfrm>
                  <a:custGeom>
                    <a:avLst/>
                    <a:gdLst>
                      <a:gd name="connsiteX0" fmla="*/ 199666 w 199666"/>
                      <a:gd name="connsiteY0" fmla="*/ 458014 h 458014"/>
                      <a:gd name="connsiteX1" fmla="*/ 0 w 199666"/>
                      <a:gd name="connsiteY1" fmla="*/ 458014 h 458014"/>
                      <a:gd name="connsiteX2" fmla="*/ 19181 w 199666"/>
                      <a:gd name="connsiteY2" fmla="*/ 0 h 458014"/>
                      <a:gd name="connsiteX3" fmla="*/ 180485 w 199666"/>
                      <a:gd name="connsiteY3" fmla="*/ 0 h 458014"/>
                      <a:gd name="connsiteX4" fmla="*/ 199666 w 199666"/>
                      <a:gd name="connsiteY4" fmla="*/ 458014 h 4580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9666" h="458014">
                        <a:moveTo>
                          <a:pt x="199666" y="458014"/>
                        </a:moveTo>
                        <a:lnTo>
                          <a:pt x="0" y="458014"/>
                        </a:lnTo>
                        <a:lnTo>
                          <a:pt x="19181" y="0"/>
                        </a:lnTo>
                        <a:lnTo>
                          <a:pt x="180485" y="0"/>
                        </a:lnTo>
                        <a:lnTo>
                          <a:pt x="199666" y="458014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grpSp>
                <p:nvGrpSpPr>
                  <p:cNvPr id="1037" name="グループ化 1036">
                    <a:extLst>
                      <a:ext uri="{FF2B5EF4-FFF2-40B4-BE49-F238E27FC236}">
                        <a16:creationId xmlns:a16="http://schemas.microsoft.com/office/drawing/2014/main" id="{42EB1EF3-5AB9-A241-B731-EECC9A64A486}"/>
                      </a:ext>
                    </a:extLst>
                  </p:cNvPr>
                  <p:cNvGrpSpPr/>
                  <p:nvPr/>
                </p:nvGrpSpPr>
                <p:grpSpPr>
                  <a:xfrm rot="14363250">
                    <a:off x="7474537" y="3165056"/>
                    <a:ext cx="1511081" cy="1125071"/>
                    <a:chOff x="7444163" y="4618904"/>
                    <a:chExt cx="347938" cy="259056"/>
                  </a:xfrm>
                  <a:grpFill/>
                </p:grpSpPr>
                <p:sp>
                  <p:nvSpPr>
                    <p:cNvPr id="1038" name="円/楕円 1037">
                      <a:extLst>
                        <a:ext uri="{FF2B5EF4-FFF2-40B4-BE49-F238E27FC236}">
                          <a16:creationId xmlns:a16="http://schemas.microsoft.com/office/drawing/2014/main" id="{77EC4690-F111-F84B-A4B2-4B57CBE62F07}"/>
                        </a:ext>
                      </a:extLst>
                    </p:cNvPr>
                    <p:cNvSpPr/>
                    <p:nvPr/>
                  </p:nvSpPr>
                  <p:spPr>
                    <a:xfrm rot="17899908" flipH="1">
                      <a:off x="7616419" y="4702278"/>
                      <a:ext cx="175682" cy="175682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1039" name="フリーフォーム 1038">
                      <a:extLst>
                        <a:ext uri="{FF2B5EF4-FFF2-40B4-BE49-F238E27FC236}">
                          <a16:creationId xmlns:a16="http://schemas.microsoft.com/office/drawing/2014/main" id="{86DE841D-CEB9-1A43-9B2A-C488693EE40D}"/>
                        </a:ext>
                      </a:extLst>
                    </p:cNvPr>
                    <p:cNvSpPr/>
                    <p:nvPr/>
                  </p:nvSpPr>
                  <p:spPr>
                    <a:xfrm rot="7231293" flipH="1">
                      <a:off x="7484272" y="4578795"/>
                      <a:ext cx="199787" cy="280005"/>
                    </a:xfrm>
                    <a:custGeom>
                      <a:avLst/>
                      <a:gdLst>
                        <a:gd name="connsiteX0" fmla="*/ 820154 w 820154"/>
                        <a:gd name="connsiteY0" fmla="*/ 1145740 h 1149463"/>
                        <a:gd name="connsiteX1" fmla="*/ 772171 w 820154"/>
                        <a:gd name="connsiteY1" fmla="*/ 0 h 1149463"/>
                        <a:gd name="connsiteX2" fmla="*/ 48139 w 820154"/>
                        <a:gd name="connsiteY2" fmla="*/ 0 h 1149463"/>
                        <a:gd name="connsiteX3" fmla="*/ 0 w 820154"/>
                        <a:gd name="connsiteY3" fmla="*/ 1149463 h 11494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820154" h="1149463">
                          <a:moveTo>
                            <a:pt x="820154" y="1145740"/>
                          </a:moveTo>
                          <a:lnTo>
                            <a:pt x="772171" y="0"/>
                          </a:lnTo>
                          <a:lnTo>
                            <a:pt x="48139" y="0"/>
                          </a:lnTo>
                          <a:lnTo>
                            <a:pt x="0" y="1149463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</p:grpSp>
          </p:grpSp>
          <p:grpSp>
            <p:nvGrpSpPr>
              <p:cNvPr id="1024" name="グループ化 1023">
                <a:extLst>
                  <a:ext uri="{FF2B5EF4-FFF2-40B4-BE49-F238E27FC236}">
                    <a16:creationId xmlns:a16="http://schemas.microsoft.com/office/drawing/2014/main" id="{064CD822-616A-B54A-8DF4-B6D8D15F1966}"/>
                  </a:ext>
                </a:extLst>
              </p:cNvPr>
              <p:cNvGrpSpPr/>
              <p:nvPr/>
            </p:nvGrpSpPr>
            <p:grpSpPr>
              <a:xfrm>
                <a:off x="5959519" y="1107146"/>
                <a:ext cx="534363" cy="807395"/>
                <a:chOff x="202471" y="3953201"/>
                <a:chExt cx="675370" cy="1020448"/>
              </a:xfrm>
              <a:grpFill/>
            </p:grpSpPr>
            <p:grpSp>
              <p:nvGrpSpPr>
                <p:cNvPr id="1025" name="グループ化 1024">
                  <a:extLst>
                    <a:ext uri="{FF2B5EF4-FFF2-40B4-BE49-F238E27FC236}">
                      <a16:creationId xmlns:a16="http://schemas.microsoft.com/office/drawing/2014/main" id="{B52D0A09-FF92-AE41-AC34-D329615A6896}"/>
                    </a:ext>
                  </a:extLst>
                </p:cNvPr>
                <p:cNvGrpSpPr/>
                <p:nvPr/>
              </p:nvGrpSpPr>
              <p:grpSpPr>
                <a:xfrm rot="2700000">
                  <a:off x="475837" y="3887574"/>
                  <a:ext cx="199795" cy="331050"/>
                  <a:chOff x="7457450" y="2937891"/>
                  <a:chExt cx="283332" cy="469467"/>
                </a:xfrm>
                <a:grpFill/>
              </p:grpSpPr>
              <p:sp>
                <p:nvSpPr>
                  <p:cNvPr id="1028" name="フリーフォーム 1027">
                    <a:extLst>
                      <a:ext uri="{FF2B5EF4-FFF2-40B4-BE49-F238E27FC236}">
                        <a16:creationId xmlns:a16="http://schemas.microsoft.com/office/drawing/2014/main" id="{81C580E6-12B4-B345-94DB-B7E536B859BE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287034" y="3108307"/>
                    <a:ext cx="469467" cy="128635"/>
                  </a:xfrm>
                  <a:custGeom>
                    <a:avLst/>
                    <a:gdLst>
                      <a:gd name="connsiteX0" fmla="*/ 1587866 w 1587866"/>
                      <a:gd name="connsiteY0" fmla="*/ 323563 h 435078"/>
                      <a:gd name="connsiteX1" fmla="*/ 1470018 w 1587866"/>
                      <a:gd name="connsiteY1" fmla="*/ 435078 h 435078"/>
                      <a:gd name="connsiteX2" fmla="*/ 1342746 w 1587866"/>
                      <a:gd name="connsiteY2" fmla="*/ 330069 h 435078"/>
                      <a:gd name="connsiteX3" fmla="*/ 788480 w 1587866"/>
                      <a:gd name="connsiteY3" fmla="*/ 160763 h 435078"/>
                      <a:gd name="connsiteX4" fmla="*/ 234215 w 1587866"/>
                      <a:gd name="connsiteY4" fmla="*/ 330069 h 435078"/>
                      <a:gd name="connsiteX5" fmla="*/ 111411 w 1587866"/>
                      <a:gd name="connsiteY5" fmla="*/ 431390 h 435078"/>
                      <a:gd name="connsiteX6" fmla="*/ 0 w 1587866"/>
                      <a:gd name="connsiteY6" fmla="*/ 313652 h 435078"/>
                      <a:gd name="connsiteX7" fmla="*/ 55637 w 1587866"/>
                      <a:gd name="connsiteY7" fmla="*/ 263084 h 435078"/>
                      <a:gd name="connsiteX8" fmla="*/ 788480 w 1587866"/>
                      <a:gd name="connsiteY8" fmla="*/ 0 h 435078"/>
                      <a:gd name="connsiteX9" fmla="*/ 1521322 w 1587866"/>
                      <a:gd name="connsiteY9" fmla="*/ 263084 h 435078"/>
                      <a:gd name="connsiteX10" fmla="*/ 1587866 w 1587866"/>
                      <a:gd name="connsiteY10" fmla="*/ 323563 h 4350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587866" h="435078">
                        <a:moveTo>
                          <a:pt x="1587866" y="323563"/>
                        </a:moveTo>
                        <a:lnTo>
                          <a:pt x="1470018" y="435078"/>
                        </a:lnTo>
                        <a:lnTo>
                          <a:pt x="1342746" y="330069"/>
                        </a:lnTo>
                        <a:cubicBezTo>
                          <a:pt x="1184527" y="223179"/>
                          <a:pt x="993793" y="160764"/>
                          <a:pt x="788480" y="160763"/>
                        </a:cubicBezTo>
                        <a:cubicBezTo>
                          <a:pt x="583167" y="160764"/>
                          <a:pt x="392433" y="223180"/>
                          <a:pt x="234215" y="330069"/>
                        </a:cubicBezTo>
                        <a:lnTo>
                          <a:pt x="111411" y="431390"/>
                        </a:lnTo>
                        <a:lnTo>
                          <a:pt x="0" y="313652"/>
                        </a:lnTo>
                        <a:lnTo>
                          <a:pt x="55637" y="263084"/>
                        </a:lnTo>
                        <a:cubicBezTo>
                          <a:pt x="254789" y="98730"/>
                          <a:pt x="510105" y="0"/>
                          <a:pt x="788480" y="0"/>
                        </a:cubicBezTo>
                        <a:cubicBezTo>
                          <a:pt x="1066857" y="0"/>
                          <a:pt x="1322171" y="98730"/>
                          <a:pt x="1521322" y="263084"/>
                        </a:cubicBezTo>
                        <a:lnTo>
                          <a:pt x="1587866" y="32356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29" name="フリーフォーム 1028">
                    <a:extLst>
                      <a:ext uri="{FF2B5EF4-FFF2-40B4-BE49-F238E27FC236}">
                        <a16:creationId xmlns:a16="http://schemas.microsoft.com/office/drawing/2014/main" id="{487BA878-124B-2744-A6E0-BDC93103E1E8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413228" y="3179609"/>
                    <a:ext cx="333753" cy="101886"/>
                  </a:xfrm>
                  <a:custGeom>
                    <a:avLst/>
                    <a:gdLst>
                      <a:gd name="connsiteX0" fmla="*/ 1128842 w 1128842"/>
                      <a:gd name="connsiteY0" fmla="*/ 223857 h 344604"/>
                      <a:gd name="connsiteX1" fmla="*/ 1009513 w 1128842"/>
                      <a:gd name="connsiteY1" fmla="*/ 336774 h 344604"/>
                      <a:gd name="connsiteX2" fmla="*/ 937521 w 1128842"/>
                      <a:gd name="connsiteY2" fmla="*/ 277375 h 344604"/>
                      <a:gd name="connsiteX3" fmla="*/ 565661 w 1128842"/>
                      <a:gd name="connsiteY3" fmla="*/ 163787 h 344604"/>
                      <a:gd name="connsiteX4" fmla="*/ 193801 w 1128842"/>
                      <a:gd name="connsiteY4" fmla="*/ 277375 h 344604"/>
                      <a:gd name="connsiteX5" fmla="*/ 112320 w 1128842"/>
                      <a:gd name="connsiteY5" fmla="*/ 344604 h 344604"/>
                      <a:gd name="connsiteX6" fmla="*/ 0 w 1128842"/>
                      <a:gd name="connsiteY6" fmla="*/ 225905 h 344604"/>
                      <a:gd name="connsiteX7" fmla="*/ 102226 w 1128842"/>
                      <a:gd name="connsiteY7" fmla="*/ 141560 h 344604"/>
                      <a:gd name="connsiteX8" fmla="*/ 565661 w 1128842"/>
                      <a:gd name="connsiteY8" fmla="*/ 1 h 344604"/>
                      <a:gd name="connsiteX9" fmla="*/ 1029096 w 1128842"/>
                      <a:gd name="connsiteY9" fmla="*/ 141560 h 344604"/>
                      <a:gd name="connsiteX10" fmla="*/ 1128842 w 1128842"/>
                      <a:gd name="connsiteY10" fmla="*/ 223857 h 3446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28842" h="344604">
                        <a:moveTo>
                          <a:pt x="1128842" y="223857"/>
                        </a:moveTo>
                        <a:lnTo>
                          <a:pt x="1009513" y="336774"/>
                        </a:lnTo>
                        <a:lnTo>
                          <a:pt x="937521" y="277375"/>
                        </a:lnTo>
                        <a:cubicBezTo>
                          <a:pt x="831371" y="205661"/>
                          <a:pt x="703407" y="163788"/>
                          <a:pt x="565661" y="163787"/>
                        </a:cubicBezTo>
                        <a:cubicBezTo>
                          <a:pt x="427916" y="163787"/>
                          <a:pt x="299951" y="205661"/>
                          <a:pt x="193801" y="277375"/>
                        </a:cubicBezTo>
                        <a:lnTo>
                          <a:pt x="112320" y="344604"/>
                        </a:lnTo>
                        <a:lnTo>
                          <a:pt x="0" y="225905"/>
                        </a:lnTo>
                        <a:lnTo>
                          <a:pt x="102226" y="141560"/>
                        </a:lnTo>
                        <a:cubicBezTo>
                          <a:pt x="234517" y="52186"/>
                          <a:pt x="393995" y="0"/>
                          <a:pt x="565661" y="1"/>
                        </a:cubicBezTo>
                        <a:cubicBezTo>
                          <a:pt x="737328" y="0"/>
                          <a:pt x="896806" y="52186"/>
                          <a:pt x="1029096" y="141560"/>
                        </a:cubicBezTo>
                        <a:lnTo>
                          <a:pt x="1128842" y="22385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30" name="フリーフォーム 1029">
                    <a:extLst>
                      <a:ext uri="{FF2B5EF4-FFF2-40B4-BE49-F238E27FC236}">
                        <a16:creationId xmlns:a16="http://schemas.microsoft.com/office/drawing/2014/main" id="{A64D82EF-88DA-B64C-A203-C2D7DC0BC507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535228" y="3248329"/>
                    <a:ext cx="203222" cy="77257"/>
                  </a:xfrm>
                  <a:custGeom>
                    <a:avLst/>
                    <a:gdLst>
                      <a:gd name="connsiteX0" fmla="*/ 687352 w 687352"/>
                      <a:gd name="connsiteY0" fmla="*/ 126905 h 261304"/>
                      <a:gd name="connsiteX1" fmla="*/ 565377 w 687352"/>
                      <a:gd name="connsiteY1" fmla="*/ 242325 h 261304"/>
                      <a:gd name="connsiteX2" fmla="*/ 546895 w 687352"/>
                      <a:gd name="connsiteY2" fmla="*/ 227075 h 261304"/>
                      <a:gd name="connsiteX3" fmla="*/ 351595 w 687352"/>
                      <a:gd name="connsiteY3" fmla="*/ 167419 h 261304"/>
                      <a:gd name="connsiteX4" fmla="*/ 156295 w 687352"/>
                      <a:gd name="connsiteY4" fmla="*/ 227075 h 261304"/>
                      <a:gd name="connsiteX5" fmla="*/ 114811 w 687352"/>
                      <a:gd name="connsiteY5" fmla="*/ 261304 h 261304"/>
                      <a:gd name="connsiteX6" fmla="*/ 0 w 687352"/>
                      <a:gd name="connsiteY6" fmla="*/ 139973 h 261304"/>
                      <a:gd name="connsiteX7" fmla="*/ 62690 w 687352"/>
                      <a:gd name="connsiteY7" fmla="*/ 88249 h 261304"/>
                      <a:gd name="connsiteX8" fmla="*/ 351595 w 687352"/>
                      <a:gd name="connsiteY8" fmla="*/ 0 h 261304"/>
                      <a:gd name="connsiteX9" fmla="*/ 640501 w 687352"/>
                      <a:gd name="connsiteY9" fmla="*/ 88249 h 261304"/>
                      <a:gd name="connsiteX10" fmla="*/ 687352 w 687352"/>
                      <a:gd name="connsiteY10" fmla="*/ 126905 h 2613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687352" h="261304">
                        <a:moveTo>
                          <a:pt x="687352" y="126905"/>
                        </a:moveTo>
                        <a:lnTo>
                          <a:pt x="565377" y="242325"/>
                        </a:lnTo>
                        <a:lnTo>
                          <a:pt x="546895" y="227075"/>
                        </a:lnTo>
                        <a:cubicBezTo>
                          <a:pt x="491146" y="189412"/>
                          <a:pt x="423939" y="167420"/>
                          <a:pt x="351595" y="167419"/>
                        </a:cubicBezTo>
                        <a:cubicBezTo>
                          <a:pt x="279251" y="167419"/>
                          <a:pt x="212045" y="189412"/>
                          <a:pt x="156295" y="227075"/>
                        </a:cubicBezTo>
                        <a:lnTo>
                          <a:pt x="114811" y="261304"/>
                        </a:lnTo>
                        <a:lnTo>
                          <a:pt x="0" y="139973"/>
                        </a:lnTo>
                        <a:lnTo>
                          <a:pt x="62690" y="88249"/>
                        </a:lnTo>
                        <a:cubicBezTo>
                          <a:pt x="145158" y="32533"/>
                          <a:pt x="244578" y="1"/>
                          <a:pt x="351595" y="0"/>
                        </a:cubicBezTo>
                        <a:cubicBezTo>
                          <a:pt x="458612" y="0"/>
                          <a:pt x="558031" y="32533"/>
                          <a:pt x="640501" y="88249"/>
                        </a:cubicBezTo>
                        <a:lnTo>
                          <a:pt x="687352" y="12690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kumimoji="1" lang="ja-JP" altLang="en-US">
                        <a:solidFill>
                          <a:schemeClr val="tx1"/>
                        </a:solidFill>
                      </a:rPr>
                      <a:t>　</a:t>
                    </a:r>
                  </a:p>
                </p:txBody>
              </p:sp>
              <p:sp>
                <p:nvSpPr>
                  <p:cNvPr id="1031" name="円/楕円 1030">
                    <a:extLst>
                      <a:ext uri="{FF2B5EF4-FFF2-40B4-BE49-F238E27FC236}">
                        <a16:creationId xmlns:a16="http://schemas.microsoft.com/office/drawing/2014/main" id="{A8254BB6-BC0A-5447-A673-0B59D699FB1B}"/>
                      </a:ext>
                    </a:extLst>
                  </p:cNvPr>
                  <p:cNvSpPr/>
                  <p:nvPr/>
                </p:nvSpPr>
                <p:spPr>
                  <a:xfrm rot="18805104">
                    <a:off x="7670964" y="3314393"/>
                    <a:ext cx="69818" cy="6981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26" name="フリーフォーム 1025">
                  <a:extLst>
                    <a:ext uri="{FF2B5EF4-FFF2-40B4-BE49-F238E27FC236}">
                      <a16:creationId xmlns:a16="http://schemas.microsoft.com/office/drawing/2014/main" id="{1999C334-1489-084C-B168-2B3EAFAC3D9F}"/>
                    </a:ext>
                  </a:extLst>
                </p:cNvPr>
                <p:cNvSpPr/>
                <p:nvPr/>
              </p:nvSpPr>
              <p:spPr>
                <a:xfrm>
                  <a:off x="292501" y="4492124"/>
                  <a:ext cx="495308" cy="481525"/>
                </a:xfrm>
                <a:custGeom>
                  <a:avLst/>
                  <a:gdLst>
                    <a:gd name="connsiteX0" fmla="*/ 310589 w 495308"/>
                    <a:gd name="connsiteY0" fmla="*/ 261529 h 481525"/>
                    <a:gd name="connsiteX1" fmla="*/ 310589 w 495308"/>
                    <a:gd name="connsiteY1" fmla="*/ 315701 h 481525"/>
                    <a:gd name="connsiteX2" fmla="*/ 360079 w 495308"/>
                    <a:gd name="connsiteY2" fmla="*/ 315701 h 481525"/>
                    <a:gd name="connsiteX3" fmla="*/ 360079 w 495308"/>
                    <a:gd name="connsiteY3" fmla="*/ 261529 h 481525"/>
                    <a:gd name="connsiteX4" fmla="*/ 135230 w 495308"/>
                    <a:gd name="connsiteY4" fmla="*/ 261529 h 481525"/>
                    <a:gd name="connsiteX5" fmla="*/ 135230 w 495308"/>
                    <a:gd name="connsiteY5" fmla="*/ 315701 h 481525"/>
                    <a:gd name="connsiteX6" fmla="*/ 184720 w 495308"/>
                    <a:gd name="connsiteY6" fmla="*/ 315701 h 481525"/>
                    <a:gd name="connsiteX7" fmla="*/ 184720 w 495308"/>
                    <a:gd name="connsiteY7" fmla="*/ 261529 h 481525"/>
                    <a:gd name="connsiteX8" fmla="*/ 310589 w 495308"/>
                    <a:gd name="connsiteY8" fmla="*/ 111335 h 481525"/>
                    <a:gd name="connsiteX9" fmla="*/ 310589 w 495308"/>
                    <a:gd name="connsiteY9" fmla="*/ 165507 h 481525"/>
                    <a:gd name="connsiteX10" fmla="*/ 360079 w 495308"/>
                    <a:gd name="connsiteY10" fmla="*/ 165507 h 481525"/>
                    <a:gd name="connsiteX11" fmla="*/ 360079 w 495308"/>
                    <a:gd name="connsiteY11" fmla="*/ 111335 h 481525"/>
                    <a:gd name="connsiteX12" fmla="*/ 135230 w 495308"/>
                    <a:gd name="connsiteY12" fmla="*/ 111335 h 481525"/>
                    <a:gd name="connsiteX13" fmla="*/ 135230 w 495308"/>
                    <a:gd name="connsiteY13" fmla="*/ 165507 h 481525"/>
                    <a:gd name="connsiteX14" fmla="*/ 184720 w 495308"/>
                    <a:gd name="connsiteY14" fmla="*/ 165507 h 481525"/>
                    <a:gd name="connsiteX15" fmla="*/ 184720 w 495308"/>
                    <a:gd name="connsiteY15" fmla="*/ 111335 h 481525"/>
                    <a:gd name="connsiteX16" fmla="*/ 0 w 495308"/>
                    <a:gd name="connsiteY16" fmla="*/ 0 h 481525"/>
                    <a:gd name="connsiteX17" fmla="*/ 495308 w 495308"/>
                    <a:gd name="connsiteY17" fmla="*/ 0 h 481525"/>
                    <a:gd name="connsiteX18" fmla="*/ 495308 w 495308"/>
                    <a:gd name="connsiteY18" fmla="*/ 481525 h 481525"/>
                    <a:gd name="connsiteX19" fmla="*/ 0 w 495308"/>
                    <a:gd name="connsiteY19" fmla="*/ 481525 h 481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495308" h="481525">
                      <a:moveTo>
                        <a:pt x="310589" y="261529"/>
                      </a:moveTo>
                      <a:lnTo>
                        <a:pt x="310589" y="315701"/>
                      </a:lnTo>
                      <a:lnTo>
                        <a:pt x="360079" y="315701"/>
                      </a:lnTo>
                      <a:lnTo>
                        <a:pt x="360079" y="261529"/>
                      </a:lnTo>
                      <a:close/>
                      <a:moveTo>
                        <a:pt x="135230" y="261529"/>
                      </a:moveTo>
                      <a:lnTo>
                        <a:pt x="135230" y="315701"/>
                      </a:lnTo>
                      <a:lnTo>
                        <a:pt x="184720" y="315701"/>
                      </a:lnTo>
                      <a:lnTo>
                        <a:pt x="184720" y="261529"/>
                      </a:lnTo>
                      <a:close/>
                      <a:moveTo>
                        <a:pt x="310589" y="111335"/>
                      </a:moveTo>
                      <a:lnTo>
                        <a:pt x="310589" y="165507"/>
                      </a:lnTo>
                      <a:lnTo>
                        <a:pt x="360079" y="165507"/>
                      </a:lnTo>
                      <a:lnTo>
                        <a:pt x="360079" y="111335"/>
                      </a:lnTo>
                      <a:close/>
                      <a:moveTo>
                        <a:pt x="135230" y="111335"/>
                      </a:moveTo>
                      <a:lnTo>
                        <a:pt x="135230" y="165507"/>
                      </a:lnTo>
                      <a:lnTo>
                        <a:pt x="184720" y="165507"/>
                      </a:lnTo>
                      <a:lnTo>
                        <a:pt x="184720" y="111335"/>
                      </a:lnTo>
                      <a:close/>
                      <a:moveTo>
                        <a:pt x="0" y="0"/>
                      </a:moveTo>
                      <a:lnTo>
                        <a:pt x="495308" y="0"/>
                      </a:lnTo>
                      <a:lnTo>
                        <a:pt x="495308" y="481525"/>
                      </a:lnTo>
                      <a:lnTo>
                        <a:pt x="0" y="4815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7" name="三角形 1026">
                  <a:extLst>
                    <a:ext uri="{FF2B5EF4-FFF2-40B4-BE49-F238E27FC236}">
                      <a16:creationId xmlns:a16="http://schemas.microsoft.com/office/drawing/2014/main" id="{B58B74E9-C4AE-4642-A09E-875D2BC8E4B7}"/>
                    </a:ext>
                  </a:extLst>
                </p:cNvPr>
                <p:cNvSpPr/>
                <p:nvPr/>
              </p:nvSpPr>
              <p:spPr>
                <a:xfrm>
                  <a:off x="202471" y="4269449"/>
                  <a:ext cx="675370" cy="230100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1022" name="直線コネクタ 1021">
              <a:extLst>
                <a:ext uri="{FF2B5EF4-FFF2-40B4-BE49-F238E27FC236}">
                  <a16:creationId xmlns:a16="http://schemas.microsoft.com/office/drawing/2014/main" id="{23F19EF9-E4C6-3942-81D7-1D56424902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394795" y="-695715"/>
              <a:ext cx="63253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A975992A-0B68-A34A-A179-848EA80F1EA9}"/>
              </a:ext>
            </a:extLst>
          </p:cNvPr>
          <p:cNvGrpSpPr/>
          <p:nvPr/>
        </p:nvGrpSpPr>
        <p:grpSpPr>
          <a:xfrm>
            <a:off x="3033496" y="4150962"/>
            <a:ext cx="1556761" cy="1064006"/>
            <a:chOff x="1369917" y="3955511"/>
            <a:chExt cx="1641506" cy="1121927"/>
          </a:xfrm>
          <a:solidFill>
            <a:srgbClr val="011F5F"/>
          </a:solidFill>
        </p:grpSpPr>
        <p:sp>
          <p:nvSpPr>
            <p:cNvPr id="1098" name="フリーフォーム 1097">
              <a:extLst>
                <a:ext uri="{FF2B5EF4-FFF2-40B4-BE49-F238E27FC236}">
                  <a16:creationId xmlns:a16="http://schemas.microsoft.com/office/drawing/2014/main" id="{64A8CD07-5978-E74B-83FD-2D5BEAA893CF}"/>
                </a:ext>
              </a:extLst>
            </p:cNvPr>
            <p:cNvSpPr/>
            <p:nvPr/>
          </p:nvSpPr>
          <p:spPr>
            <a:xfrm>
              <a:off x="1369917" y="4756010"/>
              <a:ext cx="1641506" cy="321428"/>
            </a:xfrm>
            <a:custGeom>
              <a:avLst/>
              <a:gdLst>
                <a:gd name="connsiteX0" fmla="*/ 639325 w 1641506"/>
                <a:gd name="connsiteY0" fmla="*/ 198292 h 321428"/>
                <a:gd name="connsiteX1" fmla="*/ 596772 w 1641506"/>
                <a:gd name="connsiteY1" fmla="*/ 286009 h 321428"/>
                <a:gd name="connsiteX2" fmla="*/ 1044734 w 1641506"/>
                <a:gd name="connsiteY2" fmla="*/ 286009 h 321428"/>
                <a:gd name="connsiteX3" fmla="*/ 1002181 w 1641506"/>
                <a:gd name="connsiteY3" fmla="*/ 198292 h 321428"/>
                <a:gd name="connsiteX4" fmla="*/ 155931 w 1641506"/>
                <a:gd name="connsiteY4" fmla="*/ 0 h 321428"/>
                <a:gd name="connsiteX5" fmla="*/ 1485575 w 1641506"/>
                <a:gd name="connsiteY5" fmla="*/ 0 h 321428"/>
                <a:gd name="connsiteX6" fmla="*/ 1641506 w 1641506"/>
                <a:gd name="connsiteY6" fmla="*/ 321428 h 321428"/>
                <a:gd name="connsiteX7" fmla="*/ 0 w 1641506"/>
                <a:gd name="connsiteY7" fmla="*/ 321428 h 321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1506" h="321428">
                  <a:moveTo>
                    <a:pt x="639325" y="198292"/>
                  </a:moveTo>
                  <a:lnTo>
                    <a:pt x="596772" y="286009"/>
                  </a:lnTo>
                  <a:lnTo>
                    <a:pt x="1044734" y="286009"/>
                  </a:lnTo>
                  <a:lnTo>
                    <a:pt x="1002181" y="198292"/>
                  </a:lnTo>
                  <a:close/>
                  <a:moveTo>
                    <a:pt x="155931" y="0"/>
                  </a:moveTo>
                  <a:lnTo>
                    <a:pt x="1485575" y="0"/>
                  </a:lnTo>
                  <a:lnTo>
                    <a:pt x="1641506" y="321428"/>
                  </a:lnTo>
                  <a:lnTo>
                    <a:pt x="0" y="32142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56CE3D27-E16B-494C-8486-F9E3E1AE908B}"/>
                </a:ext>
              </a:extLst>
            </p:cNvPr>
            <p:cNvSpPr/>
            <p:nvPr/>
          </p:nvSpPr>
          <p:spPr>
            <a:xfrm rot="5400000">
              <a:off x="1799475" y="3681697"/>
              <a:ext cx="782392" cy="1330019"/>
            </a:xfrm>
            <a:custGeom>
              <a:avLst/>
              <a:gdLst>
                <a:gd name="connsiteX0" fmla="*/ 433600 w 782392"/>
                <a:gd name="connsiteY0" fmla="*/ 634713 h 1330019"/>
                <a:gd name="connsiteX1" fmla="*/ 740847 w 782392"/>
                <a:gd name="connsiteY1" fmla="*/ 634713 h 1330019"/>
                <a:gd name="connsiteX2" fmla="*/ 740847 w 782392"/>
                <a:gd name="connsiteY2" fmla="*/ 40929 h 1330019"/>
                <a:gd name="connsiteX3" fmla="*/ 433600 w 782392"/>
                <a:gd name="connsiteY3" fmla="*/ 40929 h 1330019"/>
                <a:gd name="connsiteX4" fmla="*/ 433600 w 782392"/>
                <a:gd name="connsiteY4" fmla="*/ 1289093 h 1330019"/>
                <a:gd name="connsiteX5" fmla="*/ 740847 w 782392"/>
                <a:gd name="connsiteY5" fmla="*/ 1289093 h 1330019"/>
                <a:gd name="connsiteX6" fmla="*/ 740847 w 782392"/>
                <a:gd name="connsiteY6" fmla="*/ 685677 h 1330019"/>
                <a:gd name="connsiteX7" fmla="*/ 433600 w 782392"/>
                <a:gd name="connsiteY7" fmla="*/ 685677 h 1330019"/>
                <a:gd name="connsiteX8" fmla="*/ 67560 w 782392"/>
                <a:gd name="connsiteY8" fmla="*/ 634713 h 1330019"/>
                <a:gd name="connsiteX9" fmla="*/ 394952 w 782392"/>
                <a:gd name="connsiteY9" fmla="*/ 634713 h 1330019"/>
                <a:gd name="connsiteX10" fmla="*/ 394952 w 782392"/>
                <a:gd name="connsiteY10" fmla="*/ 40929 h 1330019"/>
                <a:gd name="connsiteX11" fmla="*/ 67560 w 782392"/>
                <a:gd name="connsiteY11" fmla="*/ 40929 h 1330019"/>
                <a:gd name="connsiteX12" fmla="*/ 67560 w 782392"/>
                <a:gd name="connsiteY12" fmla="*/ 1289093 h 1330019"/>
                <a:gd name="connsiteX13" fmla="*/ 394952 w 782392"/>
                <a:gd name="connsiteY13" fmla="*/ 1289093 h 1330019"/>
                <a:gd name="connsiteX14" fmla="*/ 394952 w 782392"/>
                <a:gd name="connsiteY14" fmla="*/ 685677 h 1330019"/>
                <a:gd name="connsiteX15" fmla="*/ 67560 w 782392"/>
                <a:gd name="connsiteY15" fmla="*/ 685677 h 1330019"/>
                <a:gd name="connsiteX16" fmla="*/ 15753 w 782392"/>
                <a:gd name="connsiteY16" fmla="*/ 660838 h 1330019"/>
                <a:gd name="connsiteX17" fmla="*/ 36573 w 782392"/>
                <a:gd name="connsiteY17" fmla="*/ 681658 h 1330019"/>
                <a:gd name="connsiteX18" fmla="*/ 51295 w 782392"/>
                <a:gd name="connsiteY18" fmla="*/ 675560 h 1330019"/>
                <a:gd name="connsiteX19" fmla="*/ 55219 w 782392"/>
                <a:gd name="connsiteY19" fmla="*/ 666087 h 1330019"/>
                <a:gd name="connsiteX20" fmla="*/ 55219 w 782392"/>
                <a:gd name="connsiteY20" fmla="*/ 655589 h 1330019"/>
                <a:gd name="connsiteX21" fmla="*/ 51295 w 782392"/>
                <a:gd name="connsiteY21" fmla="*/ 646116 h 1330019"/>
                <a:gd name="connsiteX22" fmla="*/ 36573 w 782392"/>
                <a:gd name="connsiteY22" fmla="*/ 640018 h 1330019"/>
                <a:gd name="connsiteX23" fmla="*/ 15753 w 782392"/>
                <a:gd name="connsiteY23" fmla="*/ 660838 h 1330019"/>
                <a:gd name="connsiteX24" fmla="*/ 0 w 782392"/>
                <a:gd name="connsiteY24" fmla="*/ 1330019 h 1330019"/>
                <a:gd name="connsiteX25" fmla="*/ 0 w 782392"/>
                <a:gd name="connsiteY25" fmla="*/ 0 h 1330019"/>
                <a:gd name="connsiteX26" fmla="*/ 782392 w 782392"/>
                <a:gd name="connsiteY26" fmla="*/ 0 h 1330019"/>
                <a:gd name="connsiteX27" fmla="*/ 782392 w 782392"/>
                <a:gd name="connsiteY27" fmla="*/ 1330019 h 133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82392" h="1330019">
                  <a:moveTo>
                    <a:pt x="433600" y="634713"/>
                  </a:moveTo>
                  <a:lnTo>
                    <a:pt x="740847" y="634713"/>
                  </a:lnTo>
                  <a:lnTo>
                    <a:pt x="740847" y="40929"/>
                  </a:lnTo>
                  <a:lnTo>
                    <a:pt x="433600" y="40929"/>
                  </a:lnTo>
                  <a:close/>
                  <a:moveTo>
                    <a:pt x="433600" y="1289093"/>
                  </a:moveTo>
                  <a:lnTo>
                    <a:pt x="740847" y="1289093"/>
                  </a:lnTo>
                  <a:lnTo>
                    <a:pt x="740847" y="685677"/>
                  </a:lnTo>
                  <a:lnTo>
                    <a:pt x="433600" y="685677"/>
                  </a:lnTo>
                  <a:close/>
                  <a:moveTo>
                    <a:pt x="67560" y="634713"/>
                  </a:moveTo>
                  <a:lnTo>
                    <a:pt x="394952" y="634713"/>
                  </a:lnTo>
                  <a:lnTo>
                    <a:pt x="394952" y="40929"/>
                  </a:lnTo>
                  <a:lnTo>
                    <a:pt x="67560" y="40929"/>
                  </a:lnTo>
                  <a:close/>
                  <a:moveTo>
                    <a:pt x="67560" y="1289093"/>
                  </a:moveTo>
                  <a:lnTo>
                    <a:pt x="394952" y="1289093"/>
                  </a:lnTo>
                  <a:lnTo>
                    <a:pt x="394952" y="685677"/>
                  </a:lnTo>
                  <a:lnTo>
                    <a:pt x="67560" y="685677"/>
                  </a:lnTo>
                  <a:close/>
                  <a:moveTo>
                    <a:pt x="15753" y="660838"/>
                  </a:moveTo>
                  <a:cubicBezTo>
                    <a:pt x="15753" y="672337"/>
                    <a:pt x="25074" y="681658"/>
                    <a:pt x="36573" y="681658"/>
                  </a:cubicBezTo>
                  <a:cubicBezTo>
                    <a:pt x="42322" y="681658"/>
                    <a:pt x="47527" y="679328"/>
                    <a:pt x="51295" y="675560"/>
                  </a:cubicBezTo>
                  <a:lnTo>
                    <a:pt x="55219" y="666087"/>
                  </a:lnTo>
                  <a:lnTo>
                    <a:pt x="55219" y="655589"/>
                  </a:lnTo>
                  <a:lnTo>
                    <a:pt x="51295" y="646116"/>
                  </a:lnTo>
                  <a:cubicBezTo>
                    <a:pt x="47527" y="642348"/>
                    <a:pt x="42322" y="640018"/>
                    <a:pt x="36573" y="640018"/>
                  </a:cubicBezTo>
                  <a:cubicBezTo>
                    <a:pt x="25074" y="640018"/>
                    <a:pt x="15753" y="649339"/>
                    <a:pt x="15753" y="660838"/>
                  </a:cubicBezTo>
                  <a:close/>
                  <a:moveTo>
                    <a:pt x="0" y="1330019"/>
                  </a:moveTo>
                  <a:lnTo>
                    <a:pt x="0" y="0"/>
                  </a:lnTo>
                  <a:lnTo>
                    <a:pt x="782392" y="0"/>
                  </a:lnTo>
                  <a:lnTo>
                    <a:pt x="782392" y="13300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1062" name="グループ化 1061">
              <a:extLst>
                <a:ext uri="{FF2B5EF4-FFF2-40B4-BE49-F238E27FC236}">
                  <a16:creationId xmlns:a16="http://schemas.microsoft.com/office/drawing/2014/main" id="{DADA0423-861A-D244-828D-9B2CF13FCCC0}"/>
                </a:ext>
              </a:extLst>
            </p:cNvPr>
            <p:cNvGrpSpPr/>
            <p:nvPr/>
          </p:nvGrpSpPr>
          <p:grpSpPr>
            <a:xfrm>
              <a:off x="2352161" y="4042041"/>
              <a:ext cx="325348" cy="327306"/>
              <a:chOff x="4595295" y="4033747"/>
              <a:chExt cx="406351" cy="408797"/>
            </a:xfrm>
            <a:grpFill/>
          </p:grpSpPr>
          <p:sp>
            <p:nvSpPr>
              <p:cNvPr id="1073" name="円/楕円 1072">
                <a:extLst>
                  <a:ext uri="{FF2B5EF4-FFF2-40B4-BE49-F238E27FC236}">
                    <a16:creationId xmlns:a16="http://schemas.microsoft.com/office/drawing/2014/main" id="{AF8D3151-CD30-6C49-B3DC-86F36AE84532}"/>
                  </a:ext>
                </a:extLst>
              </p:cNvPr>
              <p:cNvSpPr/>
              <p:nvPr/>
            </p:nvSpPr>
            <p:spPr>
              <a:xfrm rot="2146414">
                <a:off x="4706916" y="4033747"/>
                <a:ext cx="183106" cy="183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20C21400-1D0C-B74A-9EA1-7EBFADF1806A}"/>
                  </a:ext>
                </a:extLst>
              </p:cNvPr>
              <p:cNvSpPr/>
              <p:nvPr/>
            </p:nvSpPr>
            <p:spPr>
              <a:xfrm flipV="1">
                <a:off x="4595295" y="4238329"/>
                <a:ext cx="406351" cy="204215"/>
              </a:xfrm>
              <a:custGeom>
                <a:avLst/>
                <a:gdLst>
                  <a:gd name="connsiteX0" fmla="*/ 321697 w 406351"/>
                  <a:gd name="connsiteY0" fmla="*/ 204215 h 204215"/>
                  <a:gd name="connsiteX1" fmla="*/ 346253 w 406351"/>
                  <a:gd name="connsiteY1" fmla="*/ 194066 h 204215"/>
                  <a:gd name="connsiteX2" fmla="*/ 353859 w 406351"/>
                  <a:gd name="connsiteY2" fmla="*/ 175744 h 204215"/>
                  <a:gd name="connsiteX3" fmla="*/ 356800 w 406351"/>
                  <a:gd name="connsiteY3" fmla="*/ 176704 h 204215"/>
                  <a:gd name="connsiteX4" fmla="*/ 406351 w 406351"/>
                  <a:gd name="connsiteY4" fmla="*/ 202 h 204215"/>
                  <a:gd name="connsiteX5" fmla="*/ 405732 w 406351"/>
                  <a:gd name="connsiteY5" fmla="*/ 0 h 204215"/>
                  <a:gd name="connsiteX6" fmla="*/ 321691 w 406351"/>
                  <a:gd name="connsiteY6" fmla="*/ 0 h 204215"/>
                  <a:gd name="connsiteX7" fmla="*/ 312038 w 406351"/>
                  <a:gd name="connsiteY7" fmla="*/ 25851 h 204215"/>
                  <a:gd name="connsiteX8" fmla="*/ 312057 w 406351"/>
                  <a:gd name="connsiteY8" fmla="*/ 0 h 204215"/>
                  <a:gd name="connsiteX9" fmla="*/ 88928 w 406351"/>
                  <a:gd name="connsiteY9" fmla="*/ 0 h 204215"/>
                  <a:gd name="connsiteX10" fmla="*/ 88919 w 406351"/>
                  <a:gd name="connsiteY10" fmla="*/ 11408 h 204215"/>
                  <a:gd name="connsiteX11" fmla="*/ 84659 w 406351"/>
                  <a:gd name="connsiteY11" fmla="*/ 0 h 204215"/>
                  <a:gd name="connsiteX12" fmla="*/ 620 w 406351"/>
                  <a:gd name="connsiteY12" fmla="*/ 0 h 204215"/>
                  <a:gd name="connsiteX13" fmla="*/ 0 w 406351"/>
                  <a:gd name="connsiteY13" fmla="*/ 202 h 204215"/>
                  <a:gd name="connsiteX14" fmla="*/ 49550 w 406351"/>
                  <a:gd name="connsiteY14" fmla="*/ 176704 h 204215"/>
                  <a:gd name="connsiteX15" fmla="*/ 52741 w 406351"/>
                  <a:gd name="connsiteY15" fmla="*/ 175663 h 204215"/>
                  <a:gd name="connsiteX16" fmla="*/ 60257 w 406351"/>
                  <a:gd name="connsiteY16" fmla="*/ 193847 h 204215"/>
                  <a:gd name="connsiteX17" fmla="*/ 84798 w 406351"/>
                  <a:gd name="connsiteY17" fmla="*/ 204034 h 204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06351" h="204215">
                    <a:moveTo>
                      <a:pt x="321697" y="204215"/>
                    </a:moveTo>
                    <a:cubicBezTo>
                      <a:pt x="331284" y="204223"/>
                      <a:pt x="339966" y="200343"/>
                      <a:pt x="346253" y="194066"/>
                    </a:cubicBezTo>
                    <a:lnTo>
                      <a:pt x="353859" y="175744"/>
                    </a:lnTo>
                    <a:lnTo>
                      <a:pt x="356800" y="176704"/>
                    </a:lnTo>
                    <a:lnTo>
                      <a:pt x="406351" y="202"/>
                    </a:lnTo>
                    <a:lnTo>
                      <a:pt x="405732" y="0"/>
                    </a:lnTo>
                    <a:lnTo>
                      <a:pt x="321691" y="0"/>
                    </a:lnTo>
                    <a:lnTo>
                      <a:pt x="312038" y="25851"/>
                    </a:lnTo>
                    <a:lnTo>
                      <a:pt x="312057" y="0"/>
                    </a:lnTo>
                    <a:lnTo>
                      <a:pt x="88928" y="0"/>
                    </a:lnTo>
                    <a:lnTo>
                      <a:pt x="88919" y="11408"/>
                    </a:lnTo>
                    <a:lnTo>
                      <a:pt x="84659" y="0"/>
                    </a:lnTo>
                    <a:lnTo>
                      <a:pt x="620" y="0"/>
                    </a:lnTo>
                    <a:lnTo>
                      <a:pt x="0" y="202"/>
                    </a:lnTo>
                    <a:lnTo>
                      <a:pt x="49550" y="176704"/>
                    </a:lnTo>
                    <a:lnTo>
                      <a:pt x="52741" y="175663"/>
                    </a:lnTo>
                    <a:lnTo>
                      <a:pt x="60257" y="193847"/>
                    </a:lnTo>
                    <a:cubicBezTo>
                      <a:pt x="66535" y="200135"/>
                      <a:pt x="75211" y="204026"/>
                      <a:pt x="84798" y="2040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63" name="グループ化 1062">
              <a:extLst>
                <a:ext uri="{FF2B5EF4-FFF2-40B4-BE49-F238E27FC236}">
                  <a16:creationId xmlns:a16="http://schemas.microsoft.com/office/drawing/2014/main" id="{82D70EF0-CA58-E54A-92A3-657A6B497837}"/>
                </a:ext>
              </a:extLst>
            </p:cNvPr>
            <p:cNvGrpSpPr/>
            <p:nvPr/>
          </p:nvGrpSpPr>
          <p:grpSpPr>
            <a:xfrm>
              <a:off x="1724266" y="4042041"/>
              <a:ext cx="325348" cy="327306"/>
              <a:chOff x="4595295" y="4033747"/>
              <a:chExt cx="406351" cy="408797"/>
            </a:xfrm>
            <a:grpFill/>
          </p:grpSpPr>
          <p:sp>
            <p:nvSpPr>
              <p:cNvPr id="1071" name="円/楕円 1070">
                <a:extLst>
                  <a:ext uri="{FF2B5EF4-FFF2-40B4-BE49-F238E27FC236}">
                    <a16:creationId xmlns:a16="http://schemas.microsoft.com/office/drawing/2014/main" id="{842375CB-5A78-5143-A532-4EFD15E411B4}"/>
                  </a:ext>
                </a:extLst>
              </p:cNvPr>
              <p:cNvSpPr/>
              <p:nvPr/>
            </p:nvSpPr>
            <p:spPr>
              <a:xfrm rot="2146414">
                <a:off x="4706916" y="4033747"/>
                <a:ext cx="183106" cy="183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D9EE4D4B-0035-1540-9508-9D4E74BD471C}"/>
                  </a:ext>
                </a:extLst>
              </p:cNvPr>
              <p:cNvSpPr/>
              <p:nvPr/>
            </p:nvSpPr>
            <p:spPr>
              <a:xfrm flipV="1">
                <a:off x="4595295" y="4238329"/>
                <a:ext cx="406351" cy="204215"/>
              </a:xfrm>
              <a:custGeom>
                <a:avLst/>
                <a:gdLst>
                  <a:gd name="connsiteX0" fmla="*/ 321697 w 406351"/>
                  <a:gd name="connsiteY0" fmla="*/ 204215 h 204215"/>
                  <a:gd name="connsiteX1" fmla="*/ 346253 w 406351"/>
                  <a:gd name="connsiteY1" fmla="*/ 194066 h 204215"/>
                  <a:gd name="connsiteX2" fmla="*/ 353859 w 406351"/>
                  <a:gd name="connsiteY2" fmla="*/ 175744 h 204215"/>
                  <a:gd name="connsiteX3" fmla="*/ 356800 w 406351"/>
                  <a:gd name="connsiteY3" fmla="*/ 176704 h 204215"/>
                  <a:gd name="connsiteX4" fmla="*/ 406351 w 406351"/>
                  <a:gd name="connsiteY4" fmla="*/ 202 h 204215"/>
                  <a:gd name="connsiteX5" fmla="*/ 405732 w 406351"/>
                  <a:gd name="connsiteY5" fmla="*/ 0 h 204215"/>
                  <a:gd name="connsiteX6" fmla="*/ 321691 w 406351"/>
                  <a:gd name="connsiteY6" fmla="*/ 0 h 204215"/>
                  <a:gd name="connsiteX7" fmla="*/ 312038 w 406351"/>
                  <a:gd name="connsiteY7" fmla="*/ 25851 h 204215"/>
                  <a:gd name="connsiteX8" fmla="*/ 312057 w 406351"/>
                  <a:gd name="connsiteY8" fmla="*/ 0 h 204215"/>
                  <a:gd name="connsiteX9" fmla="*/ 88928 w 406351"/>
                  <a:gd name="connsiteY9" fmla="*/ 0 h 204215"/>
                  <a:gd name="connsiteX10" fmla="*/ 88919 w 406351"/>
                  <a:gd name="connsiteY10" fmla="*/ 11408 h 204215"/>
                  <a:gd name="connsiteX11" fmla="*/ 84659 w 406351"/>
                  <a:gd name="connsiteY11" fmla="*/ 0 h 204215"/>
                  <a:gd name="connsiteX12" fmla="*/ 620 w 406351"/>
                  <a:gd name="connsiteY12" fmla="*/ 0 h 204215"/>
                  <a:gd name="connsiteX13" fmla="*/ 0 w 406351"/>
                  <a:gd name="connsiteY13" fmla="*/ 202 h 204215"/>
                  <a:gd name="connsiteX14" fmla="*/ 49550 w 406351"/>
                  <a:gd name="connsiteY14" fmla="*/ 176704 h 204215"/>
                  <a:gd name="connsiteX15" fmla="*/ 52741 w 406351"/>
                  <a:gd name="connsiteY15" fmla="*/ 175663 h 204215"/>
                  <a:gd name="connsiteX16" fmla="*/ 60257 w 406351"/>
                  <a:gd name="connsiteY16" fmla="*/ 193847 h 204215"/>
                  <a:gd name="connsiteX17" fmla="*/ 84798 w 406351"/>
                  <a:gd name="connsiteY17" fmla="*/ 204034 h 204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06351" h="204215">
                    <a:moveTo>
                      <a:pt x="321697" y="204215"/>
                    </a:moveTo>
                    <a:cubicBezTo>
                      <a:pt x="331284" y="204223"/>
                      <a:pt x="339966" y="200343"/>
                      <a:pt x="346253" y="194066"/>
                    </a:cubicBezTo>
                    <a:lnTo>
                      <a:pt x="353859" y="175744"/>
                    </a:lnTo>
                    <a:lnTo>
                      <a:pt x="356800" y="176704"/>
                    </a:lnTo>
                    <a:lnTo>
                      <a:pt x="406351" y="202"/>
                    </a:lnTo>
                    <a:lnTo>
                      <a:pt x="405732" y="0"/>
                    </a:lnTo>
                    <a:lnTo>
                      <a:pt x="321691" y="0"/>
                    </a:lnTo>
                    <a:lnTo>
                      <a:pt x="312038" y="25851"/>
                    </a:lnTo>
                    <a:lnTo>
                      <a:pt x="312057" y="0"/>
                    </a:lnTo>
                    <a:lnTo>
                      <a:pt x="88928" y="0"/>
                    </a:lnTo>
                    <a:lnTo>
                      <a:pt x="88919" y="11408"/>
                    </a:lnTo>
                    <a:lnTo>
                      <a:pt x="84659" y="0"/>
                    </a:lnTo>
                    <a:lnTo>
                      <a:pt x="620" y="0"/>
                    </a:lnTo>
                    <a:lnTo>
                      <a:pt x="0" y="202"/>
                    </a:lnTo>
                    <a:lnTo>
                      <a:pt x="49550" y="176704"/>
                    </a:lnTo>
                    <a:lnTo>
                      <a:pt x="52741" y="175663"/>
                    </a:lnTo>
                    <a:lnTo>
                      <a:pt x="60257" y="193847"/>
                    </a:lnTo>
                    <a:cubicBezTo>
                      <a:pt x="66535" y="200135"/>
                      <a:pt x="75211" y="204026"/>
                      <a:pt x="84798" y="2040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64" name="グループ化 1063">
              <a:extLst>
                <a:ext uri="{FF2B5EF4-FFF2-40B4-BE49-F238E27FC236}">
                  <a16:creationId xmlns:a16="http://schemas.microsoft.com/office/drawing/2014/main" id="{FC57F362-73BA-244C-9A1F-A85E20FBE840}"/>
                </a:ext>
              </a:extLst>
            </p:cNvPr>
            <p:cNvGrpSpPr/>
            <p:nvPr/>
          </p:nvGrpSpPr>
          <p:grpSpPr>
            <a:xfrm>
              <a:off x="2352161" y="4403018"/>
              <a:ext cx="325348" cy="327306"/>
              <a:chOff x="4595295" y="4033747"/>
              <a:chExt cx="406351" cy="408797"/>
            </a:xfrm>
            <a:grpFill/>
          </p:grpSpPr>
          <p:sp>
            <p:nvSpPr>
              <p:cNvPr id="1069" name="円/楕円 1068">
                <a:extLst>
                  <a:ext uri="{FF2B5EF4-FFF2-40B4-BE49-F238E27FC236}">
                    <a16:creationId xmlns:a16="http://schemas.microsoft.com/office/drawing/2014/main" id="{08497DBA-468A-E148-9574-1F80035DA0A5}"/>
                  </a:ext>
                </a:extLst>
              </p:cNvPr>
              <p:cNvSpPr/>
              <p:nvPr/>
            </p:nvSpPr>
            <p:spPr>
              <a:xfrm rot="2146414">
                <a:off x="4706916" y="4033747"/>
                <a:ext cx="183106" cy="183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9B36B7A6-8D3C-EB41-B1E8-1F8D5508211C}"/>
                  </a:ext>
                </a:extLst>
              </p:cNvPr>
              <p:cNvSpPr/>
              <p:nvPr/>
            </p:nvSpPr>
            <p:spPr>
              <a:xfrm flipV="1">
                <a:off x="4595295" y="4238329"/>
                <a:ext cx="406351" cy="204215"/>
              </a:xfrm>
              <a:custGeom>
                <a:avLst/>
                <a:gdLst>
                  <a:gd name="connsiteX0" fmla="*/ 321697 w 406351"/>
                  <a:gd name="connsiteY0" fmla="*/ 204215 h 204215"/>
                  <a:gd name="connsiteX1" fmla="*/ 346253 w 406351"/>
                  <a:gd name="connsiteY1" fmla="*/ 194066 h 204215"/>
                  <a:gd name="connsiteX2" fmla="*/ 353859 w 406351"/>
                  <a:gd name="connsiteY2" fmla="*/ 175744 h 204215"/>
                  <a:gd name="connsiteX3" fmla="*/ 356800 w 406351"/>
                  <a:gd name="connsiteY3" fmla="*/ 176704 h 204215"/>
                  <a:gd name="connsiteX4" fmla="*/ 406351 w 406351"/>
                  <a:gd name="connsiteY4" fmla="*/ 202 h 204215"/>
                  <a:gd name="connsiteX5" fmla="*/ 405732 w 406351"/>
                  <a:gd name="connsiteY5" fmla="*/ 0 h 204215"/>
                  <a:gd name="connsiteX6" fmla="*/ 321691 w 406351"/>
                  <a:gd name="connsiteY6" fmla="*/ 0 h 204215"/>
                  <a:gd name="connsiteX7" fmla="*/ 312038 w 406351"/>
                  <a:gd name="connsiteY7" fmla="*/ 25851 h 204215"/>
                  <a:gd name="connsiteX8" fmla="*/ 312057 w 406351"/>
                  <a:gd name="connsiteY8" fmla="*/ 0 h 204215"/>
                  <a:gd name="connsiteX9" fmla="*/ 88928 w 406351"/>
                  <a:gd name="connsiteY9" fmla="*/ 0 h 204215"/>
                  <a:gd name="connsiteX10" fmla="*/ 88919 w 406351"/>
                  <a:gd name="connsiteY10" fmla="*/ 11408 h 204215"/>
                  <a:gd name="connsiteX11" fmla="*/ 84659 w 406351"/>
                  <a:gd name="connsiteY11" fmla="*/ 0 h 204215"/>
                  <a:gd name="connsiteX12" fmla="*/ 620 w 406351"/>
                  <a:gd name="connsiteY12" fmla="*/ 0 h 204215"/>
                  <a:gd name="connsiteX13" fmla="*/ 0 w 406351"/>
                  <a:gd name="connsiteY13" fmla="*/ 202 h 204215"/>
                  <a:gd name="connsiteX14" fmla="*/ 49550 w 406351"/>
                  <a:gd name="connsiteY14" fmla="*/ 176704 h 204215"/>
                  <a:gd name="connsiteX15" fmla="*/ 52741 w 406351"/>
                  <a:gd name="connsiteY15" fmla="*/ 175663 h 204215"/>
                  <a:gd name="connsiteX16" fmla="*/ 60257 w 406351"/>
                  <a:gd name="connsiteY16" fmla="*/ 193847 h 204215"/>
                  <a:gd name="connsiteX17" fmla="*/ 84798 w 406351"/>
                  <a:gd name="connsiteY17" fmla="*/ 204034 h 204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06351" h="204215">
                    <a:moveTo>
                      <a:pt x="321697" y="204215"/>
                    </a:moveTo>
                    <a:cubicBezTo>
                      <a:pt x="331284" y="204223"/>
                      <a:pt x="339966" y="200343"/>
                      <a:pt x="346253" y="194066"/>
                    </a:cubicBezTo>
                    <a:lnTo>
                      <a:pt x="353859" y="175744"/>
                    </a:lnTo>
                    <a:lnTo>
                      <a:pt x="356800" y="176704"/>
                    </a:lnTo>
                    <a:lnTo>
                      <a:pt x="406351" y="202"/>
                    </a:lnTo>
                    <a:lnTo>
                      <a:pt x="405732" y="0"/>
                    </a:lnTo>
                    <a:lnTo>
                      <a:pt x="321691" y="0"/>
                    </a:lnTo>
                    <a:lnTo>
                      <a:pt x="312038" y="25851"/>
                    </a:lnTo>
                    <a:lnTo>
                      <a:pt x="312057" y="0"/>
                    </a:lnTo>
                    <a:lnTo>
                      <a:pt x="88928" y="0"/>
                    </a:lnTo>
                    <a:lnTo>
                      <a:pt x="88919" y="11408"/>
                    </a:lnTo>
                    <a:lnTo>
                      <a:pt x="84659" y="0"/>
                    </a:lnTo>
                    <a:lnTo>
                      <a:pt x="620" y="0"/>
                    </a:lnTo>
                    <a:lnTo>
                      <a:pt x="0" y="202"/>
                    </a:lnTo>
                    <a:lnTo>
                      <a:pt x="49550" y="176704"/>
                    </a:lnTo>
                    <a:lnTo>
                      <a:pt x="52741" y="175663"/>
                    </a:lnTo>
                    <a:lnTo>
                      <a:pt x="60257" y="193847"/>
                    </a:lnTo>
                    <a:cubicBezTo>
                      <a:pt x="66535" y="200135"/>
                      <a:pt x="75211" y="204026"/>
                      <a:pt x="84798" y="2040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65" name="グループ化 1064">
              <a:extLst>
                <a:ext uri="{FF2B5EF4-FFF2-40B4-BE49-F238E27FC236}">
                  <a16:creationId xmlns:a16="http://schemas.microsoft.com/office/drawing/2014/main" id="{779AF86B-DD06-5E48-BBC6-59712D825C05}"/>
                </a:ext>
              </a:extLst>
            </p:cNvPr>
            <p:cNvGrpSpPr/>
            <p:nvPr/>
          </p:nvGrpSpPr>
          <p:grpSpPr>
            <a:xfrm>
              <a:off x="1724266" y="4400728"/>
              <a:ext cx="325348" cy="327306"/>
              <a:chOff x="4595295" y="4033747"/>
              <a:chExt cx="406351" cy="408797"/>
            </a:xfrm>
            <a:grpFill/>
          </p:grpSpPr>
          <p:sp>
            <p:nvSpPr>
              <p:cNvPr id="1067" name="円/楕円 1066">
                <a:extLst>
                  <a:ext uri="{FF2B5EF4-FFF2-40B4-BE49-F238E27FC236}">
                    <a16:creationId xmlns:a16="http://schemas.microsoft.com/office/drawing/2014/main" id="{EAAADE5E-3E95-534F-B784-6BFC78766746}"/>
                  </a:ext>
                </a:extLst>
              </p:cNvPr>
              <p:cNvSpPr/>
              <p:nvPr/>
            </p:nvSpPr>
            <p:spPr>
              <a:xfrm rot="2146414">
                <a:off x="4706916" y="4033747"/>
                <a:ext cx="183106" cy="183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263C8B76-4CB2-0442-B13D-2DEF881EEF28}"/>
                  </a:ext>
                </a:extLst>
              </p:cNvPr>
              <p:cNvSpPr/>
              <p:nvPr/>
            </p:nvSpPr>
            <p:spPr>
              <a:xfrm flipV="1">
                <a:off x="4595295" y="4238329"/>
                <a:ext cx="406351" cy="204215"/>
              </a:xfrm>
              <a:custGeom>
                <a:avLst/>
                <a:gdLst>
                  <a:gd name="connsiteX0" fmla="*/ 321697 w 406351"/>
                  <a:gd name="connsiteY0" fmla="*/ 204215 h 204215"/>
                  <a:gd name="connsiteX1" fmla="*/ 346253 w 406351"/>
                  <a:gd name="connsiteY1" fmla="*/ 194066 h 204215"/>
                  <a:gd name="connsiteX2" fmla="*/ 353859 w 406351"/>
                  <a:gd name="connsiteY2" fmla="*/ 175744 h 204215"/>
                  <a:gd name="connsiteX3" fmla="*/ 356800 w 406351"/>
                  <a:gd name="connsiteY3" fmla="*/ 176704 h 204215"/>
                  <a:gd name="connsiteX4" fmla="*/ 406351 w 406351"/>
                  <a:gd name="connsiteY4" fmla="*/ 202 h 204215"/>
                  <a:gd name="connsiteX5" fmla="*/ 405732 w 406351"/>
                  <a:gd name="connsiteY5" fmla="*/ 0 h 204215"/>
                  <a:gd name="connsiteX6" fmla="*/ 321691 w 406351"/>
                  <a:gd name="connsiteY6" fmla="*/ 0 h 204215"/>
                  <a:gd name="connsiteX7" fmla="*/ 312038 w 406351"/>
                  <a:gd name="connsiteY7" fmla="*/ 25851 h 204215"/>
                  <a:gd name="connsiteX8" fmla="*/ 312057 w 406351"/>
                  <a:gd name="connsiteY8" fmla="*/ 0 h 204215"/>
                  <a:gd name="connsiteX9" fmla="*/ 88928 w 406351"/>
                  <a:gd name="connsiteY9" fmla="*/ 0 h 204215"/>
                  <a:gd name="connsiteX10" fmla="*/ 88919 w 406351"/>
                  <a:gd name="connsiteY10" fmla="*/ 11408 h 204215"/>
                  <a:gd name="connsiteX11" fmla="*/ 84659 w 406351"/>
                  <a:gd name="connsiteY11" fmla="*/ 0 h 204215"/>
                  <a:gd name="connsiteX12" fmla="*/ 620 w 406351"/>
                  <a:gd name="connsiteY12" fmla="*/ 0 h 204215"/>
                  <a:gd name="connsiteX13" fmla="*/ 0 w 406351"/>
                  <a:gd name="connsiteY13" fmla="*/ 202 h 204215"/>
                  <a:gd name="connsiteX14" fmla="*/ 49550 w 406351"/>
                  <a:gd name="connsiteY14" fmla="*/ 176704 h 204215"/>
                  <a:gd name="connsiteX15" fmla="*/ 52741 w 406351"/>
                  <a:gd name="connsiteY15" fmla="*/ 175663 h 204215"/>
                  <a:gd name="connsiteX16" fmla="*/ 60257 w 406351"/>
                  <a:gd name="connsiteY16" fmla="*/ 193847 h 204215"/>
                  <a:gd name="connsiteX17" fmla="*/ 84798 w 406351"/>
                  <a:gd name="connsiteY17" fmla="*/ 204034 h 204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06351" h="204215">
                    <a:moveTo>
                      <a:pt x="321697" y="204215"/>
                    </a:moveTo>
                    <a:cubicBezTo>
                      <a:pt x="331284" y="204223"/>
                      <a:pt x="339966" y="200343"/>
                      <a:pt x="346253" y="194066"/>
                    </a:cubicBezTo>
                    <a:lnTo>
                      <a:pt x="353859" y="175744"/>
                    </a:lnTo>
                    <a:lnTo>
                      <a:pt x="356800" y="176704"/>
                    </a:lnTo>
                    <a:lnTo>
                      <a:pt x="406351" y="202"/>
                    </a:lnTo>
                    <a:lnTo>
                      <a:pt x="405732" y="0"/>
                    </a:lnTo>
                    <a:lnTo>
                      <a:pt x="321691" y="0"/>
                    </a:lnTo>
                    <a:lnTo>
                      <a:pt x="312038" y="25851"/>
                    </a:lnTo>
                    <a:lnTo>
                      <a:pt x="312057" y="0"/>
                    </a:lnTo>
                    <a:lnTo>
                      <a:pt x="88928" y="0"/>
                    </a:lnTo>
                    <a:lnTo>
                      <a:pt x="88919" y="11408"/>
                    </a:lnTo>
                    <a:lnTo>
                      <a:pt x="84659" y="0"/>
                    </a:lnTo>
                    <a:lnTo>
                      <a:pt x="620" y="0"/>
                    </a:lnTo>
                    <a:lnTo>
                      <a:pt x="0" y="202"/>
                    </a:lnTo>
                    <a:lnTo>
                      <a:pt x="49550" y="176704"/>
                    </a:lnTo>
                    <a:lnTo>
                      <a:pt x="52741" y="175663"/>
                    </a:lnTo>
                    <a:lnTo>
                      <a:pt x="60257" y="193847"/>
                    </a:lnTo>
                    <a:cubicBezTo>
                      <a:pt x="66535" y="200135"/>
                      <a:pt x="75211" y="204026"/>
                      <a:pt x="84798" y="20403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59" name="グループ化 1158">
            <a:extLst>
              <a:ext uri="{FF2B5EF4-FFF2-40B4-BE49-F238E27FC236}">
                <a16:creationId xmlns:a16="http://schemas.microsoft.com/office/drawing/2014/main" id="{7EC4F2B0-B738-F547-AAF0-6966050D1C3C}"/>
              </a:ext>
            </a:extLst>
          </p:cNvPr>
          <p:cNvGrpSpPr/>
          <p:nvPr/>
        </p:nvGrpSpPr>
        <p:grpSpPr>
          <a:xfrm>
            <a:off x="835029" y="3841958"/>
            <a:ext cx="1973076" cy="1625202"/>
            <a:chOff x="1893784" y="1073394"/>
            <a:chExt cx="5717978" cy="4709839"/>
          </a:xfrm>
          <a:solidFill>
            <a:srgbClr val="011F5F"/>
          </a:solidFill>
        </p:grpSpPr>
        <p:grpSp>
          <p:nvGrpSpPr>
            <p:cNvPr id="1160" name="グループ化 1159">
              <a:extLst>
                <a:ext uri="{FF2B5EF4-FFF2-40B4-BE49-F238E27FC236}">
                  <a16:creationId xmlns:a16="http://schemas.microsoft.com/office/drawing/2014/main" id="{1A67EFAD-8F06-E84A-BA00-8657EA0BCC5C}"/>
                </a:ext>
              </a:extLst>
            </p:cNvPr>
            <p:cNvGrpSpPr/>
            <p:nvPr/>
          </p:nvGrpSpPr>
          <p:grpSpPr>
            <a:xfrm rot="20638056">
              <a:off x="3237927" y="2590728"/>
              <a:ext cx="1427719" cy="554574"/>
              <a:chOff x="5305868" y="4106402"/>
              <a:chExt cx="683884" cy="265644"/>
            </a:xfrm>
            <a:grpFill/>
          </p:grpSpPr>
          <p:grpSp>
            <p:nvGrpSpPr>
              <p:cNvPr id="1175" name="グループ化 1174">
                <a:extLst>
                  <a:ext uri="{FF2B5EF4-FFF2-40B4-BE49-F238E27FC236}">
                    <a16:creationId xmlns:a16="http://schemas.microsoft.com/office/drawing/2014/main" id="{DAACA397-A031-7745-B3E5-BC7B41827E7C}"/>
                  </a:ext>
                </a:extLst>
              </p:cNvPr>
              <p:cNvGrpSpPr/>
              <p:nvPr/>
            </p:nvGrpSpPr>
            <p:grpSpPr>
              <a:xfrm rot="20130408">
                <a:off x="5305868" y="4209554"/>
                <a:ext cx="370221" cy="162492"/>
                <a:chOff x="5308141" y="4130506"/>
                <a:chExt cx="370221" cy="162492"/>
              </a:xfrm>
              <a:grpFill/>
            </p:grpSpPr>
            <p:sp>
              <p:nvSpPr>
                <p:cNvPr id="1179" name="円/楕円 1178">
                  <a:extLst>
                    <a:ext uri="{FF2B5EF4-FFF2-40B4-BE49-F238E27FC236}">
                      <a16:creationId xmlns:a16="http://schemas.microsoft.com/office/drawing/2014/main" id="{D54911E6-F5FE-F744-B7F9-58C40E952539}"/>
                    </a:ext>
                  </a:extLst>
                </p:cNvPr>
                <p:cNvSpPr/>
                <p:nvPr/>
              </p:nvSpPr>
              <p:spPr>
                <a:xfrm rot="16950893">
                  <a:off x="5308141" y="4130506"/>
                  <a:ext cx="116148" cy="11614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1180" name="フリーフォーム 1179">
                  <a:extLst>
                    <a:ext uri="{FF2B5EF4-FFF2-40B4-BE49-F238E27FC236}">
                      <a16:creationId xmlns:a16="http://schemas.microsoft.com/office/drawing/2014/main" id="{DB499CEB-56B6-2B42-BEC4-0685A61FF7A4}"/>
                    </a:ext>
                  </a:extLst>
                </p:cNvPr>
                <p:cNvSpPr/>
                <p:nvPr/>
              </p:nvSpPr>
              <p:spPr>
                <a:xfrm rot="16950893">
                  <a:off x="5442596" y="4057232"/>
                  <a:ext cx="143154" cy="328378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</p:grpSp>
          <p:grpSp>
            <p:nvGrpSpPr>
              <p:cNvPr id="1176" name="グループ化 1175">
                <a:extLst>
                  <a:ext uri="{FF2B5EF4-FFF2-40B4-BE49-F238E27FC236}">
                    <a16:creationId xmlns:a16="http://schemas.microsoft.com/office/drawing/2014/main" id="{F1C7D9FA-4428-184A-A9F2-E460A875517C}"/>
                  </a:ext>
                </a:extLst>
              </p:cNvPr>
              <p:cNvGrpSpPr/>
              <p:nvPr/>
            </p:nvGrpSpPr>
            <p:grpSpPr>
              <a:xfrm>
                <a:off x="5601732" y="4106402"/>
                <a:ext cx="388020" cy="220940"/>
                <a:chOff x="5601732" y="4106402"/>
                <a:chExt cx="388020" cy="220940"/>
              </a:xfrm>
              <a:grpFill/>
            </p:grpSpPr>
            <p:sp>
              <p:nvSpPr>
                <p:cNvPr id="1177" name="フリーフォーム 1176">
                  <a:extLst>
                    <a:ext uri="{FF2B5EF4-FFF2-40B4-BE49-F238E27FC236}">
                      <a16:creationId xmlns:a16="http://schemas.microsoft.com/office/drawing/2014/main" id="{84E3D1AB-104C-AD43-BF33-266F6778433A}"/>
                    </a:ext>
                  </a:extLst>
                </p:cNvPr>
                <p:cNvSpPr/>
                <p:nvPr/>
              </p:nvSpPr>
              <p:spPr>
                <a:xfrm rot="14830726">
                  <a:off x="5739343" y="4026788"/>
                  <a:ext cx="170795" cy="330023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1178" name="円/楕円 1177">
                  <a:extLst>
                    <a:ext uri="{FF2B5EF4-FFF2-40B4-BE49-F238E27FC236}">
                      <a16:creationId xmlns:a16="http://schemas.microsoft.com/office/drawing/2014/main" id="{A1181E7F-A1F1-A449-B392-0F2895D44210}"/>
                    </a:ext>
                  </a:extLst>
                </p:cNvPr>
                <p:cNvSpPr/>
                <p:nvPr/>
              </p:nvSpPr>
              <p:spPr>
                <a:xfrm rot="4162111">
                  <a:off x="5601732" y="4184747"/>
                  <a:ext cx="142595" cy="14259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</p:grpSp>
        </p:grpSp>
        <p:grpSp>
          <p:nvGrpSpPr>
            <p:cNvPr id="1161" name="グループ化 1160">
              <a:extLst>
                <a:ext uri="{FF2B5EF4-FFF2-40B4-BE49-F238E27FC236}">
                  <a16:creationId xmlns:a16="http://schemas.microsoft.com/office/drawing/2014/main" id="{89AEB3F9-BDF7-0245-8874-916838FEBA07}"/>
                </a:ext>
              </a:extLst>
            </p:cNvPr>
            <p:cNvGrpSpPr/>
            <p:nvPr/>
          </p:nvGrpSpPr>
          <p:grpSpPr>
            <a:xfrm rot="18955053">
              <a:off x="3014109" y="4233422"/>
              <a:ext cx="1147298" cy="646676"/>
              <a:chOff x="5064616" y="4990301"/>
              <a:chExt cx="549561" cy="309761"/>
            </a:xfrm>
            <a:grpFill/>
          </p:grpSpPr>
          <p:sp>
            <p:nvSpPr>
              <p:cNvPr id="1173" name="円/楕円 1172">
                <a:extLst>
                  <a:ext uri="{FF2B5EF4-FFF2-40B4-BE49-F238E27FC236}">
                    <a16:creationId xmlns:a16="http://schemas.microsoft.com/office/drawing/2014/main" id="{ECF42943-B616-0947-8DB0-48E9CB88FFBA}"/>
                  </a:ext>
                </a:extLst>
              </p:cNvPr>
              <p:cNvSpPr/>
              <p:nvPr/>
            </p:nvSpPr>
            <p:spPr>
              <a:xfrm rot="3328027" flipH="1">
                <a:off x="5064616" y="5171008"/>
                <a:ext cx="129054" cy="129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1174" name="フリーフォーム 1173">
                <a:extLst>
                  <a:ext uri="{FF2B5EF4-FFF2-40B4-BE49-F238E27FC236}">
                    <a16:creationId xmlns:a16="http://schemas.microsoft.com/office/drawing/2014/main" id="{AD5DC049-6DD5-534B-B54B-30DD59116D53}"/>
                  </a:ext>
                </a:extLst>
              </p:cNvPr>
              <p:cNvSpPr/>
              <p:nvPr/>
            </p:nvSpPr>
            <p:spPr>
              <a:xfrm rot="14143390">
                <a:off x="5245721" y="4815559"/>
                <a:ext cx="193713" cy="543198"/>
              </a:xfrm>
              <a:custGeom>
                <a:avLst/>
                <a:gdLst>
                  <a:gd name="connsiteX0" fmla="*/ 0 w 270185"/>
                  <a:gd name="connsiteY0" fmla="*/ 757638 h 757638"/>
                  <a:gd name="connsiteX1" fmla="*/ 41866 w 270185"/>
                  <a:gd name="connsiteY1" fmla="*/ 803 h 757638"/>
                  <a:gd name="connsiteX2" fmla="*/ 221479 w 270185"/>
                  <a:gd name="connsiteY2" fmla="*/ 0 h 757638"/>
                  <a:gd name="connsiteX3" fmla="*/ 270185 w 270185"/>
                  <a:gd name="connsiteY3" fmla="*/ 757638 h 757638"/>
                  <a:gd name="connsiteX4" fmla="*/ 0 w 270185"/>
                  <a:gd name="connsiteY4" fmla="*/ 757638 h 757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185" h="757638">
                    <a:moveTo>
                      <a:pt x="0" y="757638"/>
                    </a:moveTo>
                    <a:lnTo>
                      <a:pt x="41866" y="803"/>
                    </a:lnTo>
                    <a:lnTo>
                      <a:pt x="221479" y="0"/>
                    </a:lnTo>
                    <a:lnTo>
                      <a:pt x="270185" y="757638"/>
                    </a:lnTo>
                    <a:lnTo>
                      <a:pt x="0" y="75763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</p:grp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11F8C388-A177-5942-8E8F-DE22E9BA161B}"/>
                </a:ext>
              </a:extLst>
            </p:cNvPr>
            <p:cNvSpPr/>
            <p:nvPr/>
          </p:nvSpPr>
          <p:spPr>
            <a:xfrm rot="16200000">
              <a:off x="3922896" y="3313173"/>
              <a:ext cx="537673" cy="1115574"/>
            </a:xfrm>
            <a:custGeom>
              <a:avLst/>
              <a:gdLst>
                <a:gd name="connsiteX0" fmla="*/ 0 w 359224"/>
                <a:gd name="connsiteY0" fmla="*/ 745326 h 745326"/>
                <a:gd name="connsiteX1" fmla="*/ 41228 w 359224"/>
                <a:gd name="connsiteY1" fmla="*/ 0 h 745326"/>
                <a:gd name="connsiteX2" fmla="*/ 311413 w 359224"/>
                <a:gd name="connsiteY2" fmla="*/ 0 h 745326"/>
                <a:gd name="connsiteX3" fmla="*/ 359224 w 359224"/>
                <a:gd name="connsiteY3" fmla="*/ 743721 h 745326"/>
                <a:gd name="connsiteX4" fmla="*/ 0 w 359224"/>
                <a:gd name="connsiteY4" fmla="*/ 745326 h 745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224" h="745326">
                  <a:moveTo>
                    <a:pt x="0" y="745326"/>
                  </a:moveTo>
                  <a:lnTo>
                    <a:pt x="41228" y="0"/>
                  </a:lnTo>
                  <a:lnTo>
                    <a:pt x="311413" y="0"/>
                  </a:lnTo>
                  <a:lnTo>
                    <a:pt x="359224" y="743721"/>
                  </a:lnTo>
                  <a:lnTo>
                    <a:pt x="0" y="7453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u="sng"/>
            </a:p>
          </p:txBody>
        </p:sp>
        <p:sp>
          <p:nvSpPr>
            <p:cNvPr id="1163" name="円/楕円 1162">
              <a:extLst>
                <a:ext uri="{FF2B5EF4-FFF2-40B4-BE49-F238E27FC236}">
                  <a16:creationId xmlns:a16="http://schemas.microsoft.com/office/drawing/2014/main" id="{C312BA3B-7F83-7F4C-B5AB-60A7C8BF7E37}"/>
                </a:ext>
              </a:extLst>
            </p:cNvPr>
            <p:cNvSpPr/>
            <p:nvPr/>
          </p:nvSpPr>
          <p:spPr>
            <a:xfrm rot="5307676" flipH="1">
              <a:off x="3430688" y="3682025"/>
              <a:ext cx="396092" cy="3960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u="sng"/>
            </a:p>
          </p:txBody>
        </p:sp>
        <p:sp>
          <p:nvSpPr>
            <p:cNvPr id="1164" name="角丸四角形 1163">
              <a:extLst>
                <a:ext uri="{FF2B5EF4-FFF2-40B4-BE49-F238E27FC236}">
                  <a16:creationId xmlns:a16="http://schemas.microsoft.com/office/drawing/2014/main" id="{CE96226D-7B16-5943-AE30-625FF7D15CC5}"/>
                </a:ext>
              </a:extLst>
            </p:cNvPr>
            <p:cNvSpPr/>
            <p:nvPr/>
          </p:nvSpPr>
          <p:spPr>
            <a:xfrm rot="21597381">
              <a:off x="4365687" y="2300245"/>
              <a:ext cx="782832" cy="156901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円/楕円 1164">
              <a:extLst>
                <a:ext uri="{FF2B5EF4-FFF2-40B4-BE49-F238E27FC236}">
                  <a16:creationId xmlns:a16="http://schemas.microsoft.com/office/drawing/2014/main" id="{C4917BAD-3FB2-7D45-8CE2-6CE39268A7F0}"/>
                </a:ext>
              </a:extLst>
            </p:cNvPr>
            <p:cNvSpPr/>
            <p:nvPr/>
          </p:nvSpPr>
          <p:spPr>
            <a:xfrm rot="21597381">
              <a:off x="4364677" y="3356166"/>
              <a:ext cx="784347" cy="78434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円/楕円 1165">
              <a:extLst>
                <a:ext uri="{FF2B5EF4-FFF2-40B4-BE49-F238E27FC236}">
                  <a16:creationId xmlns:a16="http://schemas.microsoft.com/office/drawing/2014/main" id="{A7E5AD0B-3ADB-6B40-A84E-A0843837BBAE}"/>
                </a:ext>
              </a:extLst>
            </p:cNvPr>
            <p:cNvSpPr/>
            <p:nvPr/>
          </p:nvSpPr>
          <p:spPr>
            <a:xfrm rot="2146414">
              <a:off x="4412119" y="1530234"/>
              <a:ext cx="688755" cy="6887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u="sng"/>
            </a:p>
          </p:txBody>
        </p:sp>
        <p:sp>
          <p:nvSpPr>
            <p:cNvPr id="1167" name="角丸四角形 1166">
              <a:extLst>
                <a:ext uri="{FF2B5EF4-FFF2-40B4-BE49-F238E27FC236}">
                  <a16:creationId xmlns:a16="http://schemas.microsoft.com/office/drawing/2014/main" id="{EEF265F1-73F0-9F44-B55E-5C9677F81C7B}"/>
                </a:ext>
              </a:extLst>
            </p:cNvPr>
            <p:cNvSpPr/>
            <p:nvPr/>
          </p:nvSpPr>
          <p:spPr>
            <a:xfrm rot="16200000">
              <a:off x="3121318" y="2988328"/>
              <a:ext cx="185668" cy="462385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角丸四角形 1167">
              <a:extLst>
                <a:ext uri="{FF2B5EF4-FFF2-40B4-BE49-F238E27FC236}">
                  <a16:creationId xmlns:a16="http://schemas.microsoft.com/office/drawing/2014/main" id="{3EC01E0D-1791-E147-85DC-7C84D839EEAC}"/>
                </a:ext>
              </a:extLst>
            </p:cNvPr>
            <p:cNvSpPr/>
            <p:nvPr/>
          </p:nvSpPr>
          <p:spPr>
            <a:xfrm>
              <a:off x="3259676" y="3126682"/>
              <a:ext cx="185669" cy="50374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ドーナツ 1168">
              <a:extLst>
                <a:ext uri="{FF2B5EF4-FFF2-40B4-BE49-F238E27FC236}">
                  <a16:creationId xmlns:a16="http://schemas.microsoft.com/office/drawing/2014/main" id="{DCB30CFB-386D-D342-AACD-6D7ED094BBC3}"/>
                </a:ext>
              </a:extLst>
            </p:cNvPr>
            <p:cNvSpPr/>
            <p:nvPr/>
          </p:nvSpPr>
          <p:spPr>
            <a:xfrm>
              <a:off x="5640145" y="4334771"/>
              <a:ext cx="1446583" cy="144658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　</a:t>
              </a:r>
            </a:p>
          </p:txBody>
        </p:sp>
        <p:sp>
          <p:nvSpPr>
            <p:cNvPr id="1170" name="フリーフォーム 1169">
              <a:extLst>
                <a:ext uri="{FF2B5EF4-FFF2-40B4-BE49-F238E27FC236}">
                  <a16:creationId xmlns:a16="http://schemas.microsoft.com/office/drawing/2014/main" id="{56E46B99-0ACE-2E41-AA81-FA5579F28424}"/>
                </a:ext>
              </a:extLst>
            </p:cNvPr>
            <p:cNvSpPr/>
            <p:nvPr/>
          </p:nvSpPr>
          <p:spPr>
            <a:xfrm rot="5400000">
              <a:off x="2975340" y="653868"/>
              <a:ext cx="4088304" cy="4927356"/>
            </a:xfrm>
            <a:custGeom>
              <a:avLst/>
              <a:gdLst>
                <a:gd name="connsiteX0" fmla="*/ 0 w 4088304"/>
                <a:gd name="connsiteY0" fmla="*/ 3292472 h 4927356"/>
                <a:gd name="connsiteX1" fmla="*/ 14 w 4088304"/>
                <a:gd name="connsiteY1" fmla="*/ 3292310 h 4927356"/>
                <a:gd name="connsiteX2" fmla="*/ 1113 w 4088304"/>
                <a:gd name="connsiteY2" fmla="*/ 3292310 h 4927356"/>
                <a:gd name="connsiteX3" fmla="*/ 1113 w 4088304"/>
                <a:gd name="connsiteY3" fmla="*/ 2216662 h 4927356"/>
                <a:gd name="connsiteX4" fmla="*/ 5669 w 4088304"/>
                <a:gd name="connsiteY4" fmla="*/ 2171469 h 4927356"/>
                <a:gd name="connsiteX5" fmla="*/ 309015 w 4088304"/>
                <a:gd name="connsiteY5" fmla="*/ 1868123 h 4927356"/>
                <a:gd name="connsiteX6" fmla="*/ 365202 w 4088304"/>
                <a:gd name="connsiteY6" fmla="*/ 1862459 h 4927356"/>
                <a:gd name="connsiteX7" fmla="*/ 365202 w 4088304"/>
                <a:gd name="connsiteY7" fmla="*/ 1863885 h 4927356"/>
                <a:gd name="connsiteX8" fmla="*/ 2987150 w 4088304"/>
                <a:gd name="connsiteY8" fmla="*/ 1863885 h 4927356"/>
                <a:gd name="connsiteX9" fmla="*/ 2987150 w 4088304"/>
                <a:gd name="connsiteY9" fmla="*/ 0 h 4927356"/>
                <a:gd name="connsiteX10" fmla="*/ 3145655 w 4088304"/>
                <a:gd name="connsiteY10" fmla="*/ 0 h 4927356"/>
                <a:gd name="connsiteX11" fmla="*/ 3145655 w 4088304"/>
                <a:gd name="connsiteY11" fmla="*/ 1882977 h 4927356"/>
                <a:gd name="connsiteX12" fmla="*/ 3941773 w 4088304"/>
                <a:gd name="connsiteY12" fmla="*/ 2531990 h 4927356"/>
                <a:gd name="connsiteX13" fmla="*/ 3941856 w 4088304"/>
                <a:gd name="connsiteY13" fmla="*/ 2531888 h 4927356"/>
                <a:gd name="connsiteX14" fmla="*/ 3943852 w 4088304"/>
                <a:gd name="connsiteY14" fmla="*/ 2533684 h 4927356"/>
                <a:gd name="connsiteX15" fmla="*/ 3963778 w 4088304"/>
                <a:gd name="connsiteY15" fmla="*/ 2549929 h 4927356"/>
                <a:gd name="connsiteX16" fmla="*/ 3962984 w 4088304"/>
                <a:gd name="connsiteY16" fmla="*/ 2550903 h 4927356"/>
                <a:gd name="connsiteX17" fmla="*/ 3975222 w 4088304"/>
                <a:gd name="connsiteY17" fmla="*/ 2561917 h 4927356"/>
                <a:gd name="connsiteX18" fmla="*/ 4081480 w 4088304"/>
                <a:gd name="connsiteY18" fmla="*/ 2776904 h 4927356"/>
                <a:gd name="connsiteX19" fmla="*/ 4086798 w 4088304"/>
                <a:gd name="connsiteY19" fmla="*/ 2834453 h 4927356"/>
                <a:gd name="connsiteX20" fmla="*/ 4088304 w 4088304"/>
                <a:gd name="connsiteY20" fmla="*/ 2834453 h 4927356"/>
                <a:gd name="connsiteX21" fmla="*/ 4088304 w 4088304"/>
                <a:gd name="connsiteY21" fmla="*/ 4502991 h 4927356"/>
                <a:gd name="connsiteX22" fmla="*/ 4074714 w 4088304"/>
                <a:gd name="connsiteY22" fmla="*/ 4498772 h 4927356"/>
                <a:gd name="connsiteX23" fmla="*/ 3986548 w 4088304"/>
                <a:gd name="connsiteY23" fmla="*/ 4489884 h 4927356"/>
                <a:gd name="connsiteX24" fmla="*/ 3929798 w 4088304"/>
                <a:gd name="connsiteY24" fmla="*/ 4495605 h 4927356"/>
                <a:gd name="connsiteX25" fmla="*/ 3929798 w 4088304"/>
                <a:gd name="connsiteY25" fmla="*/ 2834453 h 4927356"/>
                <a:gd name="connsiteX26" fmla="*/ 3928061 w 4088304"/>
                <a:gd name="connsiteY26" fmla="*/ 2834453 h 4927356"/>
                <a:gd name="connsiteX27" fmla="*/ 3925829 w 4088304"/>
                <a:gd name="connsiteY27" fmla="*/ 2808924 h 4927356"/>
                <a:gd name="connsiteX28" fmla="*/ 3862878 w 4088304"/>
                <a:gd name="connsiteY28" fmla="*/ 2674261 h 4927356"/>
                <a:gd name="connsiteX29" fmla="*/ 3847571 w 4088304"/>
                <a:gd name="connsiteY29" fmla="*/ 2659697 h 4927356"/>
                <a:gd name="connsiteX30" fmla="*/ 3065813 w 4088304"/>
                <a:gd name="connsiteY30" fmla="*/ 2022391 h 4927356"/>
                <a:gd name="connsiteX31" fmla="*/ 363041 w 4088304"/>
                <a:gd name="connsiteY31" fmla="*/ 2022391 h 4927356"/>
                <a:gd name="connsiteX32" fmla="*/ 363041 w 4088304"/>
                <a:gd name="connsiteY32" fmla="*/ 2021557 h 4927356"/>
                <a:gd name="connsiteX33" fmla="*/ 341034 w 4088304"/>
                <a:gd name="connsiteY33" fmla="*/ 2023775 h 4927356"/>
                <a:gd name="connsiteX34" fmla="*/ 161321 w 4088304"/>
                <a:gd name="connsiteY34" fmla="*/ 2203489 h 4927356"/>
                <a:gd name="connsiteX35" fmla="*/ 159993 w 4088304"/>
                <a:gd name="connsiteY35" fmla="*/ 2216662 h 4927356"/>
                <a:gd name="connsiteX36" fmla="*/ 159619 w 4088304"/>
                <a:gd name="connsiteY36" fmla="*/ 2216662 h 4927356"/>
                <a:gd name="connsiteX37" fmla="*/ 159619 w 4088304"/>
                <a:gd name="connsiteY37" fmla="*/ 3292311 h 4927356"/>
                <a:gd name="connsiteX38" fmla="*/ 163016 w 4088304"/>
                <a:gd name="connsiteY38" fmla="*/ 3292311 h 4927356"/>
                <a:gd name="connsiteX39" fmla="*/ 162991 w 4088304"/>
                <a:gd name="connsiteY39" fmla="*/ 3292472 h 4927356"/>
                <a:gd name="connsiteX40" fmla="*/ 205020 w 4088304"/>
                <a:gd name="connsiteY40" fmla="*/ 3422593 h 4927356"/>
                <a:gd name="connsiteX41" fmla="*/ 247086 w 4088304"/>
                <a:gd name="connsiteY41" fmla="*/ 3458964 h 4927356"/>
                <a:gd name="connsiteX42" fmla="*/ 245721 w 4088304"/>
                <a:gd name="connsiteY42" fmla="*/ 3461126 h 4927356"/>
                <a:gd name="connsiteX43" fmla="*/ 2269460 w 4088304"/>
                <a:gd name="connsiteY43" fmla="*/ 4739237 h 4927356"/>
                <a:gd name="connsiteX44" fmla="*/ 2271186 w 4088304"/>
                <a:gd name="connsiteY44" fmla="*/ 4736505 h 4927356"/>
                <a:gd name="connsiteX45" fmla="*/ 2297096 w 4088304"/>
                <a:gd name="connsiteY45" fmla="*/ 4750569 h 4927356"/>
                <a:gd name="connsiteX46" fmla="*/ 2341200 w 4088304"/>
                <a:gd name="connsiteY46" fmla="*/ 4764260 h 4927356"/>
                <a:gd name="connsiteX47" fmla="*/ 2355683 w 4088304"/>
                <a:gd name="connsiteY47" fmla="*/ 4765720 h 4927356"/>
                <a:gd name="connsiteX48" fmla="*/ 2355683 w 4088304"/>
                <a:gd name="connsiteY48" fmla="*/ 4768850 h 4927356"/>
                <a:gd name="connsiteX49" fmla="*/ 3548328 w 4088304"/>
                <a:gd name="connsiteY49" fmla="*/ 4768850 h 4927356"/>
                <a:gd name="connsiteX50" fmla="*/ 2442669 w 4088304"/>
                <a:gd name="connsiteY50" fmla="*/ 4223775 h 4927356"/>
                <a:gd name="connsiteX51" fmla="*/ 2420125 w 4088304"/>
                <a:gd name="connsiteY51" fmla="*/ 4157389 h 4927356"/>
                <a:gd name="connsiteX52" fmla="*/ 2458381 w 4088304"/>
                <a:gd name="connsiteY52" fmla="*/ 4079787 h 4927356"/>
                <a:gd name="connsiteX53" fmla="*/ 2524767 w 4088304"/>
                <a:gd name="connsiteY53" fmla="*/ 4057243 h 4927356"/>
                <a:gd name="connsiteX54" fmla="*/ 3672890 w 4088304"/>
                <a:gd name="connsiteY54" fmla="*/ 4623253 h 4927356"/>
                <a:gd name="connsiteX55" fmla="*/ 3623791 w 4088304"/>
                <a:gd name="connsiteY55" fmla="*/ 4682760 h 4927356"/>
                <a:gd name="connsiteX56" fmla="*/ 3549078 w 4088304"/>
                <a:gd name="connsiteY56" fmla="*/ 4927354 h 4927356"/>
                <a:gd name="connsiteX57" fmla="*/ 3549078 w 4088304"/>
                <a:gd name="connsiteY57" fmla="*/ 4927356 h 4927356"/>
                <a:gd name="connsiteX58" fmla="*/ 2355683 w 4088304"/>
                <a:gd name="connsiteY58" fmla="*/ 4927356 h 4927356"/>
                <a:gd name="connsiteX59" fmla="*/ 2355682 w 4088304"/>
                <a:gd name="connsiteY59" fmla="*/ 4927356 h 4927356"/>
                <a:gd name="connsiteX60" fmla="*/ 2308626 w 4088304"/>
                <a:gd name="connsiteY60" fmla="*/ 4922612 h 4927356"/>
                <a:gd name="connsiteX61" fmla="*/ 2234182 w 4088304"/>
                <a:gd name="connsiteY61" fmla="*/ 4899503 h 4927356"/>
                <a:gd name="connsiteX62" fmla="*/ 2188196 w 4088304"/>
                <a:gd name="connsiteY62" fmla="*/ 4874542 h 4927356"/>
                <a:gd name="connsiteX63" fmla="*/ 2187815 w 4088304"/>
                <a:gd name="connsiteY63" fmla="*/ 4875145 h 4927356"/>
                <a:gd name="connsiteX64" fmla="*/ 161082 w 4088304"/>
                <a:gd name="connsiteY64" fmla="*/ 3595142 h 4927356"/>
                <a:gd name="connsiteX65" fmla="*/ 160616 w 4088304"/>
                <a:gd name="connsiteY65" fmla="*/ 3595880 h 4927356"/>
                <a:gd name="connsiteX66" fmla="*/ 135128 w 4088304"/>
                <a:gd name="connsiteY66" fmla="*/ 3580215 h 4927356"/>
                <a:gd name="connsiteX67" fmla="*/ 0 w 4088304"/>
                <a:gd name="connsiteY67" fmla="*/ 3292472 h 4927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4088304" h="4927356">
                  <a:moveTo>
                    <a:pt x="0" y="3292472"/>
                  </a:moveTo>
                  <a:lnTo>
                    <a:pt x="14" y="3292310"/>
                  </a:lnTo>
                  <a:lnTo>
                    <a:pt x="1113" y="3292310"/>
                  </a:lnTo>
                  <a:lnTo>
                    <a:pt x="1113" y="2216662"/>
                  </a:lnTo>
                  <a:lnTo>
                    <a:pt x="5669" y="2171469"/>
                  </a:lnTo>
                  <a:cubicBezTo>
                    <a:pt x="36827" y="2019207"/>
                    <a:pt x="156753" y="1899281"/>
                    <a:pt x="309015" y="1868123"/>
                  </a:cubicBezTo>
                  <a:lnTo>
                    <a:pt x="365202" y="1862459"/>
                  </a:lnTo>
                  <a:lnTo>
                    <a:pt x="365202" y="1863885"/>
                  </a:lnTo>
                  <a:lnTo>
                    <a:pt x="2987150" y="1863885"/>
                  </a:lnTo>
                  <a:lnTo>
                    <a:pt x="2987150" y="0"/>
                  </a:lnTo>
                  <a:lnTo>
                    <a:pt x="3145655" y="0"/>
                  </a:lnTo>
                  <a:lnTo>
                    <a:pt x="3145655" y="1882977"/>
                  </a:lnTo>
                  <a:lnTo>
                    <a:pt x="3941773" y="2531990"/>
                  </a:lnTo>
                  <a:lnTo>
                    <a:pt x="3941856" y="2531888"/>
                  </a:lnTo>
                  <a:lnTo>
                    <a:pt x="3943852" y="2533684"/>
                  </a:lnTo>
                  <a:lnTo>
                    <a:pt x="3963778" y="2549929"/>
                  </a:lnTo>
                  <a:lnTo>
                    <a:pt x="3962984" y="2550903"/>
                  </a:lnTo>
                  <a:lnTo>
                    <a:pt x="3975222" y="2561917"/>
                  </a:lnTo>
                  <a:cubicBezTo>
                    <a:pt x="4028130" y="2619632"/>
                    <a:pt x="4065901" y="2693859"/>
                    <a:pt x="4081480" y="2776904"/>
                  </a:cubicBezTo>
                  <a:lnTo>
                    <a:pt x="4086798" y="2834453"/>
                  </a:lnTo>
                  <a:lnTo>
                    <a:pt x="4088304" y="2834453"/>
                  </a:lnTo>
                  <a:lnTo>
                    <a:pt x="4088304" y="4502991"/>
                  </a:lnTo>
                  <a:lnTo>
                    <a:pt x="4074714" y="4498772"/>
                  </a:lnTo>
                  <a:cubicBezTo>
                    <a:pt x="4046235" y="4492944"/>
                    <a:pt x="4016749" y="4489884"/>
                    <a:pt x="3986548" y="4489884"/>
                  </a:cubicBezTo>
                  <a:lnTo>
                    <a:pt x="3929798" y="4495605"/>
                  </a:lnTo>
                  <a:lnTo>
                    <a:pt x="3929798" y="2834453"/>
                  </a:lnTo>
                  <a:lnTo>
                    <a:pt x="3928061" y="2834453"/>
                  </a:lnTo>
                  <a:lnTo>
                    <a:pt x="3925829" y="2808924"/>
                  </a:lnTo>
                  <a:cubicBezTo>
                    <a:pt x="3916600" y="2756906"/>
                    <a:pt x="3894223" y="2710413"/>
                    <a:pt x="3862878" y="2674261"/>
                  </a:cubicBezTo>
                  <a:lnTo>
                    <a:pt x="3847571" y="2659697"/>
                  </a:lnTo>
                  <a:lnTo>
                    <a:pt x="3065813" y="2022391"/>
                  </a:lnTo>
                  <a:lnTo>
                    <a:pt x="363041" y="2022391"/>
                  </a:lnTo>
                  <a:lnTo>
                    <a:pt x="363041" y="2021557"/>
                  </a:lnTo>
                  <a:lnTo>
                    <a:pt x="341034" y="2023775"/>
                  </a:lnTo>
                  <a:cubicBezTo>
                    <a:pt x="250829" y="2042235"/>
                    <a:pt x="179780" y="2113283"/>
                    <a:pt x="161321" y="2203489"/>
                  </a:cubicBezTo>
                  <a:lnTo>
                    <a:pt x="159993" y="2216662"/>
                  </a:lnTo>
                  <a:lnTo>
                    <a:pt x="159619" y="2216662"/>
                  </a:lnTo>
                  <a:lnTo>
                    <a:pt x="159619" y="3292311"/>
                  </a:lnTo>
                  <a:lnTo>
                    <a:pt x="163016" y="3292311"/>
                  </a:lnTo>
                  <a:lnTo>
                    <a:pt x="162991" y="3292472"/>
                  </a:lnTo>
                  <a:cubicBezTo>
                    <a:pt x="162991" y="3343288"/>
                    <a:pt x="179052" y="3389292"/>
                    <a:pt x="205020" y="3422593"/>
                  </a:cubicBezTo>
                  <a:lnTo>
                    <a:pt x="247086" y="3458964"/>
                  </a:lnTo>
                  <a:lnTo>
                    <a:pt x="245721" y="3461126"/>
                  </a:lnTo>
                  <a:lnTo>
                    <a:pt x="2269460" y="4739237"/>
                  </a:lnTo>
                  <a:lnTo>
                    <a:pt x="2271186" y="4736505"/>
                  </a:lnTo>
                  <a:lnTo>
                    <a:pt x="2297096" y="4750569"/>
                  </a:lnTo>
                  <a:cubicBezTo>
                    <a:pt x="2311152" y="4756514"/>
                    <a:pt x="2325906" y="4761130"/>
                    <a:pt x="2341200" y="4764260"/>
                  </a:cubicBezTo>
                  <a:lnTo>
                    <a:pt x="2355683" y="4765720"/>
                  </a:lnTo>
                  <a:lnTo>
                    <a:pt x="2355683" y="4768850"/>
                  </a:lnTo>
                  <a:lnTo>
                    <a:pt x="3548328" y="4768850"/>
                  </a:lnTo>
                  <a:lnTo>
                    <a:pt x="2442669" y="4223775"/>
                  </a:lnTo>
                  <a:cubicBezTo>
                    <a:pt x="2418111" y="4211668"/>
                    <a:pt x="2408018" y="4181947"/>
                    <a:pt x="2420125" y="4157389"/>
                  </a:cubicBezTo>
                  <a:lnTo>
                    <a:pt x="2458381" y="4079787"/>
                  </a:lnTo>
                  <a:cubicBezTo>
                    <a:pt x="2470488" y="4055229"/>
                    <a:pt x="2500209" y="4045136"/>
                    <a:pt x="2524767" y="4057243"/>
                  </a:cubicBezTo>
                  <a:lnTo>
                    <a:pt x="3672890" y="4623253"/>
                  </a:lnTo>
                  <a:lnTo>
                    <a:pt x="3623791" y="4682760"/>
                  </a:lnTo>
                  <a:cubicBezTo>
                    <a:pt x="3576621" y="4752581"/>
                    <a:pt x="3549078" y="4836751"/>
                    <a:pt x="3549078" y="4927354"/>
                  </a:cubicBezTo>
                  <a:lnTo>
                    <a:pt x="3549078" y="4927356"/>
                  </a:lnTo>
                  <a:lnTo>
                    <a:pt x="2355683" y="4927356"/>
                  </a:lnTo>
                  <a:lnTo>
                    <a:pt x="2355682" y="4927356"/>
                  </a:lnTo>
                  <a:lnTo>
                    <a:pt x="2308626" y="4922612"/>
                  </a:lnTo>
                  <a:cubicBezTo>
                    <a:pt x="2282809" y="4917328"/>
                    <a:pt x="2257906" y="4909537"/>
                    <a:pt x="2234182" y="4899503"/>
                  </a:cubicBezTo>
                  <a:lnTo>
                    <a:pt x="2188196" y="4874542"/>
                  </a:lnTo>
                  <a:lnTo>
                    <a:pt x="2187815" y="4875145"/>
                  </a:lnTo>
                  <a:lnTo>
                    <a:pt x="161082" y="3595142"/>
                  </a:lnTo>
                  <a:lnTo>
                    <a:pt x="160616" y="3595880"/>
                  </a:lnTo>
                  <a:lnTo>
                    <a:pt x="135128" y="3580215"/>
                  </a:lnTo>
                  <a:cubicBezTo>
                    <a:pt x="53601" y="3517856"/>
                    <a:pt x="0" y="3412251"/>
                    <a:pt x="0" y="32924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ドーナツ 1170">
              <a:extLst>
                <a:ext uri="{FF2B5EF4-FFF2-40B4-BE49-F238E27FC236}">
                  <a16:creationId xmlns:a16="http://schemas.microsoft.com/office/drawing/2014/main" id="{6D1C21E3-7354-A14D-A22A-C4DE2016D7D8}"/>
                </a:ext>
              </a:extLst>
            </p:cNvPr>
            <p:cNvSpPr/>
            <p:nvPr/>
          </p:nvSpPr>
          <p:spPr>
            <a:xfrm>
              <a:off x="1893784" y="4336650"/>
              <a:ext cx="1446583" cy="1446583"/>
            </a:xfrm>
            <a:prstGeom prst="don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72" name="テキスト ボックス 1171">
              <a:extLst>
                <a:ext uri="{FF2B5EF4-FFF2-40B4-BE49-F238E27FC236}">
                  <a16:creationId xmlns:a16="http://schemas.microsoft.com/office/drawing/2014/main" id="{459BAEFC-AB46-4942-A06E-4C238B69BA89}"/>
                </a:ext>
              </a:extLst>
            </p:cNvPr>
            <p:cNvSpPr txBox="1"/>
            <p:nvPr/>
          </p:nvSpPr>
          <p:spPr>
            <a:xfrm>
              <a:off x="5731810" y="1986520"/>
              <a:ext cx="1879952" cy="1879951"/>
            </a:xfrm>
            <a:custGeom>
              <a:avLst/>
              <a:gdLst/>
              <a:ahLst/>
              <a:cxnLst/>
              <a:rect l="l" t="t" r="r" b="b"/>
              <a:pathLst>
                <a:path w="505234" h="505234">
                  <a:moveTo>
                    <a:pt x="339154" y="253076"/>
                  </a:moveTo>
                  <a:cubicBezTo>
                    <a:pt x="347306" y="253076"/>
                    <a:pt x="351449" y="258175"/>
                    <a:pt x="351586" y="268373"/>
                  </a:cubicBezTo>
                  <a:lnTo>
                    <a:pt x="325290" y="268373"/>
                  </a:lnTo>
                  <a:cubicBezTo>
                    <a:pt x="325870" y="258175"/>
                    <a:pt x="330491" y="253076"/>
                    <a:pt x="339154" y="253076"/>
                  </a:cubicBezTo>
                  <a:close/>
                  <a:moveTo>
                    <a:pt x="148654" y="253076"/>
                  </a:moveTo>
                  <a:cubicBezTo>
                    <a:pt x="156806" y="253076"/>
                    <a:pt x="160950" y="258175"/>
                    <a:pt x="161086" y="268373"/>
                  </a:cubicBezTo>
                  <a:lnTo>
                    <a:pt x="134790" y="268373"/>
                  </a:lnTo>
                  <a:cubicBezTo>
                    <a:pt x="135370" y="258175"/>
                    <a:pt x="139991" y="253076"/>
                    <a:pt x="148654" y="253076"/>
                  </a:cubicBezTo>
                  <a:close/>
                  <a:moveTo>
                    <a:pt x="239430" y="245197"/>
                  </a:moveTo>
                  <a:lnTo>
                    <a:pt x="263577" y="304440"/>
                  </a:lnTo>
                  <a:lnTo>
                    <a:pt x="278414" y="304440"/>
                  </a:lnTo>
                  <a:lnTo>
                    <a:pt x="302663" y="245197"/>
                  </a:lnTo>
                  <a:lnTo>
                    <a:pt x="286497" y="245197"/>
                  </a:lnTo>
                  <a:lnTo>
                    <a:pt x="271558" y="286227"/>
                  </a:lnTo>
                  <a:lnTo>
                    <a:pt x="256466" y="245197"/>
                  </a:lnTo>
                  <a:close/>
                  <a:moveTo>
                    <a:pt x="218682" y="245197"/>
                  </a:moveTo>
                  <a:lnTo>
                    <a:pt x="218682" y="304440"/>
                  </a:lnTo>
                  <a:lnTo>
                    <a:pt x="234388" y="304440"/>
                  </a:lnTo>
                  <a:lnTo>
                    <a:pt x="234388" y="245197"/>
                  </a:lnTo>
                  <a:close/>
                  <a:moveTo>
                    <a:pt x="417340" y="244993"/>
                  </a:moveTo>
                  <a:cubicBezTo>
                    <a:pt x="414339" y="244993"/>
                    <a:pt x="411286" y="245735"/>
                    <a:pt x="408182" y="247218"/>
                  </a:cubicBezTo>
                  <a:cubicBezTo>
                    <a:pt x="405079" y="248702"/>
                    <a:pt x="401122" y="251609"/>
                    <a:pt x="396313" y="255941"/>
                  </a:cubicBezTo>
                  <a:lnTo>
                    <a:pt x="396313" y="245197"/>
                  </a:lnTo>
                  <a:lnTo>
                    <a:pt x="380607" y="245197"/>
                  </a:lnTo>
                  <a:lnTo>
                    <a:pt x="380607" y="304440"/>
                  </a:lnTo>
                  <a:lnTo>
                    <a:pt x="396313" y="304440"/>
                  </a:lnTo>
                  <a:lnTo>
                    <a:pt x="396313" y="263052"/>
                  </a:lnTo>
                  <a:cubicBezTo>
                    <a:pt x="400986" y="261279"/>
                    <a:pt x="406102" y="260392"/>
                    <a:pt x="411661" y="260392"/>
                  </a:cubicBezTo>
                  <a:cubicBezTo>
                    <a:pt x="415208" y="260392"/>
                    <a:pt x="418039" y="260665"/>
                    <a:pt x="420154" y="261210"/>
                  </a:cubicBezTo>
                  <a:lnTo>
                    <a:pt x="420665" y="261210"/>
                  </a:lnTo>
                  <a:lnTo>
                    <a:pt x="420665" y="245864"/>
                  </a:lnTo>
                  <a:lnTo>
                    <a:pt x="443580" y="304543"/>
                  </a:lnTo>
                  <a:lnTo>
                    <a:pt x="434576" y="325774"/>
                  </a:lnTo>
                  <a:lnTo>
                    <a:pt x="451152" y="325774"/>
                  </a:lnTo>
                  <a:lnTo>
                    <a:pt x="483638" y="245197"/>
                  </a:lnTo>
                  <a:lnTo>
                    <a:pt x="467472" y="245197"/>
                  </a:lnTo>
                  <a:lnTo>
                    <a:pt x="452380" y="287506"/>
                  </a:lnTo>
                  <a:lnTo>
                    <a:pt x="437441" y="245197"/>
                  </a:lnTo>
                  <a:lnTo>
                    <a:pt x="420665" y="245197"/>
                  </a:lnTo>
                  <a:lnTo>
                    <a:pt x="420665" y="245095"/>
                  </a:lnTo>
                  <a:cubicBezTo>
                    <a:pt x="419233" y="245027"/>
                    <a:pt x="418124" y="244993"/>
                    <a:pt x="417340" y="244993"/>
                  </a:cubicBezTo>
                  <a:close/>
                  <a:moveTo>
                    <a:pt x="340587" y="243356"/>
                  </a:moveTo>
                  <a:cubicBezTo>
                    <a:pt x="330866" y="243356"/>
                    <a:pt x="323243" y="246195"/>
                    <a:pt x="317718" y="251874"/>
                  </a:cubicBezTo>
                  <a:cubicBezTo>
                    <a:pt x="312193" y="257552"/>
                    <a:pt x="309430" y="265337"/>
                    <a:pt x="309430" y="275228"/>
                  </a:cubicBezTo>
                  <a:cubicBezTo>
                    <a:pt x="309430" y="285187"/>
                    <a:pt x="312346" y="292810"/>
                    <a:pt x="318179" y="298096"/>
                  </a:cubicBezTo>
                  <a:cubicBezTo>
                    <a:pt x="324011" y="303383"/>
                    <a:pt x="332486" y="306026"/>
                    <a:pt x="343605" y="306026"/>
                  </a:cubicBezTo>
                  <a:cubicBezTo>
                    <a:pt x="350665" y="306026"/>
                    <a:pt x="358202" y="304491"/>
                    <a:pt x="366218" y="301422"/>
                  </a:cubicBezTo>
                  <a:lnTo>
                    <a:pt x="366218" y="287813"/>
                  </a:lnTo>
                  <a:lnTo>
                    <a:pt x="365655" y="287813"/>
                  </a:lnTo>
                  <a:cubicBezTo>
                    <a:pt x="358902" y="292656"/>
                    <a:pt x="352183" y="295078"/>
                    <a:pt x="345498" y="295078"/>
                  </a:cubicBezTo>
                  <a:cubicBezTo>
                    <a:pt x="332708" y="295078"/>
                    <a:pt x="325972" y="289144"/>
                    <a:pt x="325290" y="277274"/>
                  </a:cubicBezTo>
                  <a:lnTo>
                    <a:pt x="367292" y="277274"/>
                  </a:lnTo>
                  <a:lnTo>
                    <a:pt x="367292" y="271749"/>
                  </a:lnTo>
                  <a:cubicBezTo>
                    <a:pt x="367292" y="252820"/>
                    <a:pt x="358390" y="243356"/>
                    <a:pt x="340587" y="243356"/>
                  </a:cubicBezTo>
                  <a:close/>
                  <a:moveTo>
                    <a:pt x="150087" y="243356"/>
                  </a:moveTo>
                  <a:cubicBezTo>
                    <a:pt x="140366" y="243356"/>
                    <a:pt x="132743" y="246195"/>
                    <a:pt x="127218" y="251874"/>
                  </a:cubicBezTo>
                  <a:cubicBezTo>
                    <a:pt x="121693" y="257552"/>
                    <a:pt x="118930" y="265337"/>
                    <a:pt x="118930" y="275228"/>
                  </a:cubicBezTo>
                  <a:cubicBezTo>
                    <a:pt x="118930" y="285187"/>
                    <a:pt x="121846" y="292810"/>
                    <a:pt x="127679" y="298096"/>
                  </a:cubicBezTo>
                  <a:cubicBezTo>
                    <a:pt x="133511" y="303383"/>
                    <a:pt x="141986" y="306026"/>
                    <a:pt x="153105" y="306026"/>
                  </a:cubicBezTo>
                  <a:cubicBezTo>
                    <a:pt x="160165" y="306026"/>
                    <a:pt x="167703" y="304491"/>
                    <a:pt x="175718" y="301422"/>
                  </a:cubicBezTo>
                  <a:lnTo>
                    <a:pt x="175718" y="287813"/>
                  </a:lnTo>
                  <a:lnTo>
                    <a:pt x="175155" y="287813"/>
                  </a:lnTo>
                  <a:cubicBezTo>
                    <a:pt x="168402" y="292656"/>
                    <a:pt x="161683" y="295078"/>
                    <a:pt x="154998" y="295078"/>
                  </a:cubicBezTo>
                  <a:cubicBezTo>
                    <a:pt x="142208" y="295078"/>
                    <a:pt x="135472" y="289144"/>
                    <a:pt x="134790" y="277274"/>
                  </a:cubicBezTo>
                  <a:lnTo>
                    <a:pt x="176792" y="277274"/>
                  </a:lnTo>
                  <a:lnTo>
                    <a:pt x="176792" y="271749"/>
                  </a:lnTo>
                  <a:cubicBezTo>
                    <a:pt x="176792" y="252820"/>
                    <a:pt x="167890" y="243356"/>
                    <a:pt x="150087" y="243356"/>
                  </a:cubicBezTo>
                  <a:close/>
                  <a:moveTo>
                    <a:pt x="55613" y="239467"/>
                  </a:moveTo>
                  <a:lnTo>
                    <a:pt x="63901" y="239467"/>
                  </a:lnTo>
                  <a:cubicBezTo>
                    <a:pt x="81602" y="239467"/>
                    <a:pt x="90453" y="248250"/>
                    <a:pt x="90453" y="265815"/>
                  </a:cubicBezTo>
                  <a:cubicBezTo>
                    <a:pt x="90453" y="283482"/>
                    <a:pt x="81602" y="292315"/>
                    <a:pt x="63901" y="292315"/>
                  </a:cubicBezTo>
                  <a:lnTo>
                    <a:pt x="55613" y="292315"/>
                  </a:lnTo>
                  <a:close/>
                  <a:moveTo>
                    <a:pt x="38731" y="227343"/>
                  </a:moveTo>
                  <a:lnTo>
                    <a:pt x="38731" y="304440"/>
                  </a:lnTo>
                  <a:lnTo>
                    <a:pt x="63031" y="304440"/>
                  </a:lnTo>
                  <a:cubicBezTo>
                    <a:pt x="73468" y="304440"/>
                    <a:pt x="81756" y="303042"/>
                    <a:pt x="87895" y="300245"/>
                  </a:cubicBezTo>
                  <a:cubicBezTo>
                    <a:pt x="94034" y="297448"/>
                    <a:pt x="98937" y="292972"/>
                    <a:pt x="102603" y="286816"/>
                  </a:cubicBezTo>
                  <a:cubicBezTo>
                    <a:pt x="106270" y="280660"/>
                    <a:pt x="108103" y="273710"/>
                    <a:pt x="108103" y="265968"/>
                  </a:cubicBezTo>
                  <a:cubicBezTo>
                    <a:pt x="108103" y="257407"/>
                    <a:pt x="106338" y="250228"/>
                    <a:pt x="102808" y="244430"/>
                  </a:cubicBezTo>
                  <a:cubicBezTo>
                    <a:pt x="99278" y="238632"/>
                    <a:pt x="94461" y="234334"/>
                    <a:pt x="88355" y="231538"/>
                  </a:cubicBezTo>
                  <a:cubicBezTo>
                    <a:pt x="82250" y="228741"/>
                    <a:pt x="73741" y="227343"/>
                    <a:pt x="62827" y="227343"/>
                  </a:cubicBezTo>
                  <a:close/>
                  <a:moveTo>
                    <a:pt x="218120" y="223915"/>
                  </a:moveTo>
                  <a:lnTo>
                    <a:pt x="218120" y="237779"/>
                  </a:lnTo>
                  <a:lnTo>
                    <a:pt x="234951" y="237779"/>
                  </a:lnTo>
                  <a:lnTo>
                    <a:pt x="234951" y="223915"/>
                  </a:lnTo>
                  <a:close/>
                  <a:moveTo>
                    <a:pt x="190107" y="223915"/>
                  </a:moveTo>
                  <a:lnTo>
                    <a:pt x="190107" y="304440"/>
                  </a:lnTo>
                  <a:lnTo>
                    <a:pt x="205813" y="304440"/>
                  </a:lnTo>
                  <a:lnTo>
                    <a:pt x="205813" y="223915"/>
                  </a:lnTo>
                  <a:close/>
                  <a:moveTo>
                    <a:pt x="49917" y="0"/>
                  </a:moveTo>
                  <a:lnTo>
                    <a:pt x="455317" y="0"/>
                  </a:lnTo>
                  <a:cubicBezTo>
                    <a:pt x="482885" y="0"/>
                    <a:pt x="505234" y="22349"/>
                    <a:pt x="505234" y="49917"/>
                  </a:cubicBezTo>
                  <a:lnTo>
                    <a:pt x="505234" y="455317"/>
                  </a:lnTo>
                  <a:cubicBezTo>
                    <a:pt x="505234" y="482885"/>
                    <a:pt x="482885" y="505234"/>
                    <a:pt x="455317" y="505234"/>
                  </a:cubicBezTo>
                  <a:lnTo>
                    <a:pt x="49917" y="505234"/>
                  </a:lnTo>
                  <a:cubicBezTo>
                    <a:pt x="22349" y="505234"/>
                    <a:pt x="0" y="482885"/>
                    <a:pt x="0" y="455317"/>
                  </a:cubicBezTo>
                  <a:lnTo>
                    <a:pt x="0" y="49917"/>
                  </a:lnTo>
                  <a:cubicBezTo>
                    <a:pt x="0" y="22349"/>
                    <a:pt x="22349" y="0"/>
                    <a:pt x="49917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" altLang="ja-JP" sz="8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181" name="グループ化 1180">
            <a:extLst>
              <a:ext uri="{FF2B5EF4-FFF2-40B4-BE49-F238E27FC236}">
                <a16:creationId xmlns:a16="http://schemas.microsoft.com/office/drawing/2014/main" id="{1BF6EDB5-B5F0-3F48-8778-BDC3BED9F420}"/>
              </a:ext>
            </a:extLst>
          </p:cNvPr>
          <p:cNvGrpSpPr/>
          <p:nvPr/>
        </p:nvGrpSpPr>
        <p:grpSpPr>
          <a:xfrm>
            <a:off x="5234702" y="148962"/>
            <a:ext cx="1722596" cy="2184789"/>
            <a:chOff x="2924432" y="984845"/>
            <a:chExt cx="3867600" cy="4905323"/>
          </a:xfrm>
          <a:solidFill>
            <a:srgbClr val="011F5F"/>
          </a:solidFill>
        </p:grpSpPr>
        <p:sp>
          <p:nvSpPr>
            <p:cNvPr id="1182" name="フリーフォーム 1181">
              <a:extLst>
                <a:ext uri="{FF2B5EF4-FFF2-40B4-BE49-F238E27FC236}">
                  <a16:creationId xmlns:a16="http://schemas.microsoft.com/office/drawing/2014/main" id="{0E85D6FB-C5E6-B345-9069-CB7FA6EE57D2}"/>
                </a:ext>
              </a:extLst>
            </p:cNvPr>
            <p:cNvSpPr/>
            <p:nvPr/>
          </p:nvSpPr>
          <p:spPr>
            <a:xfrm rot="21505104">
              <a:off x="4069625" y="984845"/>
              <a:ext cx="1542694" cy="422702"/>
            </a:xfrm>
            <a:custGeom>
              <a:avLst/>
              <a:gdLst>
                <a:gd name="connsiteX0" fmla="*/ 1587866 w 1587866"/>
                <a:gd name="connsiteY0" fmla="*/ 323563 h 435078"/>
                <a:gd name="connsiteX1" fmla="*/ 1470018 w 1587866"/>
                <a:gd name="connsiteY1" fmla="*/ 435078 h 435078"/>
                <a:gd name="connsiteX2" fmla="*/ 1342746 w 1587866"/>
                <a:gd name="connsiteY2" fmla="*/ 330069 h 435078"/>
                <a:gd name="connsiteX3" fmla="*/ 788480 w 1587866"/>
                <a:gd name="connsiteY3" fmla="*/ 160763 h 435078"/>
                <a:gd name="connsiteX4" fmla="*/ 234215 w 1587866"/>
                <a:gd name="connsiteY4" fmla="*/ 330069 h 435078"/>
                <a:gd name="connsiteX5" fmla="*/ 111411 w 1587866"/>
                <a:gd name="connsiteY5" fmla="*/ 431390 h 435078"/>
                <a:gd name="connsiteX6" fmla="*/ 0 w 1587866"/>
                <a:gd name="connsiteY6" fmla="*/ 313652 h 435078"/>
                <a:gd name="connsiteX7" fmla="*/ 55637 w 1587866"/>
                <a:gd name="connsiteY7" fmla="*/ 263084 h 435078"/>
                <a:gd name="connsiteX8" fmla="*/ 788480 w 1587866"/>
                <a:gd name="connsiteY8" fmla="*/ 0 h 435078"/>
                <a:gd name="connsiteX9" fmla="*/ 1521322 w 1587866"/>
                <a:gd name="connsiteY9" fmla="*/ 263084 h 435078"/>
                <a:gd name="connsiteX10" fmla="*/ 1587866 w 1587866"/>
                <a:gd name="connsiteY10" fmla="*/ 323563 h 435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7866" h="435078">
                  <a:moveTo>
                    <a:pt x="1587866" y="323563"/>
                  </a:moveTo>
                  <a:lnTo>
                    <a:pt x="1470018" y="435078"/>
                  </a:lnTo>
                  <a:lnTo>
                    <a:pt x="1342746" y="330069"/>
                  </a:lnTo>
                  <a:cubicBezTo>
                    <a:pt x="1184527" y="223179"/>
                    <a:pt x="993793" y="160764"/>
                    <a:pt x="788480" y="160763"/>
                  </a:cubicBezTo>
                  <a:cubicBezTo>
                    <a:pt x="583167" y="160764"/>
                    <a:pt x="392433" y="223180"/>
                    <a:pt x="234215" y="330069"/>
                  </a:cubicBezTo>
                  <a:lnTo>
                    <a:pt x="111411" y="431390"/>
                  </a:lnTo>
                  <a:lnTo>
                    <a:pt x="0" y="313652"/>
                  </a:lnTo>
                  <a:lnTo>
                    <a:pt x="55637" y="263084"/>
                  </a:lnTo>
                  <a:cubicBezTo>
                    <a:pt x="254789" y="98730"/>
                    <a:pt x="510105" y="0"/>
                    <a:pt x="788480" y="0"/>
                  </a:cubicBezTo>
                  <a:cubicBezTo>
                    <a:pt x="1066857" y="0"/>
                    <a:pt x="1322171" y="98730"/>
                    <a:pt x="1521322" y="263084"/>
                  </a:cubicBezTo>
                  <a:lnTo>
                    <a:pt x="1587866" y="32356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183" name="フリーフォーム 1182">
              <a:extLst>
                <a:ext uri="{FF2B5EF4-FFF2-40B4-BE49-F238E27FC236}">
                  <a16:creationId xmlns:a16="http://schemas.microsoft.com/office/drawing/2014/main" id="{F5515F82-8600-DF45-A8C7-3F0EB1AF5069}"/>
                </a:ext>
              </a:extLst>
            </p:cNvPr>
            <p:cNvSpPr/>
            <p:nvPr/>
          </p:nvSpPr>
          <p:spPr>
            <a:xfrm rot="21505104">
              <a:off x="4293559" y="1298946"/>
              <a:ext cx="1096730" cy="334804"/>
            </a:xfrm>
            <a:custGeom>
              <a:avLst/>
              <a:gdLst>
                <a:gd name="connsiteX0" fmla="*/ 1128842 w 1128842"/>
                <a:gd name="connsiteY0" fmla="*/ 223857 h 344604"/>
                <a:gd name="connsiteX1" fmla="*/ 1009513 w 1128842"/>
                <a:gd name="connsiteY1" fmla="*/ 336774 h 344604"/>
                <a:gd name="connsiteX2" fmla="*/ 937521 w 1128842"/>
                <a:gd name="connsiteY2" fmla="*/ 277375 h 344604"/>
                <a:gd name="connsiteX3" fmla="*/ 565661 w 1128842"/>
                <a:gd name="connsiteY3" fmla="*/ 163787 h 344604"/>
                <a:gd name="connsiteX4" fmla="*/ 193801 w 1128842"/>
                <a:gd name="connsiteY4" fmla="*/ 277375 h 344604"/>
                <a:gd name="connsiteX5" fmla="*/ 112320 w 1128842"/>
                <a:gd name="connsiteY5" fmla="*/ 344604 h 344604"/>
                <a:gd name="connsiteX6" fmla="*/ 0 w 1128842"/>
                <a:gd name="connsiteY6" fmla="*/ 225905 h 344604"/>
                <a:gd name="connsiteX7" fmla="*/ 102226 w 1128842"/>
                <a:gd name="connsiteY7" fmla="*/ 141560 h 344604"/>
                <a:gd name="connsiteX8" fmla="*/ 565661 w 1128842"/>
                <a:gd name="connsiteY8" fmla="*/ 1 h 344604"/>
                <a:gd name="connsiteX9" fmla="*/ 1029096 w 1128842"/>
                <a:gd name="connsiteY9" fmla="*/ 141560 h 344604"/>
                <a:gd name="connsiteX10" fmla="*/ 1128842 w 1128842"/>
                <a:gd name="connsiteY10" fmla="*/ 223857 h 3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8842" h="344604">
                  <a:moveTo>
                    <a:pt x="1128842" y="223857"/>
                  </a:moveTo>
                  <a:lnTo>
                    <a:pt x="1009513" y="336774"/>
                  </a:lnTo>
                  <a:lnTo>
                    <a:pt x="937521" y="277375"/>
                  </a:lnTo>
                  <a:cubicBezTo>
                    <a:pt x="831371" y="205661"/>
                    <a:pt x="703407" y="163788"/>
                    <a:pt x="565661" y="163787"/>
                  </a:cubicBezTo>
                  <a:cubicBezTo>
                    <a:pt x="427916" y="163787"/>
                    <a:pt x="299951" y="205661"/>
                    <a:pt x="193801" y="277375"/>
                  </a:cubicBezTo>
                  <a:lnTo>
                    <a:pt x="112320" y="344604"/>
                  </a:lnTo>
                  <a:lnTo>
                    <a:pt x="0" y="225905"/>
                  </a:lnTo>
                  <a:lnTo>
                    <a:pt x="102226" y="141560"/>
                  </a:lnTo>
                  <a:cubicBezTo>
                    <a:pt x="234517" y="52186"/>
                    <a:pt x="393995" y="0"/>
                    <a:pt x="565661" y="1"/>
                  </a:cubicBezTo>
                  <a:cubicBezTo>
                    <a:pt x="737328" y="0"/>
                    <a:pt x="896806" y="52186"/>
                    <a:pt x="1029096" y="141560"/>
                  </a:cubicBezTo>
                  <a:lnTo>
                    <a:pt x="1128842" y="22385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184" name="フリーフォーム 1183">
              <a:extLst>
                <a:ext uri="{FF2B5EF4-FFF2-40B4-BE49-F238E27FC236}">
                  <a16:creationId xmlns:a16="http://schemas.microsoft.com/office/drawing/2014/main" id="{B8CD1185-D156-3A46-9D4C-61DF4A69E0D8}"/>
                </a:ext>
              </a:extLst>
            </p:cNvPr>
            <p:cNvSpPr/>
            <p:nvPr/>
          </p:nvSpPr>
          <p:spPr>
            <a:xfrm rot="21505104">
              <a:off x="4508790" y="1602304"/>
              <a:ext cx="667799" cy="253871"/>
            </a:xfrm>
            <a:custGeom>
              <a:avLst/>
              <a:gdLst>
                <a:gd name="connsiteX0" fmla="*/ 687352 w 687352"/>
                <a:gd name="connsiteY0" fmla="*/ 126905 h 261304"/>
                <a:gd name="connsiteX1" fmla="*/ 565377 w 687352"/>
                <a:gd name="connsiteY1" fmla="*/ 242325 h 261304"/>
                <a:gd name="connsiteX2" fmla="*/ 546895 w 687352"/>
                <a:gd name="connsiteY2" fmla="*/ 227075 h 261304"/>
                <a:gd name="connsiteX3" fmla="*/ 351595 w 687352"/>
                <a:gd name="connsiteY3" fmla="*/ 167419 h 261304"/>
                <a:gd name="connsiteX4" fmla="*/ 156295 w 687352"/>
                <a:gd name="connsiteY4" fmla="*/ 227075 h 261304"/>
                <a:gd name="connsiteX5" fmla="*/ 114811 w 687352"/>
                <a:gd name="connsiteY5" fmla="*/ 261304 h 261304"/>
                <a:gd name="connsiteX6" fmla="*/ 0 w 687352"/>
                <a:gd name="connsiteY6" fmla="*/ 139973 h 261304"/>
                <a:gd name="connsiteX7" fmla="*/ 62690 w 687352"/>
                <a:gd name="connsiteY7" fmla="*/ 88249 h 261304"/>
                <a:gd name="connsiteX8" fmla="*/ 351595 w 687352"/>
                <a:gd name="connsiteY8" fmla="*/ 0 h 261304"/>
                <a:gd name="connsiteX9" fmla="*/ 640501 w 687352"/>
                <a:gd name="connsiteY9" fmla="*/ 88249 h 261304"/>
                <a:gd name="connsiteX10" fmla="*/ 687352 w 687352"/>
                <a:gd name="connsiteY10" fmla="*/ 126905 h 261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7352" h="261304">
                  <a:moveTo>
                    <a:pt x="687352" y="126905"/>
                  </a:moveTo>
                  <a:lnTo>
                    <a:pt x="565377" y="242325"/>
                  </a:lnTo>
                  <a:lnTo>
                    <a:pt x="546895" y="227075"/>
                  </a:lnTo>
                  <a:cubicBezTo>
                    <a:pt x="491146" y="189412"/>
                    <a:pt x="423939" y="167420"/>
                    <a:pt x="351595" y="167419"/>
                  </a:cubicBezTo>
                  <a:cubicBezTo>
                    <a:pt x="279251" y="167419"/>
                    <a:pt x="212045" y="189412"/>
                    <a:pt x="156295" y="227075"/>
                  </a:cubicBezTo>
                  <a:lnTo>
                    <a:pt x="114811" y="261304"/>
                  </a:lnTo>
                  <a:lnTo>
                    <a:pt x="0" y="139973"/>
                  </a:lnTo>
                  <a:lnTo>
                    <a:pt x="62690" y="88249"/>
                  </a:lnTo>
                  <a:cubicBezTo>
                    <a:pt x="145158" y="32533"/>
                    <a:pt x="244578" y="1"/>
                    <a:pt x="351595" y="0"/>
                  </a:cubicBezTo>
                  <a:cubicBezTo>
                    <a:pt x="458612" y="0"/>
                    <a:pt x="558031" y="32533"/>
                    <a:pt x="640501" y="88249"/>
                  </a:cubicBezTo>
                  <a:lnTo>
                    <a:pt x="687352" y="1269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chemeClr val="tx1"/>
                  </a:solidFill>
                </a:rPr>
                <a:t>　</a:t>
              </a:r>
            </a:p>
          </p:txBody>
        </p:sp>
        <p:sp>
          <p:nvSpPr>
            <p:cNvPr id="1185" name="円/楕円 1184">
              <a:extLst>
                <a:ext uri="{FF2B5EF4-FFF2-40B4-BE49-F238E27FC236}">
                  <a16:creationId xmlns:a16="http://schemas.microsoft.com/office/drawing/2014/main" id="{A7919507-8FA2-BE4B-82BE-8D4704924FC0}"/>
                </a:ext>
              </a:extLst>
            </p:cNvPr>
            <p:cNvSpPr/>
            <p:nvPr/>
          </p:nvSpPr>
          <p:spPr>
            <a:xfrm rot="21505104">
              <a:off x="4743520" y="1919796"/>
              <a:ext cx="229426" cy="2294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 1185">
              <a:extLst>
                <a:ext uri="{FF2B5EF4-FFF2-40B4-BE49-F238E27FC236}">
                  <a16:creationId xmlns:a16="http://schemas.microsoft.com/office/drawing/2014/main" id="{53B4D701-9DB5-6443-AEB9-0437AA175A80}"/>
                </a:ext>
              </a:extLst>
            </p:cNvPr>
            <p:cNvSpPr/>
            <p:nvPr/>
          </p:nvSpPr>
          <p:spPr>
            <a:xfrm>
              <a:off x="2924432" y="2325368"/>
              <a:ext cx="3867600" cy="3564800"/>
            </a:xfrm>
            <a:custGeom>
              <a:avLst/>
              <a:gdLst>
                <a:gd name="connsiteX0" fmla="*/ 1513657 w 3867600"/>
                <a:gd name="connsiteY0" fmla="*/ 1882289 h 3564800"/>
                <a:gd name="connsiteX1" fmla="*/ 1513657 w 3867600"/>
                <a:gd name="connsiteY1" fmla="*/ 1882338 h 3564800"/>
                <a:gd name="connsiteX2" fmla="*/ 1489105 w 3867600"/>
                <a:gd name="connsiteY2" fmla="*/ 1882289 h 3564800"/>
                <a:gd name="connsiteX3" fmla="*/ 1265573 w 3867600"/>
                <a:gd name="connsiteY3" fmla="*/ 2104946 h 3564800"/>
                <a:gd name="connsiteX4" fmla="*/ 1263499 w 3867600"/>
                <a:gd name="connsiteY4" fmla="*/ 3159243 h 3564800"/>
                <a:gd name="connsiteX5" fmla="*/ 1486153 w 3867600"/>
                <a:gd name="connsiteY5" fmla="*/ 3382775 h 3564800"/>
                <a:gd name="connsiteX6" fmla="*/ 2378501 w 3867600"/>
                <a:gd name="connsiteY6" fmla="*/ 3384530 h 3564800"/>
                <a:gd name="connsiteX7" fmla="*/ 2602033 w 3867600"/>
                <a:gd name="connsiteY7" fmla="*/ 3161877 h 3564800"/>
                <a:gd name="connsiteX8" fmla="*/ 2604108 w 3867600"/>
                <a:gd name="connsiteY8" fmla="*/ 2107577 h 3564800"/>
                <a:gd name="connsiteX9" fmla="*/ 2381453 w 3867600"/>
                <a:gd name="connsiteY9" fmla="*/ 1884045 h 3564800"/>
                <a:gd name="connsiteX10" fmla="*/ 2342051 w 3867600"/>
                <a:gd name="connsiteY10" fmla="*/ 1883967 h 3564800"/>
                <a:gd name="connsiteX11" fmla="*/ 2342051 w 3867600"/>
                <a:gd name="connsiteY11" fmla="*/ 1882289 h 3564800"/>
                <a:gd name="connsiteX12" fmla="*/ 1947835 w 3867600"/>
                <a:gd name="connsiteY12" fmla="*/ 914982 h 3564800"/>
                <a:gd name="connsiteX13" fmla="*/ 1598144 w 3867600"/>
                <a:gd name="connsiteY13" fmla="*/ 1086072 h 3564800"/>
                <a:gd name="connsiteX14" fmla="*/ 1690558 w 3867600"/>
                <a:gd name="connsiteY14" fmla="*/ 1664976 h 3564800"/>
                <a:gd name="connsiteX15" fmla="*/ 2269461 w 3867600"/>
                <a:gd name="connsiteY15" fmla="*/ 1572560 h 3564800"/>
                <a:gd name="connsiteX16" fmla="*/ 2177047 w 3867600"/>
                <a:gd name="connsiteY16" fmla="*/ 993657 h 3564800"/>
                <a:gd name="connsiteX17" fmla="*/ 1947835 w 3867600"/>
                <a:gd name="connsiteY17" fmla="*/ 914982 h 3564800"/>
                <a:gd name="connsiteX18" fmla="*/ 1933800 w 3867600"/>
                <a:gd name="connsiteY18" fmla="*/ 0 h 3564800"/>
                <a:gd name="connsiteX19" fmla="*/ 3867600 w 3867600"/>
                <a:gd name="connsiteY19" fmla="*/ 1317701 h 3564800"/>
                <a:gd name="connsiteX20" fmla="*/ 3339135 w 3867600"/>
                <a:gd name="connsiteY20" fmla="*/ 1317701 h 3564800"/>
                <a:gd name="connsiteX21" fmla="*/ 3339135 w 3867600"/>
                <a:gd name="connsiteY21" fmla="*/ 3564800 h 3564800"/>
                <a:gd name="connsiteX22" fmla="*/ 528468 w 3867600"/>
                <a:gd name="connsiteY22" fmla="*/ 3564800 h 3564800"/>
                <a:gd name="connsiteX23" fmla="*/ 528468 w 3867600"/>
                <a:gd name="connsiteY23" fmla="*/ 1317701 h 3564800"/>
                <a:gd name="connsiteX24" fmla="*/ 0 w 3867600"/>
                <a:gd name="connsiteY24" fmla="*/ 1317701 h 356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867600" h="3564800">
                  <a:moveTo>
                    <a:pt x="1513657" y="1882289"/>
                  </a:moveTo>
                  <a:lnTo>
                    <a:pt x="1513657" y="1882338"/>
                  </a:lnTo>
                  <a:lnTo>
                    <a:pt x="1489105" y="1882289"/>
                  </a:lnTo>
                  <a:cubicBezTo>
                    <a:pt x="1365895" y="1882047"/>
                    <a:pt x="1265814" y="1981734"/>
                    <a:pt x="1265573" y="2104946"/>
                  </a:cubicBezTo>
                  <a:lnTo>
                    <a:pt x="1263499" y="3159243"/>
                  </a:lnTo>
                  <a:cubicBezTo>
                    <a:pt x="1263256" y="3282454"/>
                    <a:pt x="1362942" y="3382532"/>
                    <a:pt x="1486153" y="3382775"/>
                  </a:cubicBezTo>
                  <a:lnTo>
                    <a:pt x="2378501" y="3384530"/>
                  </a:lnTo>
                  <a:cubicBezTo>
                    <a:pt x="2501711" y="3384772"/>
                    <a:pt x="2601792" y="3285085"/>
                    <a:pt x="2602033" y="3161877"/>
                  </a:cubicBezTo>
                  <a:lnTo>
                    <a:pt x="2604108" y="2107577"/>
                  </a:lnTo>
                  <a:cubicBezTo>
                    <a:pt x="2604350" y="1984366"/>
                    <a:pt x="2504665" y="1884287"/>
                    <a:pt x="2381453" y="1884045"/>
                  </a:cubicBezTo>
                  <a:lnTo>
                    <a:pt x="2342051" y="1883967"/>
                  </a:lnTo>
                  <a:lnTo>
                    <a:pt x="2342051" y="1882289"/>
                  </a:lnTo>
                  <a:close/>
                  <a:moveTo>
                    <a:pt x="1947835" y="914982"/>
                  </a:moveTo>
                  <a:cubicBezTo>
                    <a:pt x="1814836" y="910599"/>
                    <a:pt x="1682106" y="970210"/>
                    <a:pt x="1598144" y="1086072"/>
                  </a:cubicBezTo>
                  <a:cubicBezTo>
                    <a:pt x="1463803" y="1271452"/>
                    <a:pt x="1505179" y="1530636"/>
                    <a:pt x="1690558" y="1664976"/>
                  </a:cubicBezTo>
                  <a:cubicBezTo>
                    <a:pt x="1875937" y="1799315"/>
                    <a:pt x="2135121" y="1757940"/>
                    <a:pt x="2269461" y="1572560"/>
                  </a:cubicBezTo>
                  <a:cubicBezTo>
                    <a:pt x="2403801" y="1387180"/>
                    <a:pt x="2362426" y="1127996"/>
                    <a:pt x="2177047" y="993657"/>
                  </a:cubicBezTo>
                  <a:cubicBezTo>
                    <a:pt x="2107529" y="943279"/>
                    <a:pt x="2027633" y="917612"/>
                    <a:pt x="1947835" y="914982"/>
                  </a:cubicBezTo>
                  <a:close/>
                  <a:moveTo>
                    <a:pt x="1933800" y="0"/>
                  </a:moveTo>
                  <a:lnTo>
                    <a:pt x="3867600" y="1317701"/>
                  </a:lnTo>
                  <a:lnTo>
                    <a:pt x="3339135" y="1317701"/>
                  </a:lnTo>
                  <a:lnTo>
                    <a:pt x="3339135" y="3564800"/>
                  </a:lnTo>
                  <a:lnTo>
                    <a:pt x="528468" y="3564800"/>
                  </a:lnTo>
                  <a:lnTo>
                    <a:pt x="528468" y="1317701"/>
                  </a:lnTo>
                  <a:lnTo>
                    <a:pt x="0" y="13177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 1186">
              <a:extLst>
                <a:ext uri="{FF2B5EF4-FFF2-40B4-BE49-F238E27FC236}">
                  <a16:creationId xmlns:a16="http://schemas.microsoft.com/office/drawing/2014/main" id="{E8F8F63D-027D-F548-A3C9-BD7D91C5EBDB}"/>
                </a:ext>
              </a:extLst>
            </p:cNvPr>
            <p:cNvSpPr/>
            <p:nvPr/>
          </p:nvSpPr>
          <p:spPr>
            <a:xfrm rot="10800000">
              <a:off x="4304825" y="4258320"/>
              <a:ext cx="1106819" cy="1366238"/>
            </a:xfrm>
            <a:custGeom>
              <a:avLst/>
              <a:gdLst>
                <a:gd name="connsiteX0" fmla="*/ 564239 w 1106819"/>
                <a:gd name="connsiteY0" fmla="*/ 445634 h 1366238"/>
                <a:gd name="connsiteX1" fmla="*/ 609037 w 1106819"/>
                <a:gd name="connsiteY1" fmla="*/ 418106 h 1366238"/>
                <a:gd name="connsiteX2" fmla="*/ 593721 w 1106819"/>
                <a:gd name="connsiteY2" fmla="*/ 322166 h 1366238"/>
                <a:gd name="connsiteX3" fmla="*/ 497781 w 1106819"/>
                <a:gd name="connsiteY3" fmla="*/ 337482 h 1366238"/>
                <a:gd name="connsiteX4" fmla="*/ 513096 w 1106819"/>
                <a:gd name="connsiteY4" fmla="*/ 433422 h 1366238"/>
                <a:gd name="connsiteX5" fmla="*/ 564239 w 1106819"/>
                <a:gd name="connsiteY5" fmla="*/ 445634 h 1366238"/>
                <a:gd name="connsiteX6" fmla="*/ 666209 w 1106819"/>
                <a:gd name="connsiteY6" fmla="*/ 1366238 h 1366238"/>
                <a:gd name="connsiteX7" fmla="*/ 440608 w 1106819"/>
                <a:gd name="connsiteY7" fmla="*/ 1366238 h 1366238"/>
                <a:gd name="connsiteX8" fmla="*/ 541015 w 1106819"/>
                <a:gd name="connsiteY8" fmla="*/ 1250670 h 1366238"/>
                <a:gd name="connsiteX9" fmla="*/ 407551 w 1106819"/>
                <a:gd name="connsiteY9" fmla="*/ 705305 h 1366238"/>
                <a:gd name="connsiteX10" fmla="*/ 407552 w 1106819"/>
                <a:gd name="connsiteY10" fmla="*/ 705305 h 1366238"/>
                <a:gd name="connsiteX11" fmla="*/ 412052 w 1106819"/>
                <a:gd name="connsiteY11" fmla="*/ 700126 h 1366238"/>
                <a:gd name="connsiteX12" fmla="*/ 0 w 1106819"/>
                <a:gd name="connsiteY12" fmla="*/ 700126 h 1366238"/>
                <a:gd name="connsiteX13" fmla="*/ 0 w 1106819"/>
                <a:gd name="connsiteY13" fmla="*/ 0 h 1366238"/>
                <a:gd name="connsiteX14" fmla="*/ 1106819 w 1106819"/>
                <a:gd name="connsiteY14" fmla="*/ 0 h 1366238"/>
                <a:gd name="connsiteX15" fmla="*/ 1106819 w 1106819"/>
                <a:gd name="connsiteY15" fmla="*/ 700126 h 1366238"/>
                <a:gd name="connsiteX16" fmla="*/ 694771 w 1106819"/>
                <a:gd name="connsiteY16" fmla="*/ 700126 h 1366238"/>
                <a:gd name="connsiteX17" fmla="*/ 699270 w 1106819"/>
                <a:gd name="connsiteY17" fmla="*/ 705305 h 1366238"/>
                <a:gd name="connsiteX18" fmla="*/ 699269 w 1106819"/>
                <a:gd name="connsiteY18" fmla="*/ 705305 h 1366238"/>
                <a:gd name="connsiteX19" fmla="*/ 565805 w 1106819"/>
                <a:gd name="connsiteY19" fmla="*/ 1250672 h 136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06819" h="1366238">
                  <a:moveTo>
                    <a:pt x="564239" y="445634"/>
                  </a:moveTo>
                  <a:cubicBezTo>
                    <a:pt x="581600" y="442862"/>
                    <a:pt x="597905" y="433467"/>
                    <a:pt x="609037" y="418106"/>
                  </a:cubicBezTo>
                  <a:cubicBezTo>
                    <a:pt x="631300" y="387384"/>
                    <a:pt x="624443" y="344430"/>
                    <a:pt x="593721" y="322166"/>
                  </a:cubicBezTo>
                  <a:cubicBezTo>
                    <a:pt x="562999" y="299902"/>
                    <a:pt x="520044" y="306760"/>
                    <a:pt x="497781" y="337482"/>
                  </a:cubicBezTo>
                  <a:cubicBezTo>
                    <a:pt x="475517" y="368204"/>
                    <a:pt x="482374" y="411158"/>
                    <a:pt x="513096" y="433422"/>
                  </a:cubicBezTo>
                  <a:cubicBezTo>
                    <a:pt x="528457" y="444554"/>
                    <a:pt x="546877" y="448405"/>
                    <a:pt x="564239" y="445634"/>
                  </a:cubicBezTo>
                  <a:close/>
                  <a:moveTo>
                    <a:pt x="666209" y="1366238"/>
                  </a:moveTo>
                  <a:lnTo>
                    <a:pt x="440608" y="1366238"/>
                  </a:lnTo>
                  <a:lnTo>
                    <a:pt x="541015" y="1250670"/>
                  </a:lnTo>
                  <a:lnTo>
                    <a:pt x="407551" y="705305"/>
                  </a:lnTo>
                  <a:lnTo>
                    <a:pt x="407552" y="705305"/>
                  </a:lnTo>
                  <a:lnTo>
                    <a:pt x="412052" y="700126"/>
                  </a:lnTo>
                  <a:lnTo>
                    <a:pt x="0" y="700126"/>
                  </a:lnTo>
                  <a:lnTo>
                    <a:pt x="0" y="0"/>
                  </a:lnTo>
                  <a:lnTo>
                    <a:pt x="1106819" y="0"/>
                  </a:lnTo>
                  <a:lnTo>
                    <a:pt x="1106819" y="700126"/>
                  </a:lnTo>
                  <a:lnTo>
                    <a:pt x="694771" y="700126"/>
                  </a:lnTo>
                  <a:lnTo>
                    <a:pt x="699270" y="705305"/>
                  </a:lnTo>
                  <a:lnTo>
                    <a:pt x="699269" y="705305"/>
                  </a:lnTo>
                  <a:lnTo>
                    <a:pt x="565805" y="125067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正方形/長方形 1187">
              <a:extLst>
                <a:ext uri="{FF2B5EF4-FFF2-40B4-BE49-F238E27FC236}">
                  <a16:creationId xmlns:a16="http://schemas.microsoft.com/office/drawing/2014/main" id="{8F19E345-D05C-CB49-9DE9-F362B989C8B5}"/>
                </a:ext>
              </a:extLst>
            </p:cNvPr>
            <p:cNvSpPr/>
            <p:nvPr/>
          </p:nvSpPr>
          <p:spPr>
            <a:xfrm>
              <a:off x="3799951" y="5483074"/>
              <a:ext cx="2116566" cy="34340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89" name="グループ化 1188">
            <a:extLst>
              <a:ext uri="{FF2B5EF4-FFF2-40B4-BE49-F238E27FC236}">
                <a16:creationId xmlns:a16="http://schemas.microsoft.com/office/drawing/2014/main" id="{1F380755-8089-6848-94D9-E1B9EC117555}"/>
              </a:ext>
            </a:extLst>
          </p:cNvPr>
          <p:cNvGrpSpPr/>
          <p:nvPr/>
        </p:nvGrpSpPr>
        <p:grpSpPr>
          <a:xfrm>
            <a:off x="9187206" y="5183429"/>
            <a:ext cx="2721111" cy="1478012"/>
            <a:chOff x="940975" y="1792277"/>
            <a:chExt cx="7960695" cy="4323970"/>
          </a:xfrm>
          <a:solidFill>
            <a:srgbClr val="011F5F"/>
          </a:solidFill>
        </p:grpSpPr>
        <p:grpSp>
          <p:nvGrpSpPr>
            <p:cNvPr id="1190" name="グループ化 1189">
              <a:extLst>
                <a:ext uri="{FF2B5EF4-FFF2-40B4-BE49-F238E27FC236}">
                  <a16:creationId xmlns:a16="http://schemas.microsoft.com/office/drawing/2014/main" id="{5B0518C9-57B5-7647-B681-03610F7B53BD}"/>
                </a:ext>
              </a:extLst>
            </p:cNvPr>
            <p:cNvGrpSpPr/>
            <p:nvPr/>
          </p:nvGrpSpPr>
          <p:grpSpPr>
            <a:xfrm>
              <a:off x="940975" y="1792277"/>
              <a:ext cx="2658581" cy="4323970"/>
              <a:chOff x="1688296" y="1792277"/>
              <a:chExt cx="2658581" cy="4323970"/>
            </a:xfrm>
            <a:grpFill/>
          </p:grpSpPr>
          <p:sp>
            <p:nvSpPr>
              <p:cNvPr id="1207" name="角丸四角形 1206">
                <a:extLst>
                  <a:ext uri="{FF2B5EF4-FFF2-40B4-BE49-F238E27FC236}">
                    <a16:creationId xmlns:a16="http://schemas.microsoft.com/office/drawing/2014/main" id="{D055160A-644B-0B45-ADDE-9C26C0F30B5F}"/>
                  </a:ext>
                </a:extLst>
              </p:cNvPr>
              <p:cNvSpPr/>
              <p:nvPr/>
            </p:nvSpPr>
            <p:spPr>
              <a:xfrm rot="21593237" flipH="1">
                <a:off x="1858250" y="3646297"/>
                <a:ext cx="1772029" cy="246995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208" name="グループ化 1207">
                <a:extLst>
                  <a:ext uri="{FF2B5EF4-FFF2-40B4-BE49-F238E27FC236}">
                    <a16:creationId xmlns:a16="http://schemas.microsoft.com/office/drawing/2014/main" id="{66B0A86D-EA1A-3345-9B1D-A491B108067F}"/>
                  </a:ext>
                </a:extLst>
              </p:cNvPr>
              <p:cNvGrpSpPr/>
              <p:nvPr/>
            </p:nvGrpSpPr>
            <p:grpSpPr>
              <a:xfrm>
                <a:off x="1688296" y="1792277"/>
                <a:ext cx="2175176" cy="1703409"/>
                <a:chOff x="6856973" y="2103760"/>
                <a:chExt cx="2556630" cy="2002132"/>
              </a:xfrm>
              <a:grpFill/>
            </p:grpSpPr>
            <p:sp>
              <p:nvSpPr>
                <p:cNvPr id="1215" name="フリーフォーム 1214">
                  <a:extLst>
                    <a:ext uri="{FF2B5EF4-FFF2-40B4-BE49-F238E27FC236}">
                      <a16:creationId xmlns:a16="http://schemas.microsoft.com/office/drawing/2014/main" id="{F3AB2F68-C28F-4A4C-A5C7-57889331AC2B}"/>
                    </a:ext>
                  </a:extLst>
                </p:cNvPr>
                <p:cNvSpPr/>
                <p:nvPr/>
              </p:nvSpPr>
              <p:spPr>
                <a:xfrm>
                  <a:off x="6856973" y="2641600"/>
                  <a:ext cx="2556630" cy="354602"/>
                </a:xfrm>
                <a:custGeom>
                  <a:avLst/>
                  <a:gdLst>
                    <a:gd name="connsiteX0" fmla="*/ 442081 w 578584"/>
                    <a:gd name="connsiteY0" fmla="*/ 435 h 102804"/>
                    <a:gd name="connsiteX1" fmla="*/ 578584 w 578584"/>
                    <a:gd name="connsiteY1" fmla="*/ 102804 h 102804"/>
                    <a:gd name="connsiteX2" fmla="*/ 442081 w 578584"/>
                    <a:gd name="connsiteY2" fmla="*/ 102804 h 102804"/>
                    <a:gd name="connsiteX3" fmla="*/ 134106 w 578584"/>
                    <a:gd name="connsiteY3" fmla="*/ 0 h 102804"/>
                    <a:gd name="connsiteX4" fmla="*/ 134106 w 578584"/>
                    <a:gd name="connsiteY4" fmla="*/ 102804 h 102804"/>
                    <a:gd name="connsiteX5" fmla="*/ 0 w 578584"/>
                    <a:gd name="connsiteY5" fmla="*/ 102804 h 1028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8584" h="102804">
                      <a:moveTo>
                        <a:pt x="442081" y="435"/>
                      </a:moveTo>
                      <a:lnTo>
                        <a:pt x="578584" y="102804"/>
                      </a:lnTo>
                      <a:lnTo>
                        <a:pt x="442081" y="102804"/>
                      </a:lnTo>
                      <a:close/>
                      <a:moveTo>
                        <a:pt x="134106" y="0"/>
                      </a:moveTo>
                      <a:lnTo>
                        <a:pt x="134106" y="102804"/>
                      </a:lnTo>
                      <a:lnTo>
                        <a:pt x="0" y="1028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6" name="フリーフォーム 1215">
                  <a:extLst>
                    <a:ext uri="{FF2B5EF4-FFF2-40B4-BE49-F238E27FC236}">
                      <a16:creationId xmlns:a16="http://schemas.microsoft.com/office/drawing/2014/main" id="{07574816-8AE2-D34B-AF6B-F691DD77080D}"/>
                    </a:ext>
                  </a:extLst>
                </p:cNvPr>
                <p:cNvSpPr/>
                <p:nvPr/>
              </p:nvSpPr>
              <p:spPr>
                <a:xfrm>
                  <a:off x="7090995" y="2103760"/>
                  <a:ext cx="2062166" cy="892444"/>
                </a:xfrm>
                <a:custGeom>
                  <a:avLst/>
                  <a:gdLst>
                    <a:gd name="connsiteX0" fmla="*/ 926492 w 1918822"/>
                    <a:gd name="connsiteY0" fmla="*/ 527 h 830409"/>
                    <a:gd name="connsiteX1" fmla="*/ 1744752 w 1918822"/>
                    <a:gd name="connsiteY1" fmla="*/ 400869 h 830409"/>
                    <a:gd name="connsiteX2" fmla="*/ 1904580 w 1918822"/>
                    <a:gd name="connsiteY2" fmla="*/ 751322 h 830409"/>
                    <a:gd name="connsiteX3" fmla="*/ 1918822 w 1918822"/>
                    <a:gd name="connsiteY3" fmla="*/ 830409 h 830409"/>
                    <a:gd name="connsiteX4" fmla="*/ 0 w 1918822"/>
                    <a:gd name="connsiteY4" fmla="*/ 830409 h 830409"/>
                    <a:gd name="connsiteX5" fmla="*/ 1474 w 1918822"/>
                    <a:gd name="connsiteY5" fmla="*/ 817139 h 830409"/>
                    <a:gd name="connsiteX6" fmla="*/ 390145 w 1918822"/>
                    <a:gd name="connsiteY6" fmla="*/ 184622 h 830409"/>
                    <a:gd name="connsiteX7" fmla="*/ 926492 w 1918822"/>
                    <a:gd name="connsiteY7" fmla="*/ 527 h 8304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918822" h="830409">
                      <a:moveTo>
                        <a:pt x="926492" y="527"/>
                      </a:moveTo>
                      <a:cubicBezTo>
                        <a:pt x="1237702" y="-9729"/>
                        <a:pt x="1548284" y="129757"/>
                        <a:pt x="1744752" y="400869"/>
                      </a:cubicBezTo>
                      <a:cubicBezTo>
                        <a:pt x="1823339" y="509314"/>
                        <a:pt x="1876229" y="628552"/>
                        <a:pt x="1904580" y="751322"/>
                      </a:cubicBezTo>
                      <a:lnTo>
                        <a:pt x="1918822" y="830409"/>
                      </a:lnTo>
                      <a:lnTo>
                        <a:pt x="0" y="830409"/>
                      </a:lnTo>
                      <a:lnTo>
                        <a:pt x="1474" y="817139"/>
                      </a:lnTo>
                      <a:cubicBezTo>
                        <a:pt x="40606" y="572003"/>
                        <a:pt x="173256" y="341796"/>
                        <a:pt x="390145" y="184622"/>
                      </a:cubicBezTo>
                      <a:cubicBezTo>
                        <a:pt x="552812" y="66741"/>
                        <a:pt x="739765" y="6680"/>
                        <a:pt x="926492" y="5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17" name="フリーフォーム 1216">
                  <a:extLst>
                    <a:ext uri="{FF2B5EF4-FFF2-40B4-BE49-F238E27FC236}">
                      <a16:creationId xmlns:a16="http://schemas.microsoft.com/office/drawing/2014/main" id="{5838B7D9-231E-9E44-954C-BB0F75F701C1}"/>
                    </a:ext>
                  </a:extLst>
                </p:cNvPr>
                <p:cNvSpPr/>
                <p:nvPr/>
              </p:nvSpPr>
              <p:spPr>
                <a:xfrm>
                  <a:off x="7154298" y="3091721"/>
                  <a:ext cx="1937826" cy="1014171"/>
                </a:xfrm>
                <a:custGeom>
                  <a:avLst/>
                  <a:gdLst>
                    <a:gd name="connsiteX0" fmla="*/ 0 w 1937826"/>
                    <a:gd name="connsiteY0" fmla="*/ 0 h 1014171"/>
                    <a:gd name="connsiteX1" fmla="*/ 1934899 w 1937826"/>
                    <a:gd name="connsiteY1" fmla="*/ 0 h 1014171"/>
                    <a:gd name="connsiteX2" fmla="*/ 1937826 w 1937826"/>
                    <a:gd name="connsiteY2" fmla="*/ 46291 h 1014171"/>
                    <a:gd name="connsiteX3" fmla="*/ 1536961 w 1937826"/>
                    <a:gd name="connsiteY3" fmla="*/ 829549 h 1014171"/>
                    <a:gd name="connsiteX4" fmla="*/ 182354 w 1937826"/>
                    <a:gd name="connsiteY4" fmla="*/ 613302 h 1014171"/>
                    <a:gd name="connsiteX5" fmla="*/ 3101 w 1937826"/>
                    <a:gd name="connsiteY5" fmla="*/ 146941 h 1014171"/>
                    <a:gd name="connsiteX6" fmla="*/ 0 w 1937826"/>
                    <a:gd name="connsiteY6" fmla="*/ 0 h 10141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37826" h="1014171">
                      <a:moveTo>
                        <a:pt x="0" y="0"/>
                      </a:moveTo>
                      <a:lnTo>
                        <a:pt x="1934899" y="0"/>
                      </a:lnTo>
                      <a:lnTo>
                        <a:pt x="1937826" y="46291"/>
                      </a:lnTo>
                      <a:cubicBezTo>
                        <a:pt x="1936912" y="345633"/>
                        <a:pt x="1797906" y="640449"/>
                        <a:pt x="1536961" y="829549"/>
                      </a:cubicBezTo>
                      <a:cubicBezTo>
                        <a:pt x="1103182" y="1143898"/>
                        <a:pt x="496703" y="1047081"/>
                        <a:pt x="182354" y="613302"/>
                      </a:cubicBezTo>
                      <a:cubicBezTo>
                        <a:pt x="79208" y="470969"/>
                        <a:pt x="20331" y="310041"/>
                        <a:pt x="3101" y="14694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09" name="グループ化 1208">
                <a:extLst>
                  <a:ext uri="{FF2B5EF4-FFF2-40B4-BE49-F238E27FC236}">
                    <a16:creationId xmlns:a16="http://schemas.microsoft.com/office/drawing/2014/main" id="{99027B7C-B1DB-754B-B4A3-09288C1808BB}"/>
                  </a:ext>
                </a:extLst>
              </p:cNvPr>
              <p:cNvGrpSpPr/>
              <p:nvPr/>
            </p:nvGrpSpPr>
            <p:grpSpPr>
              <a:xfrm rot="1674530">
                <a:off x="3417400" y="2142764"/>
                <a:ext cx="929477" cy="2385658"/>
                <a:chOff x="7667542" y="1595447"/>
                <a:chExt cx="1125071" cy="2887685"/>
              </a:xfrm>
              <a:grpFill/>
            </p:grpSpPr>
            <p:sp>
              <p:nvSpPr>
                <p:cNvPr id="1210" name="円/楕円 1209">
                  <a:extLst>
                    <a:ext uri="{FF2B5EF4-FFF2-40B4-BE49-F238E27FC236}">
                      <a16:creationId xmlns:a16="http://schemas.microsoft.com/office/drawing/2014/main" id="{2F419479-CD73-6240-B718-8D482C3244E7}"/>
                    </a:ext>
                  </a:extLst>
                </p:cNvPr>
                <p:cNvSpPr/>
                <p:nvPr/>
              </p:nvSpPr>
              <p:spPr>
                <a:xfrm rot="17218" flipH="1">
                  <a:off x="7887903" y="1595447"/>
                  <a:ext cx="620414" cy="62040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1211" name="フリーフォーム 1210">
                  <a:extLst>
                    <a:ext uri="{FF2B5EF4-FFF2-40B4-BE49-F238E27FC236}">
                      <a16:creationId xmlns:a16="http://schemas.microsoft.com/office/drawing/2014/main" id="{20A5D613-7887-3F4E-A1B0-FDC2FADE13D3}"/>
                    </a:ext>
                  </a:extLst>
                </p:cNvPr>
                <p:cNvSpPr/>
                <p:nvPr/>
              </p:nvSpPr>
              <p:spPr>
                <a:xfrm rot="17218" flipH="1">
                  <a:off x="7812443" y="1871734"/>
                  <a:ext cx="764665" cy="1444166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1212" name="グループ化 1211">
                  <a:extLst>
                    <a:ext uri="{FF2B5EF4-FFF2-40B4-BE49-F238E27FC236}">
                      <a16:creationId xmlns:a16="http://schemas.microsoft.com/office/drawing/2014/main" id="{22C0CA16-1A95-E541-A23F-AF53F132A6DF}"/>
                    </a:ext>
                  </a:extLst>
                </p:cNvPr>
                <p:cNvGrpSpPr/>
                <p:nvPr/>
              </p:nvGrpSpPr>
              <p:grpSpPr>
                <a:xfrm rot="14363250">
                  <a:off x="7474537" y="3165056"/>
                  <a:ext cx="1511081" cy="1125071"/>
                  <a:chOff x="7444163" y="4618904"/>
                  <a:chExt cx="347938" cy="259056"/>
                </a:xfrm>
                <a:grpFill/>
              </p:grpSpPr>
              <p:sp>
                <p:nvSpPr>
                  <p:cNvPr id="1213" name="円/楕円 1212">
                    <a:extLst>
                      <a:ext uri="{FF2B5EF4-FFF2-40B4-BE49-F238E27FC236}">
                        <a16:creationId xmlns:a16="http://schemas.microsoft.com/office/drawing/2014/main" id="{2113C8DB-CA28-6C4B-963B-2CF6B1997953}"/>
                      </a:ext>
                    </a:extLst>
                  </p:cNvPr>
                  <p:cNvSpPr/>
                  <p:nvPr/>
                </p:nvSpPr>
                <p:spPr>
                  <a:xfrm rot="17899908" flipH="1">
                    <a:off x="7616419" y="4702278"/>
                    <a:ext cx="175682" cy="17568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1214" name="フリーフォーム 1213">
                    <a:extLst>
                      <a:ext uri="{FF2B5EF4-FFF2-40B4-BE49-F238E27FC236}">
                        <a16:creationId xmlns:a16="http://schemas.microsoft.com/office/drawing/2014/main" id="{25D47D6F-4BA3-2B48-9A29-1B91C6C58706}"/>
                      </a:ext>
                    </a:extLst>
                  </p:cNvPr>
                  <p:cNvSpPr/>
                  <p:nvPr/>
                </p:nvSpPr>
                <p:spPr>
                  <a:xfrm rot="7231293" flipH="1">
                    <a:off x="7484272" y="4578795"/>
                    <a:ext cx="199787" cy="280005"/>
                  </a:xfrm>
                  <a:custGeom>
                    <a:avLst/>
                    <a:gdLst>
                      <a:gd name="connsiteX0" fmla="*/ 820154 w 820154"/>
                      <a:gd name="connsiteY0" fmla="*/ 1145740 h 1149463"/>
                      <a:gd name="connsiteX1" fmla="*/ 772171 w 820154"/>
                      <a:gd name="connsiteY1" fmla="*/ 0 h 1149463"/>
                      <a:gd name="connsiteX2" fmla="*/ 48139 w 820154"/>
                      <a:gd name="connsiteY2" fmla="*/ 0 h 1149463"/>
                      <a:gd name="connsiteX3" fmla="*/ 0 w 820154"/>
                      <a:gd name="connsiteY3" fmla="*/ 1149463 h 11494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20154" h="1149463">
                        <a:moveTo>
                          <a:pt x="820154" y="1145740"/>
                        </a:moveTo>
                        <a:lnTo>
                          <a:pt x="772171" y="0"/>
                        </a:lnTo>
                        <a:lnTo>
                          <a:pt x="48139" y="0"/>
                        </a:lnTo>
                        <a:lnTo>
                          <a:pt x="0" y="1149463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</p:grpSp>
        </p:grpSp>
        <p:grpSp>
          <p:nvGrpSpPr>
            <p:cNvPr id="1191" name="グループ化 1190">
              <a:extLst>
                <a:ext uri="{FF2B5EF4-FFF2-40B4-BE49-F238E27FC236}">
                  <a16:creationId xmlns:a16="http://schemas.microsoft.com/office/drawing/2014/main" id="{BC152831-44F1-5E4A-9F44-6B2E5E0DF859}"/>
                </a:ext>
              </a:extLst>
            </p:cNvPr>
            <p:cNvGrpSpPr/>
            <p:nvPr/>
          </p:nvGrpSpPr>
          <p:grpSpPr>
            <a:xfrm>
              <a:off x="3928295" y="2249870"/>
              <a:ext cx="4973375" cy="3839492"/>
              <a:chOff x="5390595" y="387314"/>
              <a:chExt cx="6061372" cy="4679436"/>
            </a:xfrm>
            <a:grpFill/>
          </p:grpSpPr>
          <p:sp>
            <p:nvSpPr>
              <p:cNvPr id="1192" name="フリーフォーム 1191">
                <a:extLst>
                  <a:ext uri="{FF2B5EF4-FFF2-40B4-BE49-F238E27FC236}">
                    <a16:creationId xmlns:a16="http://schemas.microsoft.com/office/drawing/2014/main" id="{97F81E58-31D7-7646-92EE-DE78A15F95FA}"/>
                  </a:ext>
                </a:extLst>
              </p:cNvPr>
              <p:cNvSpPr/>
              <p:nvPr/>
            </p:nvSpPr>
            <p:spPr>
              <a:xfrm>
                <a:off x="5390595" y="387314"/>
                <a:ext cx="6061372" cy="4206526"/>
              </a:xfrm>
              <a:custGeom>
                <a:avLst/>
                <a:gdLst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945131 w 1799898"/>
                  <a:gd name="connsiteY3" fmla="*/ 1087207 h 1249104"/>
                  <a:gd name="connsiteX4" fmla="*/ 899949 w 1799898"/>
                  <a:gd name="connsiteY4" fmla="*/ 1042025 h 1249104"/>
                  <a:gd name="connsiteX5" fmla="*/ 105413 w 1799898"/>
                  <a:gd name="connsiteY5" fmla="*/ 115305 h 1249104"/>
                  <a:gd name="connsiteX6" fmla="*/ 105413 w 1799898"/>
                  <a:gd name="connsiteY6" fmla="*/ 985696 h 1249104"/>
                  <a:gd name="connsiteX7" fmla="*/ 1694485 w 1799898"/>
                  <a:gd name="connsiteY7" fmla="*/ 985696 h 1249104"/>
                  <a:gd name="connsiteX8" fmla="*/ 1694485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899949 w 1799898"/>
                  <a:gd name="connsiteY3" fmla="*/ 1042025 h 1249104"/>
                  <a:gd name="connsiteX4" fmla="*/ 105413 w 1799898"/>
                  <a:gd name="connsiteY4" fmla="*/ 115305 h 1249104"/>
                  <a:gd name="connsiteX5" fmla="*/ 105413 w 1799898"/>
                  <a:gd name="connsiteY5" fmla="*/ 985696 h 1249104"/>
                  <a:gd name="connsiteX6" fmla="*/ 1694485 w 1799898"/>
                  <a:gd name="connsiteY6" fmla="*/ 985696 h 1249104"/>
                  <a:gd name="connsiteX7" fmla="*/ 1694485 w 1799898"/>
                  <a:gd name="connsiteY7" fmla="*/ 115305 h 1249104"/>
                  <a:gd name="connsiteX8" fmla="*/ 105413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132388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105413 w 1799898"/>
                  <a:gd name="connsiteY3" fmla="*/ 115305 h 1249104"/>
                  <a:gd name="connsiteX4" fmla="*/ 105413 w 1799898"/>
                  <a:gd name="connsiteY4" fmla="*/ 985696 h 1249104"/>
                  <a:gd name="connsiteX5" fmla="*/ 1694485 w 1799898"/>
                  <a:gd name="connsiteY5" fmla="*/ 985696 h 1249104"/>
                  <a:gd name="connsiteX6" fmla="*/ 1694485 w 1799898"/>
                  <a:gd name="connsiteY6" fmla="*/ 115305 h 1249104"/>
                  <a:gd name="connsiteX7" fmla="*/ 105413 w 1799898"/>
                  <a:gd name="connsiteY7" fmla="*/ 115305 h 1249104"/>
                  <a:gd name="connsiteX8" fmla="*/ 899949 w 1799898"/>
                  <a:gd name="connsiteY8" fmla="*/ 25518 h 1249104"/>
                  <a:gd name="connsiteX9" fmla="*/ 871124 w 1799898"/>
                  <a:gd name="connsiteY9" fmla="*/ 54343 h 1249104"/>
                  <a:gd name="connsiteX10" fmla="*/ 899949 w 1799898"/>
                  <a:gd name="connsiteY10" fmla="*/ 83168 h 1249104"/>
                  <a:gd name="connsiteX11" fmla="*/ 928774 w 1799898"/>
                  <a:gd name="connsiteY11" fmla="*/ 54343 h 1249104"/>
                  <a:gd name="connsiteX12" fmla="*/ 899949 w 1799898"/>
                  <a:gd name="connsiteY12" fmla="*/ 25518 h 1249104"/>
                  <a:gd name="connsiteX13" fmla="*/ 58970 w 1799898"/>
                  <a:gd name="connsiteY13" fmla="*/ 0 h 1249104"/>
                  <a:gd name="connsiteX14" fmla="*/ 1740927 w 1799898"/>
                  <a:gd name="connsiteY14" fmla="*/ 0 h 1249104"/>
                  <a:gd name="connsiteX15" fmla="*/ 1799898 w 1799898"/>
                  <a:gd name="connsiteY15" fmla="*/ 58971 h 1249104"/>
                  <a:gd name="connsiteX16" fmla="*/ 1799898 w 1799898"/>
                  <a:gd name="connsiteY16" fmla="*/ 1190134 h 1249104"/>
                  <a:gd name="connsiteX17" fmla="*/ 1740927 w 1799898"/>
                  <a:gd name="connsiteY17" fmla="*/ 1249104 h 1249104"/>
                  <a:gd name="connsiteX18" fmla="*/ 58970 w 1799898"/>
                  <a:gd name="connsiteY18" fmla="*/ 1249104 h 1249104"/>
                  <a:gd name="connsiteX19" fmla="*/ 0 w 1799898"/>
                  <a:gd name="connsiteY19" fmla="*/ 1190134 h 1249104"/>
                  <a:gd name="connsiteX20" fmla="*/ 0 w 1799898"/>
                  <a:gd name="connsiteY20" fmla="*/ 58971 h 1249104"/>
                  <a:gd name="connsiteX21" fmla="*/ 58970 w 1799898"/>
                  <a:gd name="connsiteY21" fmla="*/ 0 h 1249104"/>
                  <a:gd name="connsiteX0" fmla="*/ 105413 w 1799898"/>
                  <a:gd name="connsiteY0" fmla="*/ 115305 h 1249104"/>
                  <a:gd name="connsiteX1" fmla="*/ 105413 w 1799898"/>
                  <a:gd name="connsiteY1" fmla="*/ 985696 h 1249104"/>
                  <a:gd name="connsiteX2" fmla="*/ 1694485 w 1799898"/>
                  <a:gd name="connsiteY2" fmla="*/ 985696 h 1249104"/>
                  <a:gd name="connsiteX3" fmla="*/ 1694485 w 1799898"/>
                  <a:gd name="connsiteY3" fmla="*/ 115305 h 1249104"/>
                  <a:gd name="connsiteX4" fmla="*/ 105413 w 1799898"/>
                  <a:gd name="connsiteY4" fmla="*/ 115305 h 1249104"/>
                  <a:gd name="connsiteX5" fmla="*/ 899949 w 1799898"/>
                  <a:gd name="connsiteY5" fmla="*/ 25518 h 1249104"/>
                  <a:gd name="connsiteX6" fmla="*/ 871124 w 1799898"/>
                  <a:gd name="connsiteY6" fmla="*/ 54343 h 1249104"/>
                  <a:gd name="connsiteX7" fmla="*/ 899949 w 1799898"/>
                  <a:gd name="connsiteY7" fmla="*/ 83168 h 1249104"/>
                  <a:gd name="connsiteX8" fmla="*/ 928774 w 1799898"/>
                  <a:gd name="connsiteY8" fmla="*/ 54343 h 1249104"/>
                  <a:gd name="connsiteX9" fmla="*/ 899949 w 1799898"/>
                  <a:gd name="connsiteY9" fmla="*/ 25518 h 1249104"/>
                  <a:gd name="connsiteX10" fmla="*/ 58970 w 1799898"/>
                  <a:gd name="connsiteY10" fmla="*/ 0 h 1249104"/>
                  <a:gd name="connsiteX11" fmla="*/ 1740927 w 1799898"/>
                  <a:gd name="connsiteY11" fmla="*/ 0 h 1249104"/>
                  <a:gd name="connsiteX12" fmla="*/ 1799898 w 1799898"/>
                  <a:gd name="connsiteY12" fmla="*/ 58971 h 1249104"/>
                  <a:gd name="connsiteX13" fmla="*/ 1799898 w 1799898"/>
                  <a:gd name="connsiteY13" fmla="*/ 1190134 h 1249104"/>
                  <a:gd name="connsiteX14" fmla="*/ 1740927 w 1799898"/>
                  <a:gd name="connsiteY14" fmla="*/ 1249104 h 1249104"/>
                  <a:gd name="connsiteX15" fmla="*/ 58970 w 1799898"/>
                  <a:gd name="connsiteY15" fmla="*/ 1249104 h 1249104"/>
                  <a:gd name="connsiteX16" fmla="*/ 0 w 1799898"/>
                  <a:gd name="connsiteY16" fmla="*/ 1190134 h 1249104"/>
                  <a:gd name="connsiteX17" fmla="*/ 0 w 1799898"/>
                  <a:gd name="connsiteY17" fmla="*/ 58971 h 1249104"/>
                  <a:gd name="connsiteX18" fmla="*/ 58970 w 1799898"/>
                  <a:gd name="connsiteY18" fmla="*/ 0 h 1249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99898" h="1249104">
                    <a:moveTo>
                      <a:pt x="105413" y="115305"/>
                    </a:moveTo>
                    <a:lnTo>
                      <a:pt x="105413" y="985696"/>
                    </a:lnTo>
                    <a:lnTo>
                      <a:pt x="1694485" y="985696"/>
                    </a:lnTo>
                    <a:lnTo>
                      <a:pt x="1694485" y="115305"/>
                    </a:lnTo>
                    <a:lnTo>
                      <a:pt x="105413" y="115305"/>
                    </a:lnTo>
                    <a:close/>
                    <a:moveTo>
                      <a:pt x="899949" y="25518"/>
                    </a:moveTo>
                    <a:cubicBezTo>
                      <a:pt x="884029" y="25518"/>
                      <a:pt x="871124" y="38423"/>
                      <a:pt x="871124" y="54343"/>
                    </a:cubicBezTo>
                    <a:cubicBezTo>
                      <a:pt x="871124" y="70263"/>
                      <a:pt x="884029" y="83168"/>
                      <a:pt x="899949" y="83168"/>
                    </a:cubicBezTo>
                    <a:cubicBezTo>
                      <a:pt x="915869" y="83168"/>
                      <a:pt x="928774" y="70263"/>
                      <a:pt x="928774" y="54343"/>
                    </a:cubicBezTo>
                    <a:cubicBezTo>
                      <a:pt x="928774" y="38423"/>
                      <a:pt x="915869" y="25518"/>
                      <a:pt x="899949" y="25518"/>
                    </a:cubicBezTo>
                    <a:close/>
                    <a:moveTo>
                      <a:pt x="58970" y="0"/>
                    </a:moveTo>
                    <a:lnTo>
                      <a:pt x="1740927" y="0"/>
                    </a:lnTo>
                    <a:cubicBezTo>
                      <a:pt x="1773496" y="0"/>
                      <a:pt x="1799898" y="26402"/>
                      <a:pt x="1799898" y="58971"/>
                    </a:cubicBezTo>
                    <a:lnTo>
                      <a:pt x="1799898" y="1190134"/>
                    </a:lnTo>
                    <a:cubicBezTo>
                      <a:pt x="1799898" y="1222702"/>
                      <a:pt x="1773496" y="1249104"/>
                      <a:pt x="1740927" y="1249104"/>
                    </a:cubicBezTo>
                    <a:lnTo>
                      <a:pt x="58970" y="1249104"/>
                    </a:lnTo>
                    <a:cubicBezTo>
                      <a:pt x="26402" y="1249104"/>
                      <a:pt x="0" y="1222702"/>
                      <a:pt x="0" y="1190134"/>
                    </a:cubicBezTo>
                    <a:lnTo>
                      <a:pt x="0" y="58971"/>
                    </a:lnTo>
                    <a:cubicBezTo>
                      <a:pt x="0" y="26402"/>
                      <a:pt x="26402" y="0"/>
                      <a:pt x="589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endParaRPr kumimoji="1" lang="ja-JP" altLang="en-US"/>
              </a:p>
            </p:txBody>
          </p:sp>
          <p:sp>
            <p:nvSpPr>
              <p:cNvPr id="1193" name="フリーフォーム 1192">
                <a:extLst>
                  <a:ext uri="{FF2B5EF4-FFF2-40B4-BE49-F238E27FC236}">
                    <a16:creationId xmlns:a16="http://schemas.microsoft.com/office/drawing/2014/main" id="{A1791114-6BD2-0B4F-82B7-FBA9681465D7}"/>
                  </a:ext>
                </a:extLst>
              </p:cNvPr>
              <p:cNvSpPr/>
              <p:nvPr/>
            </p:nvSpPr>
            <p:spPr>
              <a:xfrm>
                <a:off x="6523342" y="4557693"/>
                <a:ext cx="3795873" cy="509057"/>
              </a:xfrm>
              <a:custGeom>
                <a:avLst/>
                <a:gdLst>
                  <a:gd name="connsiteX0" fmla="*/ 290579 w 1578657"/>
                  <a:gd name="connsiteY0" fmla="*/ 0 h 211710"/>
                  <a:gd name="connsiteX1" fmla="*/ 1288077 w 1578657"/>
                  <a:gd name="connsiteY1" fmla="*/ 0 h 211710"/>
                  <a:gd name="connsiteX2" fmla="*/ 1321412 w 1578657"/>
                  <a:gd name="connsiteY2" fmla="*/ 133341 h 211710"/>
                  <a:gd name="connsiteX3" fmla="*/ 1578657 w 1578657"/>
                  <a:gd name="connsiteY3" fmla="*/ 133341 h 211710"/>
                  <a:gd name="connsiteX4" fmla="*/ 1578657 w 1578657"/>
                  <a:gd name="connsiteY4" fmla="*/ 211710 h 211710"/>
                  <a:gd name="connsiteX5" fmla="*/ 0 w 1578657"/>
                  <a:gd name="connsiteY5" fmla="*/ 211710 h 211710"/>
                  <a:gd name="connsiteX6" fmla="*/ 0 w 1578657"/>
                  <a:gd name="connsiteY6" fmla="*/ 133341 h 211710"/>
                  <a:gd name="connsiteX7" fmla="*/ 257244 w 1578657"/>
                  <a:gd name="connsiteY7" fmla="*/ 133341 h 21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78657" h="211710">
                    <a:moveTo>
                      <a:pt x="290579" y="0"/>
                    </a:moveTo>
                    <a:lnTo>
                      <a:pt x="1288077" y="0"/>
                    </a:lnTo>
                    <a:lnTo>
                      <a:pt x="1321412" y="133341"/>
                    </a:lnTo>
                    <a:lnTo>
                      <a:pt x="1578657" y="133341"/>
                    </a:lnTo>
                    <a:lnTo>
                      <a:pt x="1578657" y="211710"/>
                    </a:lnTo>
                    <a:lnTo>
                      <a:pt x="0" y="211710"/>
                    </a:lnTo>
                    <a:lnTo>
                      <a:pt x="0" y="133341"/>
                    </a:lnTo>
                    <a:lnTo>
                      <a:pt x="257244" y="1333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194" name="グループ化 1193">
                <a:extLst>
                  <a:ext uri="{FF2B5EF4-FFF2-40B4-BE49-F238E27FC236}">
                    <a16:creationId xmlns:a16="http://schemas.microsoft.com/office/drawing/2014/main" id="{67D12AFD-2690-D949-8BD6-A2E14005B57D}"/>
                  </a:ext>
                </a:extLst>
              </p:cNvPr>
              <p:cNvGrpSpPr/>
              <p:nvPr/>
            </p:nvGrpSpPr>
            <p:grpSpPr>
              <a:xfrm>
                <a:off x="7105721" y="1047569"/>
                <a:ext cx="3866358" cy="3430170"/>
                <a:chOff x="6423978" y="1780601"/>
                <a:chExt cx="3866358" cy="3430170"/>
              </a:xfrm>
              <a:grpFill/>
            </p:grpSpPr>
            <p:sp>
              <p:nvSpPr>
                <p:cNvPr id="1197" name="円/楕円 1196">
                  <a:extLst>
                    <a:ext uri="{FF2B5EF4-FFF2-40B4-BE49-F238E27FC236}">
                      <a16:creationId xmlns:a16="http://schemas.microsoft.com/office/drawing/2014/main" id="{FF968D97-89D6-9E42-91F7-3C0B943DD77D}"/>
                    </a:ext>
                  </a:extLst>
                </p:cNvPr>
                <p:cNvSpPr/>
                <p:nvPr/>
              </p:nvSpPr>
              <p:spPr>
                <a:xfrm rot="2155796">
                  <a:off x="8295433" y="1780601"/>
                  <a:ext cx="1180616" cy="118062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1198" name="フリーフォーム 1197">
                  <a:extLst>
                    <a:ext uri="{FF2B5EF4-FFF2-40B4-BE49-F238E27FC236}">
                      <a16:creationId xmlns:a16="http://schemas.microsoft.com/office/drawing/2014/main" id="{DEFE59E9-39BB-EB40-AFBC-147D24F02958}"/>
                    </a:ext>
                  </a:extLst>
                </p:cNvPr>
                <p:cNvSpPr/>
                <p:nvPr/>
              </p:nvSpPr>
              <p:spPr>
                <a:xfrm rot="12448695">
                  <a:off x="7686358" y="3369457"/>
                  <a:ext cx="735419" cy="1030707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1199" name="グループ化 1198">
                  <a:extLst>
                    <a:ext uri="{FF2B5EF4-FFF2-40B4-BE49-F238E27FC236}">
                      <a16:creationId xmlns:a16="http://schemas.microsoft.com/office/drawing/2014/main" id="{C2AA9E79-5ABD-CA44-A7EF-C9D539B67199}"/>
                    </a:ext>
                  </a:extLst>
                </p:cNvPr>
                <p:cNvGrpSpPr/>
                <p:nvPr/>
              </p:nvGrpSpPr>
              <p:grpSpPr>
                <a:xfrm rot="18526497">
                  <a:off x="6917622" y="2832130"/>
                  <a:ext cx="975696" cy="1962983"/>
                  <a:chOff x="7821936" y="2878360"/>
                  <a:chExt cx="825138" cy="1660067"/>
                </a:xfrm>
                <a:grpFill/>
              </p:grpSpPr>
              <p:sp>
                <p:nvSpPr>
                  <p:cNvPr id="1203" name="円/楕円 1202">
                    <a:extLst>
                      <a:ext uri="{FF2B5EF4-FFF2-40B4-BE49-F238E27FC236}">
                        <a16:creationId xmlns:a16="http://schemas.microsoft.com/office/drawing/2014/main" id="{4A7C1D1A-B9DE-C449-87FD-980F06F4E219}"/>
                      </a:ext>
                    </a:extLst>
                  </p:cNvPr>
                  <p:cNvSpPr/>
                  <p:nvPr/>
                </p:nvSpPr>
                <p:spPr>
                  <a:xfrm rot="3700092">
                    <a:off x="7821933" y="3991527"/>
                    <a:ext cx="546903" cy="5468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  <p:grpSp>
                <p:nvGrpSpPr>
                  <p:cNvPr id="1204" name="グループ化 1203">
                    <a:extLst>
                      <a:ext uri="{FF2B5EF4-FFF2-40B4-BE49-F238E27FC236}">
                        <a16:creationId xmlns:a16="http://schemas.microsoft.com/office/drawing/2014/main" id="{8AADEB90-DF7A-CD49-870D-E23008E73D21}"/>
                      </a:ext>
                    </a:extLst>
                  </p:cNvPr>
                  <p:cNvGrpSpPr/>
                  <p:nvPr/>
                </p:nvGrpSpPr>
                <p:grpSpPr>
                  <a:xfrm rot="21328435" flipH="1">
                    <a:off x="7960215" y="2878360"/>
                    <a:ext cx="686859" cy="1427380"/>
                    <a:chOff x="2926794" y="1652399"/>
                    <a:chExt cx="905766" cy="1882295"/>
                  </a:xfrm>
                  <a:grpFill/>
                </p:grpSpPr>
                <p:sp>
                  <p:nvSpPr>
                    <p:cNvPr id="1205" name="円/楕円 1204">
                      <a:extLst>
                        <a:ext uri="{FF2B5EF4-FFF2-40B4-BE49-F238E27FC236}">
                          <a16:creationId xmlns:a16="http://schemas.microsoft.com/office/drawing/2014/main" id="{895C233C-7E30-924C-AD9E-5CDA7A5C17C6}"/>
                        </a:ext>
                      </a:extLst>
                    </p:cNvPr>
                    <p:cNvSpPr/>
                    <p:nvPr/>
                  </p:nvSpPr>
                  <p:spPr>
                    <a:xfrm rot="20505354" flipH="1">
                      <a:off x="2926794" y="1652399"/>
                      <a:ext cx="587448" cy="587443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1206" name="フリーフォーム 1205">
                      <a:extLst>
                        <a:ext uri="{FF2B5EF4-FFF2-40B4-BE49-F238E27FC236}">
                          <a16:creationId xmlns:a16="http://schemas.microsoft.com/office/drawing/2014/main" id="{4AA9BD7A-1AD4-EE42-87E1-F30C31F37EA8}"/>
                        </a:ext>
                      </a:extLst>
                    </p:cNvPr>
                    <p:cNvSpPr/>
                    <p:nvPr/>
                  </p:nvSpPr>
                  <p:spPr>
                    <a:xfrm rot="20505354" flipH="1">
                      <a:off x="3108525" y="1873852"/>
                      <a:ext cx="724035" cy="1660842"/>
                    </a:xfrm>
                    <a:custGeom>
                      <a:avLst/>
                      <a:gdLst>
                        <a:gd name="connsiteX0" fmla="*/ 199666 w 199666"/>
                        <a:gd name="connsiteY0" fmla="*/ 458014 h 458014"/>
                        <a:gd name="connsiteX1" fmla="*/ 0 w 199666"/>
                        <a:gd name="connsiteY1" fmla="*/ 458014 h 458014"/>
                        <a:gd name="connsiteX2" fmla="*/ 19181 w 199666"/>
                        <a:gd name="connsiteY2" fmla="*/ 0 h 458014"/>
                        <a:gd name="connsiteX3" fmla="*/ 180485 w 199666"/>
                        <a:gd name="connsiteY3" fmla="*/ 0 h 458014"/>
                        <a:gd name="connsiteX4" fmla="*/ 199666 w 199666"/>
                        <a:gd name="connsiteY4" fmla="*/ 458014 h 4580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9666" h="458014">
                          <a:moveTo>
                            <a:pt x="199666" y="458014"/>
                          </a:moveTo>
                          <a:lnTo>
                            <a:pt x="0" y="458014"/>
                          </a:lnTo>
                          <a:lnTo>
                            <a:pt x="19181" y="0"/>
                          </a:lnTo>
                          <a:lnTo>
                            <a:pt x="180485" y="0"/>
                          </a:lnTo>
                          <a:lnTo>
                            <a:pt x="199666" y="458014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</p:grpSp>
            <p:sp>
              <p:nvSpPr>
                <p:cNvPr id="1200" name="フリーフォーム 1199">
                  <a:extLst>
                    <a:ext uri="{FF2B5EF4-FFF2-40B4-BE49-F238E27FC236}">
                      <a16:creationId xmlns:a16="http://schemas.microsoft.com/office/drawing/2014/main" id="{AD5F2A72-361C-E440-B973-AA44B080D619}"/>
                    </a:ext>
                  </a:extLst>
                </p:cNvPr>
                <p:cNvSpPr/>
                <p:nvPr/>
              </p:nvSpPr>
              <p:spPr>
                <a:xfrm>
                  <a:off x="7929814" y="3071516"/>
                  <a:ext cx="1909089" cy="2139255"/>
                </a:xfrm>
                <a:custGeom>
                  <a:avLst/>
                  <a:gdLst>
                    <a:gd name="connsiteX0" fmla="*/ 915021 w 1909089"/>
                    <a:gd name="connsiteY0" fmla="*/ 332676 h 2139255"/>
                    <a:gd name="connsiteX1" fmla="*/ 729561 w 1909089"/>
                    <a:gd name="connsiteY1" fmla="*/ 1090518 h 2139255"/>
                    <a:gd name="connsiteX2" fmla="*/ 915021 w 1909089"/>
                    <a:gd name="connsiteY2" fmla="*/ 1303982 h 2139255"/>
                    <a:gd name="connsiteX3" fmla="*/ 1100481 w 1909089"/>
                    <a:gd name="connsiteY3" fmla="*/ 1090518 h 2139255"/>
                    <a:gd name="connsiteX4" fmla="*/ 771596 w 1909089"/>
                    <a:gd name="connsiteY4" fmla="*/ 123780 h 2139255"/>
                    <a:gd name="connsiteX5" fmla="*/ 915023 w 1909089"/>
                    <a:gd name="connsiteY5" fmla="*/ 288864 h 2139255"/>
                    <a:gd name="connsiteX6" fmla="*/ 1058450 w 1909089"/>
                    <a:gd name="connsiteY6" fmla="*/ 123780 h 2139255"/>
                    <a:gd name="connsiteX7" fmla="*/ 321274 w 1909089"/>
                    <a:gd name="connsiteY7" fmla="*/ 0 h 2139255"/>
                    <a:gd name="connsiteX8" fmla="*/ 356237 w 1909089"/>
                    <a:gd name="connsiteY8" fmla="*/ 70 h 2139255"/>
                    <a:gd name="connsiteX9" fmla="*/ 356237 w 1909089"/>
                    <a:gd name="connsiteY9" fmla="*/ 0 h 2139255"/>
                    <a:gd name="connsiteX10" fmla="*/ 1535908 w 1909089"/>
                    <a:gd name="connsiteY10" fmla="*/ 0 h 2139255"/>
                    <a:gd name="connsiteX11" fmla="*/ 1535908 w 1909089"/>
                    <a:gd name="connsiteY11" fmla="*/ 2390 h 2139255"/>
                    <a:gd name="connsiteX12" fmla="*/ 1592020 w 1909089"/>
                    <a:gd name="connsiteY12" fmla="*/ 2500 h 2139255"/>
                    <a:gd name="connsiteX13" fmla="*/ 1909089 w 1909089"/>
                    <a:gd name="connsiteY13" fmla="*/ 320820 h 2139255"/>
                    <a:gd name="connsiteX14" fmla="*/ 1906135 w 1909089"/>
                    <a:gd name="connsiteY14" fmla="*/ 1822186 h 2139255"/>
                    <a:gd name="connsiteX15" fmla="*/ 1587815 w 1909089"/>
                    <a:gd name="connsiteY15" fmla="*/ 2139255 h 2139255"/>
                    <a:gd name="connsiteX16" fmla="*/ 317071 w 1909089"/>
                    <a:gd name="connsiteY16" fmla="*/ 2136755 h 2139255"/>
                    <a:gd name="connsiteX17" fmla="*/ 0 w 1909089"/>
                    <a:gd name="connsiteY17" fmla="*/ 1818436 h 2139255"/>
                    <a:gd name="connsiteX18" fmla="*/ 2954 w 1909089"/>
                    <a:gd name="connsiteY18" fmla="*/ 317072 h 2139255"/>
                    <a:gd name="connsiteX19" fmla="*/ 321274 w 1909089"/>
                    <a:gd name="connsiteY19" fmla="*/ 0 h 213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909089" h="2139255">
                      <a:moveTo>
                        <a:pt x="915021" y="332676"/>
                      </a:moveTo>
                      <a:lnTo>
                        <a:pt x="729561" y="1090518"/>
                      </a:lnTo>
                      <a:lnTo>
                        <a:pt x="915021" y="1303982"/>
                      </a:lnTo>
                      <a:lnTo>
                        <a:pt x="1100481" y="1090518"/>
                      </a:lnTo>
                      <a:close/>
                      <a:moveTo>
                        <a:pt x="771596" y="123780"/>
                      </a:moveTo>
                      <a:lnTo>
                        <a:pt x="915023" y="288864"/>
                      </a:lnTo>
                      <a:lnTo>
                        <a:pt x="1058450" y="123780"/>
                      </a:lnTo>
                      <a:close/>
                      <a:moveTo>
                        <a:pt x="321274" y="0"/>
                      </a:moveTo>
                      <a:lnTo>
                        <a:pt x="356237" y="70"/>
                      </a:lnTo>
                      <a:lnTo>
                        <a:pt x="356237" y="0"/>
                      </a:lnTo>
                      <a:lnTo>
                        <a:pt x="1535908" y="0"/>
                      </a:lnTo>
                      <a:lnTo>
                        <a:pt x="1535908" y="2390"/>
                      </a:lnTo>
                      <a:lnTo>
                        <a:pt x="1592020" y="2500"/>
                      </a:lnTo>
                      <a:cubicBezTo>
                        <a:pt x="1767478" y="2846"/>
                        <a:pt x="1909434" y="145362"/>
                        <a:pt x="1909089" y="320820"/>
                      </a:cubicBezTo>
                      <a:lnTo>
                        <a:pt x="1906135" y="1822186"/>
                      </a:lnTo>
                      <a:cubicBezTo>
                        <a:pt x="1905791" y="1997642"/>
                        <a:pt x="1763273" y="2139601"/>
                        <a:pt x="1587815" y="2139255"/>
                      </a:cubicBezTo>
                      <a:lnTo>
                        <a:pt x="317071" y="2136755"/>
                      </a:lnTo>
                      <a:cubicBezTo>
                        <a:pt x="141613" y="2136410"/>
                        <a:pt x="-346" y="1993893"/>
                        <a:pt x="0" y="1818436"/>
                      </a:cubicBezTo>
                      <a:lnTo>
                        <a:pt x="2954" y="317072"/>
                      </a:lnTo>
                      <a:cubicBezTo>
                        <a:pt x="3298" y="141613"/>
                        <a:pt x="145817" y="-346"/>
                        <a:pt x="32127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1" name="フリーフォーム 1200">
                  <a:extLst>
                    <a:ext uri="{FF2B5EF4-FFF2-40B4-BE49-F238E27FC236}">
                      <a16:creationId xmlns:a16="http://schemas.microsoft.com/office/drawing/2014/main" id="{FB3F3FA6-CEEB-754F-A779-017E8CF54878}"/>
                    </a:ext>
                  </a:extLst>
                </p:cNvPr>
                <p:cNvSpPr/>
                <p:nvPr/>
              </p:nvSpPr>
              <p:spPr>
                <a:xfrm rot="9370849">
                  <a:off x="9441506" y="3330693"/>
                  <a:ext cx="648930" cy="1253921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02" name="円/楕円 1201">
                  <a:extLst>
                    <a:ext uri="{FF2B5EF4-FFF2-40B4-BE49-F238E27FC236}">
                      <a16:creationId xmlns:a16="http://schemas.microsoft.com/office/drawing/2014/main" id="{4A729700-EB44-824D-BEE6-6658C0B00FE3}"/>
                    </a:ext>
                  </a:extLst>
                </p:cNvPr>
                <p:cNvSpPr/>
                <p:nvPr/>
              </p:nvSpPr>
              <p:spPr>
                <a:xfrm rot="21169504">
                  <a:off x="9737308" y="4258693"/>
                  <a:ext cx="553028" cy="55302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195" name="直線コネクタ 1194">
                <a:extLst>
                  <a:ext uri="{FF2B5EF4-FFF2-40B4-BE49-F238E27FC236}">
                    <a16:creationId xmlns:a16="http://schemas.microsoft.com/office/drawing/2014/main" id="{D3D0D972-67F4-9C41-8D62-10528499D0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18545" y="1364468"/>
                <a:ext cx="475890" cy="1004383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6" name="正方形/長方形 1195">
                <a:extLst>
                  <a:ext uri="{FF2B5EF4-FFF2-40B4-BE49-F238E27FC236}">
                    <a16:creationId xmlns:a16="http://schemas.microsoft.com/office/drawing/2014/main" id="{539A54F3-4DB2-9E42-AAE9-01D93D59167E}"/>
                  </a:ext>
                </a:extLst>
              </p:cNvPr>
              <p:cNvSpPr/>
              <p:nvPr/>
            </p:nvSpPr>
            <p:spPr>
              <a:xfrm>
                <a:off x="5686133" y="973529"/>
                <a:ext cx="2667031" cy="2455471"/>
              </a:xfrm>
              <a:prstGeom prst="rect">
                <a:avLst/>
              </a:prstGeom>
              <a:noFill/>
              <a:ln w="28575">
                <a:solidFill>
                  <a:srgbClr val="011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1F3EF70-655B-1B4E-A811-41674C7612F0}"/>
              </a:ext>
            </a:extLst>
          </p:cNvPr>
          <p:cNvGrpSpPr/>
          <p:nvPr/>
        </p:nvGrpSpPr>
        <p:grpSpPr>
          <a:xfrm>
            <a:off x="978509" y="254488"/>
            <a:ext cx="1036983" cy="1195682"/>
            <a:chOff x="978509" y="254488"/>
            <a:chExt cx="1036983" cy="119568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1F17E24A-FABE-C840-9B77-B871C82F336F}"/>
                </a:ext>
              </a:extLst>
            </p:cNvPr>
            <p:cNvGrpSpPr/>
            <p:nvPr/>
          </p:nvGrpSpPr>
          <p:grpSpPr>
            <a:xfrm>
              <a:off x="1345976" y="254488"/>
              <a:ext cx="669516" cy="1039165"/>
              <a:chOff x="11072460" y="2099544"/>
              <a:chExt cx="785655" cy="1219426"/>
            </a:xfrm>
            <a:solidFill>
              <a:srgbClr val="011F5F"/>
            </a:solidFill>
          </p:grpSpPr>
          <p:sp>
            <p:nvSpPr>
              <p:cNvPr id="425" name="フリーフォーム 424">
                <a:extLst>
                  <a:ext uri="{FF2B5EF4-FFF2-40B4-BE49-F238E27FC236}">
                    <a16:creationId xmlns:a16="http://schemas.microsoft.com/office/drawing/2014/main" id="{12A6E0E8-9DF1-0F42-9070-25DAB1C12337}"/>
                  </a:ext>
                </a:extLst>
              </p:cNvPr>
              <p:cNvSpPr/>
              <p:nvPr/>
            </p:nvSpPr>
            <p:spPr>
              <a:xfrm>
                <a:off x="11072460" y="2099544"/>
                <a:ext cx="785655" cy="1219426"/>
              </a:xfrm>
              <a:custGeom>
                <a:avLst/>
                <a:gdLst>
                  <a:gd name="connsiteX0" fmla="*/ 113430 w 919606"/>
                  <a:gd name="connsiteY0" fmla="*/ 39035 h 1257961"/>
                  <a:gd name="connsiteX1" fmla="*/ 48531 w 919606"/>
                  <a:gd name="connsiteY1" fmla="*/ 103934 h 1257961"/>
                  <a:gd name="connsiteX2" fmla="*/ 48531 w 919606"/>
                  <a:gd name="connsiteY2" fmla="*/ 1154026 h 1257961"/>
                  <a:gd name="connsiteX3" fmla="*/ 113430 w 919606"/>
                  <a:gd name="connsiteY3" fmla="*/ 1218925 h 1257961"/>
                  <a:gd name="connsiteX4" fmla="*/ 806177 w 919606"/>
                  <a:gd name="connsiteY4" fmla="*/ 1218925 h 1257961"/>
                  <a:gd name="connsiteX5" fmla="*/ 871076 w 919606"/>
                  <a:gd name="connsiteY5" fmla="*/ 1154026 h 1257961"/>
                  <a:gd name="connsiteX6" fmla="*/ 871076 w 919606"/>
                  <a:gd name="connsiteY6" fmla="*/ 103934 h 1257961"/>
                  <a:gd name="connsiteX7" fmla="*/ 806177 w 919606"/>
                  <a:gd name="connsiteY7" fmla="*/ 39035 h 1257961"/>
                  <a:gd name="connsiteX8" fmla="*/ 97956 w 919606"/>
                  <a:gd name="connsiteY8" fmla="*/ 0 h 1257961"/>
                  <a:gd name="connsiteX9" fmla="*/ 821650 w 919606"/>
                  <a:gd name="connsiteY9" fmla="*/ 0 h 1257961"/>
                  <a:gd name="connsiteX10" fmla="*/ 919606 w 919606"/>
                  <a:gd name="connsiteY10" fmla="*/ 97956 h 1257961"/>
                  <a:gd name="connsiteX11" fmla="*/ 919606 w 919606"/>
                  <a:gd name="connsiteY11" fmla="*/ 1160005 h 1257961"/>
                  <a:gd name="connsiteX12" fmla="*/ 821650 w 919606"/>
                  <a:gd name="connsiteY12" fmla="*/ 1257961 h 1257961"/>
                  <a:gd name="connsiteX13" fmla="*/ 97956 w 919606"/>
                  <a:gd name="connsiteY13" fmla="*/ 1257961 h 1257961"/>
                  <a:gd name="connsiteX14" fmla="*/ 0 w 919606"/>
                  <a:gd name="connsiteY14" fmla="*/ 1160005 h 1257961"/>
                  <a:gd name="connsiteX15" fmla="*/ 0 w 919606"/>
                  <a:gd name="connsiteY15" fmla="*/ 97956 h 1257961"/>
                  <a:gd name="connsiteX16" fmla="*/ 97956 w 919606"/>
                  <a:gd name="connsiteY16" fmla="*/ 0 h 1257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19606" h="1257961">
                    <a:moveTo>
                      <a:pt x="113430" y="39035"/>
                    </a:moveTo>
                    <a:cubicBezTo>
                      <a:pt x="77587" y="39035"/>
                      <a:pt x="48531" y="68091"/>
                      <a:pt x="48531" y="103934"/>
                    </a:cubicBezTo>
                    <a:lnTo>
                      <a:pt x="48531" y="1154026"/>
                    </a:lnTo>
                    <a:cubicBezTo>
                      <a:pt x="48531" y="1189869"/>
                      <a:pt x="77587" y="1218925"/>
                      <a:pt x="113430" y="1218925"/>
                    </a:cubicBezTo>
                    <a:lnTo>
                      <a:pt x="806177" y="1218925"/>
                    </a:lnTo>
                    <a:cubicBezTo>
                      <a:pt x="842020" y="1218925"/>
                      <a:pt x="871076" y="1189869"/>
                      <a:pt x="871076" y="1154026"/>
                    </a:cubicBezTo>
                    <a:lnTo>
                      <a:pt x="871076" y="103934"/>
                    </a:lnTo>
                    <a:cubicBezTo>
                      <a:pt x="871076" y="68091"/>
                      <a:pt x="842020" y="39035"/>
                      <a:pt x="806177" y="39035"/>
                    </a:cubicBezTo>
                    <a:close/>
                    <a:moveTo>
                      <a:pt x="97956" y="0"/>
                    </a:moveTo>
                    <a:lnTo>
                      <a:pt x="821650" y="0"/>
                    </a:lnTo>
                    <a:cubicBezTo>
                      <a:pt x="875750" y="0"/>
                      <a:pt x="919606" y="43856"/>
                      <a:pt x="919606" y="97956"/>
                    </a:cubicBezTo>
                    <a:lnTo>
                      <a:pt x="919606" y="1160005"/>
                    </a:lnTo>
                    <a:cubicBezTo>
                      <a:pt x="919606" y="1214105"/>
                      <a:pt x="875750" y="1257961"/>
                      <a:pt x="821650" y="1257961"/>
                    </a:cubicBezTo>
                    <a:lnTo>
                      <a:pt x="97956" y="1257961"/>
                    </a:lnTo>
                    <a:cubicBezTo>
                      <a:pt x="43856" y="1257961"/>
                      <a:pt x="0" y="1214105"/>
                      <a:pt x="0" y="1160005"/>
                    </a:cubicBezTo>
                    <a:lnTo>
                      <a:pt x="0" y="97956"/>
                    </a:lnTo>
                    <a:cubicBezTo>
                      <a:pt x="0" y="43856"/>
                      <a:pt x="43856" y="0"/>
                      <a:pt x="9795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1" name="フリーフォーム 430">
                <a:extLst>
                  <a:ext uri="{FF2B5EF4-FFF2-40B4-BE49-F238E27FC236}">
                    <a16:creationId xmlns:a16="http://schemas.microsoft.com/office/drawing/2014/main" id="{F6D4EB23-D8A5-FA40-AA1A-5367F72DD64B}"/>
                  </a:ext>
                </a:extLst>
              </p:cNvPr>
              <p:cNvSpPr/>
              <p:nvPr/>
            </p:nvSpPr>
            <p:spPr>
              <a:xfrm>
                <a:off x="11149246" y="2211166"/>
                <a:ext cx="632083" cy="872181"/>
              </a:xfrm>
              <a:custGeom>
                <a:avLst/>
                <a:gdLst>
                  <a:gd name="connsiteX0" fmla="*/ 313329 w 632083"/>
                  <a:gd name="connsiteY0" fmla="*/ 96890 h 872181"/>
                  <a:gd name="connsiteX1" fmla="*/ 318754 w 632083"/>
                  <a:gd name="connsiteY1" fmla="*/ 96890 h 872181"/>
                  <a:gd name="connsiteX2" fmla="*/ 559127 w 632083"/>
                  <a:gd name="connsiteY2" fmla="*/ 337263 h 872181"/>
                  <a:gd name="connsiteX3" fmla="*/ 559127 w 632083"/>
                  <a:gd name="connsiteY3" fmla="*/ 534917 h 872181"/>
                  <a:gd name="connsiteX4" fmla="*/ 318754 w 632083"/>
                  <a:gd name="connsiteY4" fmla="*/ 775290 h 872181"/>
                  <a:gd name="connsiteX5" fmla="*/ 313329 w 632083"/>
                  <a:gd name="connsiteY5" fmla="*/ 775290 h 872181"/>
                  <a:gd name="connsiteX6" fmla="*/ 72956 w 632083"/>
                  <a:gd name="connsiteY6" fmla="*/ 534917 h 872181"/>
                  <a:gd name="connsiteX7" fmla="*/ 72956 w 632083"/>
                  <a:gd name="connsiteY7" fmla="*/ 337263 h 872181"/>
                  <a:gd name="connsiteX8" fmla="*/ 313329 w 632083"/>
                  <a:gd name="connsiteY8" fmla="*/ 96890 h 872181"/>
                  <a:gd name="connsiteX9" fmla="*/ 309607 w 632083"/>
                  <a:gd name="connsiteY9" fmla="*/ 69992 h 872181"/>
                  <a:gd name="connsiteX10" fmla="*/ 49291 w 632083"/>
                  <a:gd name="connsiteY10" fmla="*/ 330308 h 872181"/>
                  <a:gd name="connsiteX11" fmla="*/ 49291 w 632083"/>
                  <a:gd name="connsiteY11" fmla="*/ 541872 h 872181"/>
                  <a:gd name="connsiteX12" fmla="*/ 309607 w 632083"/>
                  <a:gd name="connsiteY12" fmla="*/ 802188 h 872181"/>
                  <a:gd name="connsiteX13" fmla="*/ 322476 w 632083"/>
                  <a:gd name="connsiteY13" fmla="*/ 802188 h 872181"/>
                  <a:gd name="connsiteX14" fmla="*/ 582792 w 632083"/>
                  <a:gd name="connsiteY14" fmla="*/ 541872 h 872181"/>
                  <a:gd name="connsiteX15" fmla="*/ 582792 w 632083"/>
                  <a:gd name="connsiteY15" fmla="*/ 330308 h 872181"/>
                  <a:gd name="connsiteX16" fmla="*/ 322476 w 632083"/>
                  <a:gd name="connsiteY16" fmla="*/ 69992 h 872181"/>
                  <a:gd name="connsiteX17" fmla="*/ 80938 w 632083"/>
                  <a:gd name="connsiteY17" fmla="*/ 0 h 872181"/>
                  <a:gd name="connsiteX18" fmla="*/ 551145 w 632083"/>
                  <a:gd name="connsiteY18" fmla="*/ 0 h 872181"/>
                  <a:gd name="connsiteX19" fmla="*/ 632083 w 632083"/>
                  <a:gd name="connsiteY19" fmla="*/ 80938 h 872181"/>
                  <a:gd name="connsiteX20" fmla="*/ 632083 w 632083"/>
                  <a:gd name="connsiteY20" fmla="*/ 791243 h 872181"/>
                  <a:gd name="connsiteX21" fmla="*/ 551145 w 632083"/>
                  <a:gd name="connsiteY21" fmla="*/ 872181 h 872181"/>
                  <a:gd name="connsiteX22" fmla="*/ 80938 w 632083"/>
                  <a:gd name="connsiteY22" fmla="*/ 872181 h 872181"/>
                  <a:gd name="connsiteX23" fmla="*/ 0 w 632083"/>
                  <a:gd name="connsiteY23" fmla="*/ 791243 h 872181"/>
                  <a:gd name="connsiteX24" fmla="*/ 0 w 632083"/>
                  <a:gd name="connsiteY24" fmla="*/ 80938 h 872181"/>
                  <a:gd name="connsiteX25" fmla="*/ 80938 w 632083"/>
                  <a:gd name="connsiteY25" fmla="*/ 0 h 872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32083" h="872181">
                    <a:moveTo>
                      <a:pt x="313329" y="96890"/>
                    </a:moveTo>
                    <a:lnTo>
                      <a:pt x="318754" y="96890"/>
                    </a:lnTo>
                    <a:cubicBezTo>
                      <a:pt x="451508" y="96890"/>
                      <a:pt x="559127" y="204509"/>
                      <a:pt x="559127" y="337263"/>
                    </a:cubicBezTo>
                    <a:lnTo>
                      <a:pt x="559127" y="534917"/>
                    </a:lnTo>
                    <a:cubicBezTo>
                      <a:pt x="559127" y="667671"/>
                      <a:pt x="451508" y="775290"/>
                      <a:pt x="318754" y="775290"/>
                    </a:cubicBezTo>
                    <a:lnTo>
                      <a:pt x="313329" y="775290"/>
                    </a:lnTo>
                    <a:cubicBezTo>
                      <a:pt x="180575" y="775290"/>
                      <a:pt x="72956" y="667671"/>
                      <a:pt x="72956" y="534917"/>
                    </a:cubicBezTo>
                    <a:lnTo>
                      <a:pt x="72956" y="337263"/>
                    </a:lnTo>
                    <a:cubicBezTo>
                      <a:pt x="72956" y="204509"/>
                      <a:pt x="180575" y="96890"/>
                      <a:pt x="313329" y="96890"/>
                    </a:cubicBezTo>
                    <a:close/>
                    <a:moveTo>
                      <a:pt x="309607" y="69992"/>
                    </a:moveTo>
                    <a:cubicBezTo>
                      <a:pt x="165838" y="69992"/>
                      <a:pt x="49291" y="186539"/>
                      <a:pt x="49291" y="330308"/>
                    </a:cubicBezTo>
                    <a:lnTo>
                      <a:pt x="49291" y="541872"/>
                    </a:lnTo>
                    <a:cubicBezTo>
                      <a:pt x="49291" y="685641"/>
                      <a:pt x="165838" y="802188"/>
                      <a:pt x="309607" y="802188"/>
                    </a:cubicBezTo>
                    <a:lnTo>
                      <a:pt x="322476" y="802188"/>
                    </a:lnTo>
                    <a:cubicBezTo>
                      <a:pt x="466245" y="802188"/>
                      <a:pt x="582792" y="685641"/>
                      <a:pt x="582792" y="541872"/>
                    </a:cubicBezTo>
                    <a:lnTo>
                      <a:pt x="582792" y="330308"/>
                    </a:lnTo>
                    <a:cubicBezTo>
                      <a:pt x="582792" y="186539"/>
                      <a:pt x="466245" y="69992"/>
                      <a:pt x="322476" y="69992"/>
                    </a:cubicBezTo>
                    <a:close/>
                    <a:moveTo>
                      <a:pt x="80938" y="0"/>
                    </a:moveTo>
                    <a:lnTo>
                      <a:pt x="551145" y="0"/>
                    </a:lnTo>
                    <a:cubicBezTo>
                      <a:pt x="595846" y="0"/>
                      <a:pt x="632083" y="36237"/>
                      <a:pt x="632083" y="80938"/>
                    </a:cubicBezTo>
                    <a:lnTo>
                      <a:pt x="632083" y="791243"/>
                    </a:lnTo>
                    <a:cubicBezTo>
                      <a:pt x="632083" y="835944"/>
                      <a:pt x="595846" y="872181"/>
                      <a:pt x="551145" y="872181"/>
                    </a:cubicBezTo>
                    <a:lnTo>
                      <a:pt x="80938" y="872181"/>
                    </a:lnTo>
                    <a:cubicBezTo>
                      <a:pt x="36237" y="872181"/>
                      <a:pt x="0" y="835944"/>
                      <a:pt x="0" y="791243"/>
                    </a:cubicBezTo>
                    <a:lnTo>
                      <a:pt x="0" y="80938"/>
                    </a:lnTo>
                    <a:cubicBezTo>
                      <a:pt x="0" y="36237"/>
                      <a:pt x="36237" y="0"/>
                      <a:pt x="80938" y="0"/>
                    </a:cubicBezTo>
                    <a:close/>
                  </a:path>
                </a:pathLst>
              </a:custGeom>
              <a:grp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20" name="角丸四角形 419">
              <a:extLst>
                <a:ext uri="{FF2B5EF4-FFF2-40B4-BE49-F238E27FC236}">
                  <a16:creationId xmlns:a16="http://schemas.microsoft.com/office/drawing/2014/main" id="{97779E55-AAFC-894F-99C6-88FC32F91C1F}"/>
                </a:ext>
              </a:extLst>
            </p:cNvPr>
            <p:cNvSpPr/>
            <p:nvPr/>
          </p:nvSpPr>
          <p:spPr>
            <a:xfrm>
              <a:off x="1178044" y="676787"/>
              <a:ext cx="469975" cy="773383"/>
            </a:xfrm>
            <a:prstGeom prst="roundRect">
              <a:avLst>
                <a:gd name="adj" fmla="val 78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21" name="グループ化 420">
              <a:extLst>
                <a:ext uri="{FF2B5EF4-FFF2-40B4-BE49-F238E27FC236}">
                  <a16:creationId xmlns:a16="http://schemas.microsoft.com/office/drawing/2014/main" id="{6EAAD922-DF51-654F-BC00-816E036B395B}"/>
                </a:ext>
              </a:extLst>
            </p:cNvPr>
            <p:cNvGrpSpPr/>
            <p:nvPr/>
          </p:nvGrpSpPr>
          <p:grpSpPr>
            <a:xfrm>
              <a:off x="1178044" y="676787"/>
              <a:ext cx="469975" cy="773383"/>
              <a:chOff x="7166053" y="4291625"/>
              <a:chExt cx="645528" cy="1062271"/>
            </a:xfrm>
            <a:solidFill>
              <a:srgbClr val="011F5F"/>
            </a:solidFill>
          </p:grpSpPr>
          <p:sp>
            <p:nvSpPr>
              <p:cNvPr id="422" name="フリーフォーム 421">
                <a:extLst>
                  <a:ext uri="{FF2B5EF4-FFF2-40B4-BE49-F238E27FC236}">
                    <a16:creationId xmlns:a16="http://schemas.microsoft.com/office/drawing/2014/main" id="{A58F88D6-0F4B-7340-801A-DC484DC267B9}"/>
                  </a:ext>
                </a:extLst>
              </p:cNvPr>
              <p:cNvSpPr/>
              <p:nvPr/>
            </p:nvSpPr>
            <p:spPr>
              <a:xfrm>
                <a:off x="7166053" y="4291625"/>
                <a:ext cx="645528" cy="1062271"/>
              </a:xfrm>
              <a:custGeom>
                <a:avLst/>
                <a:gdLst>
                  <a:gd name="connsiteX0" fmla="*/ 72679 w 645528"/>
                  <a:gd name="connsiteY0" fmla="*/ 45803 h 1062271"/>
                  <a:gd name="connsiteX1" fmla="*/ 43527 w 645528"/>
                  <a:gd name="connsiteY1" fmla="*/ 74955 h 1062271"/>
                  <a:gd name="connsiteX2" fmla="*/ 43527 w 645528"/>
                  <a:gd name="connsiteY2" fmla="*/ 996149 h 1062271"/>
                  <a:gd name="connsiteX3" fmla="*/ 72679 w 645528"/>
                  <a:gd name="connsiteY3" fmla="*/ 1025301 h 1062271"/>
                  <a:gd name="connsiteX4" fmla="*/ 572850 w 645528"/>
                  <a:gd name="connsiteY4" fmla="*/ 1025301 h 1062271"/>
                  <a:gd name="connsiteX5" fmla="*/ 602002 w 645528"/>
                  <a:gd name="connsiteY5" fmla="*/ 996149 h 1062271"/>
                  <a:gd name="connsiteX6" fmla="*/ 602002 w 645528"/>
                  <a:gd name="connsiteY6" fmla="*/ 74955 h 1062271"/>
                  <a:gd name="connsiteX7" fmla="*/ 572850 w 645528"/>
                  <a:gd name="connsiteY7" fmla="*/ 45803 h 1062271"/>
                  <a:gd name="connsiteX8" fmla="*/ 50932 w 645528"/>
                  <a:gd name="connsiteY8" fmla="*/ 0 h 1062271"/>
                  <a:gd name="connsiteX9" fmla="*/ 594596 w 645528"/>
                  <a:gd name="connsiteY9" fmla="*/ 0 h 1062271"/>
                  <a:gd name="connsiteX10" fmla="*/ 645528 w 645528"/>
                  <a:gd name="connsiteY10" fmla="*/ 50932 h 1062271"/>
                  <a:gd name="connsiteX11" fmla="*/ 645528 w 645528"/>
                  <a:gd name="connsiteY11" fmla="*/ 1011339 h 1062271"/>
                  <a:gd name="connsiteX12" fmla="*/ 594596 w 645528"/>
                  <a:gd name="connsiteY12" fmla="*/ 1062271 h 1062271"/>
                  <a:gd name="connsiteX13" fmla="*/ 50932 w 645528"/>
                  <a:gd name="connsiteY13" fmla="*/ 1062271 h 1062271"/>
                  <a:gd name="connsiteX14" fmla="*/ 0 w 645528"/>
                  <a:gd name="connsiteY14" fmla="*/ 1011339 h 1062271"/>
                  <a:gd name="connsiteX15" fmla="*/ 0 w 645528"/>
                  <a:gd name="connsiteY15" fmla="*/ 50932 h 1062271"/>
                  <a:gd name="connsiteX16" fmla="*/ 50932 w 645528"/>
                  <a:gd name="connsiteY16" fmla="*/ 0 h 1062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5528" h="1062271">
                    <a:moveTo>
                      <a:pt x="72679" y="45803"/>
                    </a:moveTo>
                    <a:cubicBezTo>
                      <a:pt x="56579" y="45803"/>
                      <a:pt x="43527" y="58855"/>
                      <a:pt x="43527" y="74955"/>
                    </a:cubicBezTo>
                    <a:lnTo>
                      <a:pt x="43527" y="996149"/>
                    </a:lnTo>
                    <a:cubicBezTo>
                      <a:pt x="43527" y="1012249"/>
                      <a:pt x="56579" y="1025301"/>
                      <a:pt x="72679" y="1025301"/>
                    </a:cubicBezTo>
                    <a:lnTo>
                      <a:pt x="572850" y="1025301"/>
                    </a:lnTo>
                    <a:cubicBezTo>
                      <a:pt x="588950" y="1025301"/>
                      <a:pt x="602002" y="1012249"/>
                      <a:pt x="602002" y="996149"/>
                    </a:cubicBezTo>
                    <a:lnTo>
                      <a:pt x="602002" y="74955"/>
                    </a:lnTo>
                    <a:cubicBezTo>
                      <a:pt x="602002" y="58855"/>
                      <a:pt x="588950" y="45803"/>
                      <a:pt x="572850" y="45803"/>
                    </a:cubicBezTo>
                    <a:close/>
                    <a:moveTo>
                      <a:pt x="50932" y="0"/>
                    </a:moveTo>
                    <a:lnTo>
                      <a:pt x="594596" y="0"/>
                    </a:lnTo>
                    <a:cubicBezTo>
                      <a:pt x="622725" y="0"/>
                      <a:pt x="645528" y="22803"/>
                      <a:pt x="645528" y="50932"/>
                    </a:cubicBezTo>
                    <a:lnTo>
                      <a:pt x="645528" y="1011339"/>
                    </a:lnTo>
                    <a:cubicBezTo>
                      <a:pt x="645528" y="1039468"/>
                      <a:pt x="622725" y="1062271"/>
                      <a:pt x="594596" y="1062271"/>
                    </a:cubicBezTo>
                    <a:lnTo>
                      <a:pt x="50932" y="1062271"/>
                    </a:lnTo>
                    <a:cubicBezTo>
                      <a:pt x="22803" y="1062271"/>
                      <a:pt x="0" y="1039468"/>
                      <a:pt x="0" y="1011339"/>
                    </a:cubicBezTo>
                    <a:lnTo>
                      <a:pt x="0" y="50932"/>
                    </a:lnTo>
                    <a:cubicBezTo>
                      <a:pt x="0" y="22803"/>
                      <a:pt x="22803" y="0"/>
                      <a:pt x="509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3" name="フリーフォーム 422">
                <a:extLst>
                  <a:ext uri="{FF2B5EF4-FFF2-40B4-BE49-F238E27FC236}">
                    <a16:creationId xmlns:a16="http://schemas.microsoft.com/office/drawing/2014/main" id="{457EE36F-52D7-BF46-828F-B8655CA6BB61}"/>
                  </a:ext>
                </a:extLst>
              </p:cNvPr>
              <p:cNvSpPr/>
              <p:nvPr/>
            </p:nvSpPr>
            <p:spPr>
              <a:xfrm>
                <a:off x="7279176" y="4588030"/>
                <a:ext cx="417368" cy="457775"/>
              </a:xfrm>
              <a:custGeom>
                <a:avLst/>
                <a:gdLst>
                  <a:gd name="connsiteX0" fmla="*/ 0 w 2210359"/>
                  <a:gd name="connsiteY0" fmla="*/ 0 h 2424357"/>
                  <a:gd name="connsiteX1" fmla="*/ 594182 w 2210359"/>
                  <a:gd name="connsiteY1" fmla="*/ 0 h 2424357"/>
                  <a:gd name="connsiteX2" fmla="*/ 1105180 w 2210359"/>
                  <a:gd name="connsiteY2" fmla="*/ 873449 h 2424357"/>
                  <a:gd name="connsiteX3" fmla="*/ 1616177 w 2210359"/>
                  <a:gd name="connsiteY3" fmla="*/ 0 h 2424357"/>
                  <a:gd name="connsiteX4" fmla="*/ 2210359 w 2210359"/>
                  <a:gd name="connsiteY4" fmla="*/ 0 h 2424357"/>
                  <a:gd name="connsiteX5" fmla="*/ 1622119 w 2210359"/>
                  <a:gd name="connsiteY5" fmla="*/ 959605 h 2424357"/>
                  <a:gd name="connsiteX6" fmla="*/ 2058843 w 2210359"/>
                  <a:gd name="connsiteY6" fmla="*/ 959605 h 2424357"/>
                  <a:gd name="connsiteX7" fmla="*/ 2058843 w 2210359"/>
                  <a:gd name="connsiteY7" fmla="*/ 1298289 h 2424357"/>
                  <a:gd name="connsiteX8" fmla="*/ 1411184 w 2210359"/>
                  <a:gd name="connsiteY8" fmla="*/ 1298289 h 2424357"/>
                  <a:gd name="connsiteX9" fmla="*/ 1409532 w 2210359"/>
                  <a:gd name="connsiteY9" fmla="*/ 1301085 h 2424357"/>
                  <a:gd name="connsiteX10" fmla="*/ 1414713 w 2210359"/>
                  <a:gd name="connsiteY10" fmla="*/ 1301085 h 2424357"/>
                  <a:gd name="connsiteX11" fmla="*/ 1414713 w 2210359"/>
                  <a:gd name="connsiteY11" fmla="*/ 1479514 h 2424357"/>
                  <a:gd name="connsiteX12" fmla="*/ 2058843 w 2210359"/>
                  <a:gd name="connsiteY12" fmla="*/ 1479514 h 2424357"/>
                  <a:gd name="connsiteX13" fmla="*/ 2058843 w 2210359"/>
                  <a:gd name="connsiteY13" fmla="*/ 1821169 h 2424357"/>
                  <a:gd name="connsiteX14" fmla="*/ 1414713 w 2210359"/>
                  <a:gd name="connsiteY14" fmla="*/ 1821169 h 2424357"/>
                  <a:gd name="connsiteX15" fmla="*/ 1414713 w 2210359"/>
                  <a:gd name="connsiteY15" fmla="*/ 2424357 h 2424357"/>
                  <a:gd name="connsiteX16" fmla="*/ 795645 w 2210359"/>
                  <a:gd name="connsiteY16" fmla="*/ 2424357 h 2424357"/>
                  <a:gd name="connsiteX17" fmla="*/ 795645 w 2210359"/>
                  <a:gd name="connsiteY17" fmla="*/ 1821169 h 2424357"/>
                  <a:gd name="connsiteX18" fmla="*/ 154488 w 2210359"/>
                  <a:gd name="connsiteY18" fmla="*/ 1821169 h 2424357"/>
                  <a:gd name="connsiteX19" fmla="*/ 154488 w 2210359"/>
                  <a:gd name="connsiteY19" fmla="*/ 1479514 h 2424357"/>
                  <a:gd name="connsiteX20" fmla="*/ 795645 w 2210359"/>
                  <a:gd name="connsiteY20" fmla="*/ 1479514 h 2424357"/>
                  <a:gd name="connsiteX21" fmla="*/ 795645 w 2210359"/>
                  <a:gd name="connsiteY21" fmla="*/ 1301085 h 2424357"/>
                  <a:gd name="connsiteX22" fmla="*/ 800955 w 2210359"/>
                  <a:gd name="connsiteY22" fmla="*/ 1301085 h 2424357"/>
                  <a:gd name="connsiteX23" fmla="*/ 799176 w 2210359"/>
                  <a:gd name="connsiteY23" fmla="*/ 1298289 h 2424357"/>
                  <a:gd name="connsiteX24" fmla="*/ 154488 w 2210359"/>
                  <a:gd name="connsiteY24" fmla="*/ 1298289 h 2424357"/>
                  <a:gd name="connsiteX25" fmla="*/ 154488 w 2210359"/>
                  <a:gd name="connsiteY25" fmla="*/ 959605 h 2424357"/>
                  <a:gd name="connsiteX26" fmla="*/ 591211 w 2210359"/>
                  <a:gd name="connsiteY26" fmla="*/ 959605 h 2424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210359" h="2424357">
                    <a:moveTo>
                      <a:pt x="0" y="0"/>
                    </a:moveTo>
                    <a:lnTo>
                      <a:pt x="594182" y="0"/>
                    </a:lnTo>
                    <a:lnTo>
                      <a:pt x="1105180" y="873449"/>
                    </a:lnTo>
                    <a:lnTo>
                      <a:pt x="1616177" y="0"/>
                    </a:lnTo>
                    <a:lnTo>
                      <a:pt x="2210359" y="0"/>
                    </a:lnTo>
                    <a:lnTo>
                      <a:pt x="1622119" y="959605"/>
                    </a:lnTo>
                    <a:lnTo>
                      <a:pt x="2058843" y="959605"/>
                    </a:lnTo>
                    <a:lnTo>
                      <a:pt x="2058843" y="1298289"/>
                    </a:lnTo>
                    <a:lnTo>
                      <a:pt x="1411184" y="1298289"/>
                    </a:lnTo>
                    <a:lnTo>
                      <a:pt x="1409532" y="1301085"/>
                    </a:lnTo>
                    <a:lnTo>
                      <a:pt x="1414713" y="1301085"/>
                    </a:lnTo>
                    <a:lnTo>
                      <a:pt x="1414713" y="1479514"/>
                    </a:lnTo>
                    <a:lnTo>
                      <a:pt x="2058843" y="1479514"/>
                    </a:lnTo>
                    <a:lnTo>
                      <a:pt x="2058843" y="1821169"/>
                    </a:lnTo>
                    <a:lnTo>
                      <a:pt x="1414713" y="1821169"/>
                    </a:lnTo>
                    <a:lnTo>
                      <a:pt x="1414713" y="2424357"/>
                    </a:lnTo>
                    <a:lnTo>
                      <a:pt x="795645" y="2424357"/>
                    </a:lnTo>
                    <a:lnTo>
                      <a:pt x="795645" y="1821169"/>
                    </a:lnTo>
                    <a:lnTo>
                      <a:pt x="154488" y="1821169"/>
                    </a:lnTo>
                    <a:lnTo>
                      <a:pt x="154488" y="1479514"/>
                    </a:lnTo>
                    <a:lnTo>
                      <a:pt x="795645" y="1479514"/>
                    </a:lnTo>
                    <a:lnTo>
                      <a:pt x="795645" y="1301085"/>
                    </a:lnTo>
                    <a:lnTo>
                      <a:pt x="800955" y="1301085"/>
                    </a:lnTo>
                    <a:lnTo>
                      <a:pt x="799176" y="1298289"/>
                    </a:lnTo>
                    <a:lnTo>
                      <a:pt x="154488" y="1298289"/>
                    </a:lnTo>
                    <a:lnTo>
                      <a:pt x="154488" y="959605"/>
                    </a:lnTo>
                    <a:lnTo>
                      <a:pt x="591211" y="9596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4" name="正方形/長方形 423">
                <a:extLst>
                  <a:ext uri="{FF2B5EF4-FFF2-40B4-BE49-F238E27FC236}">
                    <a16:creationId xmlns:a16="http://schemas.microsoft.com/office/drawing/2014/main" id="{8DEECD2B-C09B-2E44-8199-F4C891E3060D}"/>
                  </a:ext>
                </a:extLst>
              </p:cNvPr>
              <p:cNvSpPr/>
              <p:nvPr/>
            </p:nvSpPr>
            <p:spPr>
              <a:xfrm>
                <a:off x="7423139" y="4350462"/>
                <a:ext cx="129440" cy="207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6" name="グループ化 415">
              <a:extLst>
                <a:ext uri="{FF2B5EF4-FFF2-40B4-BE49-F238E27FC236}">
                  <a16:creationId xmlns:a16="http://schemas.microsoft.com/office/drawing/2014/main" id="{6B93B98E-3EC8-3F41-B72E-CE554E5104A7}"/>
                </a:ext>
              </a:extLst>
            </p:cNvPr>
            <p:cNvGrpSpPr/>
            <p:nvPr/>
          </p:nvGrpSpPr>
          <p:grpSpPr>
            <a:xfrm rot="16200000">
              <a:off x="971041" y="445584"/>
              <a:ext cx="278240" cy="263303"/>
              <a:chOff x="7838108" y="3013189"/>
              <a:chExt cx="452464" cy="428173"/>
            </a:xfrm>
            <a:solidFill>
              <a:srgbClr val="011F5F"/>
            </a:solidFill>
          </p:grpSpPr>
          <p:sp>
            <p:nvSpPr>
              <p:cNvPr id="417" name="三角形 416">
                <a:extLst>
                  <a:ext uri="{FF2B5EF4-FFF2-40B4-BE49-F238E27FC236}">
                    <a16:creationId xmlns:a16="http://schemas.microsoft.com/office/drawing/2014/main" id="{FCCED5D5-F380-E24B-A64A-BA71A0ACFB4A}"/>
                  </a:ext>
                </a:extLst>
              </p:cNvPr>
              <p:cNvSpPr/>
              <p:nvPr/>
            </p:nvSpPr>
            <p:spPr>
              <a:xfrm rot="13076182">
                <a:off x="8003914" y="3066362"/>
                <a:ext cx="149009" cy="28477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8" name="三角形 417">
                <a:extLst>
                  <a:ext uri="{FF2B5EF4-FFF2-40B4-BE49-F238E27FC236}">
                    <a16:creationId xmlns:a16="http://schemas.microsoft.com/office/drawing/2014/main" id="{B6D443CC-F381-C248-AAAC-7FF213A2B597}"/>
                  </a:ext>
                </a:extLst>
              </p:cNvPr>
              <p:cNvSpPr/>
              <p:nvPr/>
            </p:nvSpPr>
            <p:spPr>
              <a:xfrm rot="11399282">
                <a:off x="7838108" y="3013189"/>
                <a:ext cx="149009" cy="28477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9" name="三角形 418">
                <a:extLst>
                  <a:ext uri="{FF2B5EF4-FFF2-40B4-BE49-F238E27FC236}">
                    <a16:creationId xmlns:a16="http://schemas.microsoft.com/office/drawing/2014/main" id="{CB4CCC4D-C437-B842-B649-B0148932EA24}"/>
                  </a:ext>
                </a:extLst>
              </p:cNvPr>
              <p:cNvSpPr/>
              <p:nvPr/>
            </p:nvSpPr>
            <p:spPr>
              <a:xfrm rot="15260655">
                <a:off x="8073679" y="3224469"/>
                <a:ext cx="149009" cy="284777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40" name="グループ化 439">
            <a:extLst>
              <a:ext uri="{FF2B5EF4-FFF2-40B4-BE49-F238E27FC236}">
                <a16:creationId xmlns:a16="http://schemas.microsoft.com/office/drawing/2014/main" id="{F989DA5C-9D8C-5F49-970F-9A2E702795AD}"/>
              </a:ext>
            </a:extLst>
          </p:cNvPr>
          <p:cNvGrpSpPr/>
          <p:nvPr/>
        </p:nvGrpSpPr>
        <p:grpSpPr>
          <a:xfrm>
            <a:off x="10176571" y="888230"/>
            <a:ext cx="1651307" cy="1830136"/>
            <a:chOff x="1282437" y="2082670"/>
            <a:chExt cx="3390700" cy="3757896"/>
          </a:xfrm>
          <a:solidFill>
            <a:srgbClr val="011F5F"/>
          </a:solidFill>
        </p:grpSpPr>
        <p:sp>
          <p:nvSpPr>
            <p:cNvPr id="441" name="フリーフォーム 440">
              <a:extLst>
                <a:ext uri="{FF2B5EF4-FFF2-40B4-BE49-F238E27FC236}">
                  <a16:creationId xmlns:a16="http://schemas.microsoft.com/office/drawing/2014/main" id="{1B1D032E-E3D1-E440-8727-0DC61F767726}"/>
                </a:ext>
              </a:extLst>
            </p:cNvPr>
            <p:cNvSpPr/>
            <p:nvPr/>
          </p:nvSpPr>
          <p:spPr>
            <a:xfrm>
              <a:off x="2689400" y="2082670"/>
              <a:ext cx="1983737" cy="3297426"/>
            </a:xfrm>
            <a:custGeom>
              <a:avLst/>
              <a:gdLst>
                <a:gd name="connsiteX0" fmla="*/ 129598 w 1983737"/>
                <a:gd name="connsiteY0" fmla="*/ 115841 h 3297426"/>
                <a:gd name="connsiteX1" fmla="*/ 129598 w 1983737"/>
                <a:gd name="connsiteY1" fmla="*/ 3181585 h 3297426"/>
                <a:gd name="connsiteX2" fmla="*/ 1854138 w 1983737"/>
                <a:gd name="connsiteY2" fmla="*/ 3181585 h 3297426"/>
                <a:gd name="connsiteX3" fmla="*/ 1854138 w 1983737"/>
                <a:gd name="connsiteY3" fmla="*/ 115841 h 3297426"/>
                <a:gd name="connsiteX4" fmla="*/ 0 w 1983737"/>
                <a:gd name="connsiteY4" fmla="*/ 0 h 3297426"/>
                <a:gd name="connsiteX5" fmla="*/ 1983737 w 1983737"/>
                <a:gd name="connsiteY5" fmla="*/ 0 h 3297426"/>
                <a:gd name="connsiteX6" fmla="*/ 1983737 w 1983737"/>
                <a:gd name="connsiteY6" fmla="*/ 3297426 h 3297426"/>
                <a:gd name="connsiteX7" fmla="*/ 0 w 1983737"/>
                <a:gd name="connsiteY7" fmla="*/ 3297426 h 329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3737" h="3297426">
                  <a:moveTo>
                    <a:pt x="129598" y="115841"/>
                  </a:moveTo>
                  <a:lnTo>
                    <a:pt x="129598" y="3181585"/>
                  </a:lnTo>
                  <a:lnTo>
                    <a:pt x="1854138" y="3181585"/>
                  </a:lnTo>
                  <a:lnTo>
                    <a:pt x="1854138" y="115841"/>
                  </a:lnTo>
                  <a:close/>
                  <a:moveTo>
                    <a:pt x="0" y="0"/>
                  </a:moveTo>
                  <a:lnTo>
                    <a:pt x="1983737" y="0"/>
                  </a:lnTo>
                  <a:lnTo>
                    <a:pt x="1983737" y="3297426"/>
                  </a:lnTo>
                  <a:lnTo>
                    <a:pt x="0" y="32974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442" name="グループ化 441">
              <a:extLst>
                <a:ext uri="{FF2B5EF4-FFF2-40B4-BE49-F238E27FC236}">
                  <a16:creationId xmlns:a16="http://schemas.microsoft.com/office/drawing/2014/main" id="{FBBBC41F-29EB-954E-9AE7-30A7F467A350}"/>
                </a:ext>
              </a:extLst>
            </p:cNvPr>
            <p:cNvGrpSpPr/>
            <p:nvPr/>
          </p:nvGrpSpPr>
          <p:grpSpPr>
            <a:xfrm>
              <a:off x="1282437" y="4401735"/>
              <a:ext cx="1984364" cy="1438831"/>
              <a:chOff x="3676906" y="2954174"/>
              <a:chExt cx="5365033" cy="3890101"/>
            </a:xfrm>
            <a:grpFill/>
          </p:grpSpPr>
          <p:sp>
            <p:nvSpPr>
              <p:cNvPr id="444" name="正方形/長方形 443">
                <a:extLst>
                  <a:ext uri="{FF2B5EF4-FFF2-40B4-BE49-F238E27FC236}">
                    <a16:creationId xmlns:a16="http://schemas.microsoft.com/office/drawing/2014/main" id="{79857D9A-013D-EF4D-A1B6-61B6B8EC011C}"/>
                  </a:ext>
                </a:extLst>
              </p:cNvPr>
              <p:cNvSpPr/>
              <p:nvPr/>
            </p:nvSpPr>
            <p:spPr>
              <a:xfrm>
                <a:off x="7208034" y="3685022"/>
                <a:ext cx="1833905" cy="242840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5" name="フリーフォーム 444">
                <a:extLst>
                  <a:ext uri="{FF2B5EF4-FFF2-40B4-BE49-F238E27FC236}">
                    <a16:creationId xmlns:a16="http://schemas.microsoft.com/office/drawing/2014/main" id="{5C0EBEE9-74D1-9245-86A2-A19AD3EE1C95}"/>
                  </a:ext>
                </a:extLst>
              </p:cNvPr>
              <p:cNvSpPr/>
              <p:nvPr/>
            </p:nvSpPr>
            <p:spPr>
              <a:xfrm rot="18900000">
                <a:off x="3676906" y="2954174"/>
                <a:ext cx="3890100" cy="3890101"/>
              </a:xfrm>
              <a:custGeom>
                <a:avLst/>
                <a:gdLst>
                  <a:gd name="connsiteX0" fmla="*/ 2502210 w 3890100"/>
                  <a:gd name="connsiteY0" fmla="*/ 785069 h 3890101"/>
                  <a:gd name="connsiteX1" fmla="*/ 1870323 w 3890100"/>
                  <a:gd name="connsiteY1" fmla="*/ 1416955 h 3890101"/>
                  <a:gd name="connsiteX2" fmla="*/ 2019178 w 3890100"/>
                  <a:gd name="connsiteY2" fmla="*/ 1416955 h 3890101"/>
                  <a:gd name="connsiteX3" fmla="*/ 2019178 w 3890100"/>
                  <a:gd name="connsiteY3" fmla="*/ 1569774 h 3890101"/>
                  <a:gd name="connsiteX4" fmla="*/ 2171995 w 3890100"/>
                  <a:gd name="connsiteY4" fmla="*/ 1569774 h 3890101"/>
                  <a:gd name="connsiteX5" fmla="*/ 2171996 w 3890100"/>
                  <a:gd name="connsiteY5" fmla="*/ 1722591 h 3890101"/>
                  <a:gd name="connsiteX6" fmla="*/ 2324813 w 3890100"/>
                  <a:gd name="connsiteY6" fmla="*/ 1722591 h 3890101"/>
                  <a:gd name="connsiteX7" fmla="*/ 2324813 w 3890100"/>
                  <a:gd name="connsiteY7" fmla="*/ 1875411 h 3890101"/>
                  <a:gd name="connsiteX8" fmla="*/ 2477630 w 3890100"/>
                  <a:gd name="connsiteY8" fmla="*/ 1875410 h 3890101"/>
                  <a:gd name="connsiteX9" fmla="*/ 2477630 w 3890100"/>
                  <a:gd name="connsiteY9" fmla="*/ 2015291 h 3890101"/>
                  <a:gd name="connsiteX10" fmla="*/ 3105031 w 3890100"/>
                  <a:gd name="connsiteY10" fmla="*/ 1387890 h 3890101"/>
                  <a:gd name="connsiteX11" fmla="*/ 1717142 w 3890100"/>
                  <a:gd name="connsiteY11" fmla="*/ 0 h 3890101"/>
                  <a:gd name="connsiteX12" fmla="*/ 3890100 w 3890100"/>
                  <a:gd name="connsiteY12" fmla="*/ 2172959 h 3890101"/>
                  <a:gd name="connsiteX13" fmla="*/ 2172958 w 3890100"/>
                  <a:gd name="connsiteY13" fmla="*/ 3890101 h 3890101"/>
                  <a:gd name="connsiteX14" fmla="*/ 0 w 3890100"/>
                  <a:gd name="connsiteY14" fmla="*/ 1717143 h 389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890100" h="3890101">
                    <a:moveTo>
                      <a:pt x="2502210" y="785069"/>
                    </a:moveTo>
                    <a:lnTo>
                      <a:pt x="1870323" y="1416955"/>
                    </a:lnTo>
                    <a:lnTo>
                      <a:pt x="2019178" y="1416955"/>
                    </a:lnTo>
                    <a:lnTo>
                      <a:pt x="2019178" y="1569774"/>
                    </a:lnTo>
                    <a:lnTo>
                      <a:pt x="2171995" y="1569774"/>
                    </a:lnTo>
                    <a:lnTo>
                      <a:pt x="2171996" y="1722591"/>
                    </a:lnTo>
                    <a:lnTo>
                      <a:pt x="2324813" y="1722591"/>
                    </a:lnTo>
                    <a:lnTo>
                      <a:pt x="2324813" y="1875411"/>
                    </a:lnTo>
                    <a:lnTo>
                      <a:pt x="2477630" y="1875410"/>
                    </a:lnTo>
                    <a:lnTo>
                      <a:pt x="2477630" y="2015291"/>
                    </a:lnTo>
                    <a:lnTo>
                      <a:pt x="3105031" y="1387890"/>
                    </a:lnTo>
                    <a:close/>
                    <a:moveTo>
                      <a:pt x="1717142" y="0"/>
                    </a:moveTo>
                    <a:lnTo>
                      <a:pt x="3890100" y="2172959"/>
                    </a:lnTo>
                    <a:lnTo>
                      <a:pt x="2172958" y="3890101"/>
                    </a:lnTo>
                    <a:lnTo>
                      <a:pt x="0" y="171714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43" name="角丸四角形 442">
              <a:extLst>
                <a:ext uri="{FF2B5EF4-FFF2-40B4-BE49-F238E27FC236}">
                  <a16:creationId xmlns:a16="http://schemas.microsoft.com/office/drawing/2014/main" id="{8C06238B-42B3-3C46-A5D4-F21853E8CF6C}"/>
                </a:ext>
              </a:extLst>
            </p:cNvPr>
            <p:cNvSpPr/>
            <p:nvPr/>
          </p:nvSpPr>
          <p:spPr>
            <a:xfrm flipH="1">
              <a:off x="4299046" y="3349757"/>
              <a:ext cx="135663" cy="76325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6" name="グループ化 445">
            <a:extLst>
              <a:ext uri="{FF2B5EF4-FFF2-40B4-BE49-F238E27FC236}">
                <a16:creationId xmlns:a16="http://schemas.microsoft.com/office/drawing/2014/main" id="{275CC581-0C1C-474C-BE56-0F8D189722A8}"/>
              </a:ext>
            </a:extLst>
          </p:cNvPr>
          <p:cNvGrpSpPr/>
          <p:nvPr/>
        </p:nvGrpSpPr>
        <p:grpSpPr>
          <a:xfrm rot="712572">
            <a:off x="9264627" y="85544"/>
            <a:ext cx="1578957" cy="1252265"/>
            <a:chOff x="6142698" y="1368139"/>
            <a:chExt cx="3911267" cy="3558278"/>
          </a:xfrm>
          <a:solidFill>
            <a:srgbClr val="011F5F"/>
          </a:solidFill>
        </p:grpSpPr>
        <p:sp>
          <p:nvSpPr>
            <p:cNvPr id="447" name="フリーフォーム 446">
              <a:extLst>
                <a:ext uri="{FF2B5EF4-FFF2-40B4-BE49-F238E27FC236}">
                  <a16:creationId xmlns:a16="http://schemas.microsoft.com/office/drawing/2014/main" id="{6E2097A7-02B8-6044-AD50-02C7ABDC8F43}"/>
                </a:ext>
              </a:extLst>
            </p:cNvPr>
            <p:cNvSpPr/>
            <p:nvPr/>
          </p:nvSpPr>
          <p:spPr>
            <a:xfrm rot="35323">
              <a:off x="6760784" y="2306815"/>
              <a:ext cx="276505" cy="134652"/>
            </a:xfrm>
            <a:custGeom>
              <a:avLst/>
              <a:gdLst>
                <a:gd name="connsiteX0" fmla="*/ 285673 w 571346"/>
                <a:gd name="connsiteY0" fmla="*/ 0 h 278231"/>
                <a:gd name="connsiteX1" fmla="*/ 571346 w 571346"/>
                <a:gd name="connsiteY1" fmla="*/ 228600 h 278231"/>
                <a:gd name="connsiteX2" fmla="*/ 559161 w 571346"/>
                <a:gd name="connsiteY2" fmla="*/ 274671 h 278231"/>
                <a:gd name="connsiteX3" fmla="*/ 556495 w 571346"/>
                <a:gd name="connsiteY3" fmla="*/ 278231 h 278231"/>
                <a:gd name="connsiteX4" fmla="*/ 14852 w 571346"/>
                <a:gd name="connsiteY4" fmla="*/ 278231 h 278231"/>
                <a:gd name="connsiteX5" fmla="*/ 12185 w 571346"/>
                <a:gd name="connsiteY5" fmla="*/ 274671 h 278231"/>
                <a:gd name="connsiteX6" fmla="*/ 0 w 571346"/>
                <a:gd name="connsiteY6" fmla="*/ 228600 h 278231"/>
                <a:gd name="connsiteX7" fmla="*/ 285673 w 571346"/>
                <a:gd name="connsiteY7" fmla="*/ 0 h 27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346" h="278231">
                  <a:moveTo>
                    <a:pt x="285673" y="0"/>
                  </a:moveTo>
                  <a:cubicBezTo>
                    <a:pt x="443446" y="0"/>
                    <a:pt x="571346" y="102348"/>
                    <a:pt x="571346" y="228600"/>
                  </a:cubicBezTo>
                  <a:cubicBezTo>
                    <a:pt x="571346" y="244381"/>
                    <a:pt x="566917" y="259789"/>
                    <a:pt x="559161" y="274671"/>
                  </a:cubicBezTo>
                  <a:lnTo>
                    <a:pt x="556495" y="278231"/>
                  </a:lnTo>
                  <a:lnTo>
                    <a:pt x="14852" y="278231"/>
                  </a:lnTo>
                  <a:lnTo>
                    <a:pt x="12185" y="274671"/>
                  </a:lnTo>
                  <a:cubicBezTo>
                    <a:pt x="4429" y="259789"/>
                    <a:pt x="0" y="244381"/>
                    <a:pt x="0" y="228600"/>
                  </a:cubicBezTo>
                  <a:cubicBezTo>
                    <a:pt x="0" y="102348"/>
                    <a:pt x="127900" y="0"/>
                    <a:pt x="28567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正方形/長方形 447">
              <a:extLst>
                <a:ext uri="{FF2B5EF4-FFF2-40B4-BE49-F238E27FC236}">
                  <a16:creationId xmlns:a16="http://schemas.microsoft.com/office/drawing/2014/main" id="{46509B88-E809-2E44-8BA1-C651261D2F7F}"/>
                </a:ext>
              </a:extLst>
            </p:cNvPr>
            <p:cNvSpPr/>
            <p:nvPr/>
          </p:nvSpPr>
          <p:spPr>
            <a:xfrm rot="35323">
              <a:off x="6829737" y="2527580"/>
              <a:ext cx="123980" cy="389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 448">
              <a:extLst>
                <a:ext uri="{FF2B5EF4-FFF2-40B4-BE49-F238E27FC236}">
                  <a16:creationId xmlns:a16="http://schemas.microsoft.com/office/drawing/2014/main" id="{079CE793-CB4D-C04C-83D6-C1E0403E94E0}"/>
                </a:ext>
              </a:extLst>
            </p:cNvPr>
            <p:cNvSpPr/>
            <p:nvPr/>
          </p:nvSpPr>
          <p:spPr>
            <a:xfrm rot="35323" flipH="1">
              <a:off x="6142698" y="2374035"/>
              <a:ext cx="1511447" cy="120326"/>
            </a:xfrm>
            <a:custGeom>
              <a:avLst/>
              <a:gdLst>
                <a:gd name="connsiteX0" fmla="*/ 2747363 w 3123110"/>
                <a:gd name="connsiteY0" fmla="*/ 0 h 248631"/>
                <a:gd name="connsiteX1" fmla="*/ 2671636 w 3123110"/>
                <a:gd name="connsiteY1" fmla="*/ 2526 h 248631"/>
                <a:gd name="connsiteX2" fmla="*/ 2669387 w 3123110"/>
                <a:gd name="connsiteY2" fmla="*/ 2717 h 248631"/>
                <a:gd name="connsiteX3" fmla="*/ 2641642 w 3123110"/>
                <a:gd name="connsiteY3" fmla="*/ 3809 h 248631"/>
                <a:gd name="connsiteX4" fmla="*/ 2084255 w 3123110"/>
                <a:gd name="connsiteY4" fmla="*/ 47971 h 248631"/>
                <a:gd name="connsiteX5" fmla="*/ 1655970 w 3123110"/>
                <a:gd name="connsiteY5" fmla="*/ 32501 h 248631"/>
                <a:gd name="connsiteX6" fmla="*/ 1613256 w 3123110"/>
                <a:gd name="connsiteY6" fmla="*/ 31755 h 248631"/>
                <a:gd name="connsiteX7" fmla="*/ 1608293 w 3123110"/>
                <a:gd name="connsiteY7" fmla="*/ 31270 h 248631"/>
                <a:gd name="connsiteX8" fmla="*/ 1595085 w 3123110"/>
                <a:gd name="connsiteY8" fmla="*/ 31049 h 248631"/>
                <a:gd name="connsiteX9" fmla="*/ 1582129 w 3123110"/>
                <a:gd name="connsiteY9" fmla="*/ 30492 h 248631"/>
                <a:gd name="connsiteX10" fmla="*/ 1561555 w 3123110"/>
                <a:gd name="connsiteY10" fmla="*/ 30852 h 248631"/>
                <a:gd name="connsiteX11" fmla="*/ 1540981 w 3123110"/>
                <a:gd name="connsiteY11" fmla="*/ 30492 h 248631"/>
                <a:gd name="connsiteX12" fmla="*/ 1528025 w 3123110"/>
                <a:gd name="connsiteY12" fmla="*/ 31049 h 248631"/>
                <a:gd name="connsiteX13" fmla="*/ 1514817 w 3123110"/>
                <a:gd name="connsiteY13" fmla="*/ 31270 h 248631"/>
                <a:gd name="connsiteX14" fmla="*/ 1509854 w 3123110"/>
                <a:gd name="connsiteY14" fmla="*/ 31755 h 248631"/>
                <a:gd name="connsiteX15" fmla="*/ 1467140 w 3123110"/>
                <a:gd name="connsiteY15" fmla="*/ 32501 h 248631"/>
                <a:gd name="connsiteX16" fmla="*/ 1038855 w 3123110"/>
                <a:gd name="connsiteY16" fmla="*/ 47971 h 248631"/>
                <a:gd name="connsiteX17" fmla="*/ 481469 w 3123110"/>
                <a:gd name="connsiteY17" fmla="*/ 3809 h 248631"/>
                <a:gd name="connsiteX18" fmla="*/ 453723 w 3123110"/>
                <a:gd name="connsiteY18" fmla="*/ 2717 h 248631"/>
                <a:gd name="connsiteX19" fmla="*/ 451474 w 3123110"/>
                <a:gd name="connsiteY19" fmla="*/ 2526 h 248631"/>
                <a:gd name="connsiteX20" fmla="*/ 375748 w 3123110"/>
                <a:gd name="connsiteY20" fmla="*/ 0 h 248631"/>
                <a:gd name="connsiteX21" fmla="*/ 0 w 3123110"/>
                <a:gd name="connsiteY21" fmla="*/ 124316 h 248631"/>
                <a:gd name="connsiteX22" fmla="*/ 375748 w 3123110"/>
                <a:gd name="connsiteY22" fmla="*/ 248631 h 248631"/>
                <a:gd name="connsiteX23" fmla="*/ 487483 w 3123110"/>
                <a:gd name="connsiteY23" fmla="*/ 243042 h 248631"/>
                <a:gd name="connsiteX24" fmla="*/ 505027 w 3123110"/>
                <a:gd name="connsiteY24" fmla="*/ 240918 h 248631"/>
                <a:gd name="connsiteX25" fmla="*/ 524634 w 3123110"/>
                <a:gd name="connsiteY25" fmla="*/ 239758 h 248631"/>
                <a:gd name="connsiteX26" fmla="*/ 1036304 w 3123110"/>
                <a:gd name="connsiteY26" fmla="*/ 198252 h 248631"/>
                <a:gd name="connsiteX27" fmla="*/ 1532310 w 3123110"/>
                <a:gd name="connsiteY27" fmla="*/ 217134 h 248631"/>
                <a:gd name="connsiteX28" fmla="*/ 1533225 w 3123110"/>
                <a:gd name="connsiteY28" fmla="*/ 217142 h 248631"/>
                <a:gd name="connsiteX29" fmla="*/ 1543721 w 3123110"/>
                <a:gd name="connsiteY29" fmla="*/ 217844 h 248631"/>
                <a:gd name="connsiteX30" fmla="*/ 1561555 w 3123110"/>
                <a:gd name="connsiteY30" fmla="*/ 217546 h 248631"/>
                <a:gd name="connsiteX31" fmla="*/ 1579389 w 3123110"/>
                <a:gd name="connsiteY31" fmla="*/ 217844 h 248631"/>
                <a:gd name="connsiteX32" fmla="*/ 1589885 w 3123110"/>
                <a:gd name="connsiteY32" fmla="*/ 217142 h 248631"/>
                <a:gd name="connsiteX33" fmla="*/ 1590801 w 3123110"/>
                <a:gd name="connsiteY33" fmla="*/ 217134 h 248631"/>
                <a:gd name="connsiteX34" fmla="*/ 2086807 w 3123110"/>
                <a:gd name="connsiteY34" fmla="*/ 198252 h 248631"/>
                <a:gd name="connsiteX35" fmla="*/ 2598476 w 3123110"/>
                <a:gd name="connsiteY35" fmla="*/ 239758 h 248631"/>
                <a:gd name="connsiteX36" fmla="*/ 2618084 w 3123110"/>
                <a:gd name="connsiteY36" fmla="*/ 240918 h 248631"/>
                <a:gd name="connsiteX37" fmla="*/ 2635627 w 3123110"/>
                <a:gd name="connsiteY37" fmla="*/ 243042 h 248631"/>
                <a:gd name="connsiteX38" fmla="*/ 2747363 w 3123110"/>
                <a:gd name="connsiteY38" fmla="*/ 248631 h 248631"/>
                <a:gd name="connsiteX39" fmla="*/ 3123110 w 3123110"/>
                <a:gd name="connsiteY39" fmla="*/ 124316 h 248631"/>
                <a:gd name="connsiteX40" fmla="*/ 2747363 w 3123110"/>
                <a:gd name="connsiteY40" fmla="*/ 0 h 2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123110" h="248631">
                  <a:moveTo>
                    <a:pt x="2747363" y="0"/>
                  </a:moveTo>
                  <a:cubicBezTo>
                    <a:pt x="2721423" y="0"/>
                    <a:pt x="2696097" y="870"/>
                    <a:pt x="2671636" y="2526"/>
                  </a:cubicBezTo>
                  <a:lnTo>
                    <a:pt x="2669387" y="2717"/>
                  </a:lnTo>
                  <a:lnTo>
                    <a:pt x="2641642" y="3809"/>
                  </a:lnTo>
                  <a:cubicBezTo>
                    <a:pt x="2466687" y="12306"/>
                    <a:pt x="2256586" y="43627"/>
                    <a:pt x="2084255" y="47971"/>
                  </a:cubicBezTo>
                  <a:cubicBezTo>
                    <a:pt x="1946390" y="51447"/>
                    <a:pt x="1784334" y="38045"/>
                    <a:pt x="1655970" y="32501"/>
                  </a:cubicBezTo>
                  <a:lnTo>
                    <a:pt x="1613256" y="31755"/>
                  </a:lnTo>
                  <a:lnTo>
                    <a:pt x="1608293" y="31270"/>
                  </a:lnTo>
                  <a:lnTo>
                    <a:pt x="1595085" y="31049"/>
                  </a:lnTo>
                  <a:lnTo>
                    <a:pt x="1582129" y="30492"/>
                  </a:lnTo>
                  <a:lnTo>
                    <a:pt x="1561555" y="30852"/>
                  </a:lnTo>
                  <a:lnTo>
                    <a:pt x="1540981" y="30492"/>
                  </a:lnTo>
                  <a:lnTo>
                    <a:pt x="1528025" y="31049"/>
                  </a:lnTo>
                  <a:lnTo>
                    <a:pt x="1514817" y="31270"/>
                  </a:lnTo>
                  <a:lnTo>
                    <a:pt x="1509854" y="31755"/>
                  </a:lnTo>
                  <a:lnTo>
                    <a:pt x="1467140" y="32501"/>
                  </a:lnTo>
                  <a:cubicBezTo>
                    <a:pt x="1338776" y="38045"/>
                    <a:pt x="1176720" y="51447"/>
                    <a:pt x="1038855" y="47971"/>
                  </a:cubicBezTo>
                  <a:cubicBezTo>
                    <a:pt x="866524" y="43627"/>
                    <a:pt x="656423" y="12306"/>
                    <a:pt x="481469" y="3809"/>
                  </a:cubicBezTo>
                  <a:lnTo>
                    <a:pt x="453723" y="2717"/>
                  </a:lnTo>
                  <a:lnTo>
                    <a:pt x="451474" y="2526"/>
                  </a:lnTo>
                  <a:cubicBezTo>
                    <a:pt x="427014" y="870"/>
                    <a:pt x="401688" y="0"/>
                    <a:pt x="375748" y="0"/>
                  </a:cubicBezTo>
                  <a:cubicBezTo>
                    <a:pt x="168228" y="0"/>
                    <a:pt x="0" y="55658"/>
                    <a:pt x="0" y="124316"/>
                  </a:cubicBezTo>
                  <a:cubicBezTo>
                    <a:pt x="0" y="192973"/>
                    <a:pt x="168228" y="248631"/>
                    <a:pt x="375748" y="248631"/>
                  </a:cubicBezTo>
                  <a:cubicBezTo>
                    <a:pt x="414658" y="248631"/>
                    <a:pt x="452186" y="246674"/>
                    <a:pt x="487483" y="243042"/>
                  </a:cubicBezTo>
                  <a:lnTo>
                    <a:pt x="505027" y="240918"/>
                  </a:lnTo>
                  <a:lnTo>
                    <a:pt x="524634" y="239758"/>
                  </a:lnTo>
                  <a:cubicBezTo>
                    <a:pt x="689611" y="228747"/>
                    <a:pt x="878744" y="202225"/>
                    <a:pt x="1036304" y="198252"/>
                  </a:cubicBezTo>
                  <a:cubicBezTo>
                    <a:pt x="1193863" y="194280"/>
                    <a:pt x="1402940" y="214470"/>
                    <a:pt x="1532310" y="217134"/>
                  </a:cubicBezTo>
                  <a:lnTo>
                    <a:pt x="1533225" y="217142"/>
                  </a:lnTo>
                  <a:lnTo>
                    <a:pt x="1543721" y="217844"/>
                  </a:lnTo>
                  <a:lnTo>
                    <a:pt x="1561555" y="217546"/>
                  </a:lnTo>
                  <a:lnTo>
                    <a:pt x="1579389" y="217844"/>
                  </a:lnTo>
                  <a:lnTo>
                    <a:pt x="1589885" y="217142"/>
                  </a:lnTo>
                  <a:lnTo>
                    <a:pt x="1590801" y="217134"/>
                  </a:lnTo>
                  <a:cubicBezTo>
                    <a:pt x="1720170" y="214470"/>
                    <a:pt x="1929247" y="194280"/>
                    <a:pt x="2086807" y="198252"/>
                  </a:cubicBezTo>
                  <a:cubicBezTo>
                    <a:pt x="2244366" y="202225"/>
                    <a:pt x="2433499" y="228747"/>
                    <a:pt x="2598476" y="239758"/>
                  </a:cubicBezTo>
                  <a:lnTo>
                    <a:pt x="2618084" y="240918"/>
                  </a:lnTo>
                  <a:lnTo>
                    <a:pt x="2635627" y="243042"/>
                  </a:lnTo>
                  <a:cubicBezTo>
                    <a:pt x="2670924" y="246674"/>
                    <a:pt x="2708453" y="248631"/>
                    <a:pt x="2747363" y="248631"/>
                  </a:cubicBezTo>
                  <a:cubicBezTo>
                    <a:pt x="2954882" y="248631"/>
                    <a:pt x="3123110" y="192973"/>
                    <a:pt x="3123110" y="124316"/>
                  </a:cubicBezTo>
                  <a:cubicBezTo>
                    <a:pt x="3123110" y="55658"/>
                    <a:pt x="2954882" y="0"/>
                    <a:pt x="274736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 449">
              <a:extLst>
                <a:ext uri="{FF2B5EF4-FFF2-40B4-BE49-F238E27FC236}">
                  <a16:creationId xmlns:a16="http://schemas.microsoft.com/office/drawing/2014/main" id="{7EBE90C4-0D5C-1942-8431-EF7E7CE443A2}"/>
                </a:ext>
              </a:extLst>
            </p:cNvPr>
            <p:cNvSpPr/>
            <p:nvPr/>
          </p:nvSpPr>
          <p:spPr>
            <a:xfrm rot="35323">
              <a:off x="9160605" y="2331472"/>
              <a:ext cx="276505" cy="134652"/>
            </a:xfrm>
            <a:custGeom>
              <a:avLst/>
              <a:gdLst>
                <a:gd name="connsiteX0" fmla="*/ 285673 w 571346"/>
                <a:gd name="connsiteY0" fmla="*/ 0 h 278231"/>
                <a:gd name="connsiteX1" fmla="*/ 571346 w 571346"/>
                <a:gd name="connsiteY1" fmla="*/ 228600 h 278231"/>
                <a:gd name="connsiteX2" fmla="*/ 559161 w 571346"/>
                <a:gd name="connsiteY2" fmla="*/ 274671 h 278231"/>
                <a:gd name="connsiteX3" fmla="*/ 556495 w 571346"/>
                <a:gd name="connsiteY3" fmla="*/ 278231 h 278231"/>
                <a:gd name="connsiteX4" fmla="*/ 14852 w 571346"/>
                <a:gd name="connsiteY4" fmla="*/ 278231 h 278231"/>
                <a:gd name="connsiteX5" fmla="*/ 12185 w 571346"/>
                <a:gd name="connsiteY5" fmla="*/ 274671 h 278231"/>
                <a:gd name="connsiteX6" fmla="*/ 0 w 571346"/>
                <a:gd name="connsiteY6" fmla="*/ 228600 h 278231"/>
                <a:gd name="connsiteX7" fmla="*/ 285673 w 571346"/>
                <a:gd name="connsiteY7" fmla="*/ 0 h 27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346" h="278231">
                  <a:moveTo>
                    <a:pt x="285673" y="0"/>
                  </a:moveTo>
                  <a:cubicBezTo>
                    <a:pt x="443446" y="0"/>
                    <a:pt x="571346" y="102348"/>
                    <a:pt x="571346" y="228600"/>
                  </a:cubicBezTo>
                  <a:cubicBezTo>
                    <a:pt x="571346" y="244381"/>
                    <a:pt x="566917" y="259789"/>
                    <a:pt x="559161" y="274671"/>
                  </a:cubicBezTo>
                  <a:lnTo>
                    <a:pt x="556495" y="278231"/>
                  </a:lnTo>
                  <a:lnTo>
                    <a:pt x="14852" y="278231"/>
                  </a:lnTo>
                  <a:lnTo>
                    <a:pt x="12185" y="274671"/>
                  </a:lnTo>
                  <a:cubicBezTo>
                    <a:pt x="4429" y="259789"/>
                    <a:pt x="0" y="244381"/>
                    <a:pt x="0" y="228600"/>
                  </a:cubicBezTo>
                  <a:cubicBezTo>
                    <a:pt x="0" y="102348"/>
                    <a:pt x="127900" y="0"/>
                    <a:pt x="28567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 450">
              <a:extLst>
                <a:ext uri="{FF2B5EF4-FFF2-40B4-BE49-F238E27FC236}">
                  <a16:creationId xmlns:a16="http://schemas.microsoft.com/office/drawing/2014/main" id="{36360698-39FD-2842-9211-C595C223F139}"/>
                </a:ext>
              </a:extLst>
            </p:cNvPr>
            <p:cNvSpPr/>
            <p:nvPr/>
          </p:nvSpPr>
          <p:spPr>
            <a:xfrm rot="35323" flipH="1">
              <a:off x="8542518" y="2398693"/>
              <a:ext cx="1511447" cy="120326"/>
            </a:xfrm>
            <a:custGeom>
              <a:avLst/>
              <a:gdLst>
                <a:gd name="connsiteX0" fmla="*/ 2747363 w 3123110"/>
                <a:gd name="connsiteY0" fmla="*/ 0 h 248631"/>
                <a:gd name="connsiteX1" fmla="*/ 2671636 w 3123110"/>
                <a:gd name="connsiteY1" fmla="*/ 2526 h 248631"/>
                <a:gd name="connsiteX2" fmla="*/ 2669387 w 3123110"/>
                <a:gd name="connsiteY2" fmla="*/ 2717 h 248631"/>
                <a:gd name="connsiteX3" fmla="*/ 2641642 w 3123110"/>
                <a:gd name="connsiteY3" fmla="*/ 3809 h 248631"/>
                <a:gd name="connsiteX4" fmla="*/ 2084255 w 3123110"/>
                <a:gd name="connsiteY4" fmla="*/ 47971 h 248631"/>
                <a:gd name="connsiteX5" fmla="*/ 1655970 w 3123110"/>
                <a:gd name="connsiteY5" fmla="*/ 32501 h 248631"/>
                <a:gd name="connsiteX6" fmla="*/ 1613256 w 3123110"/>
                <a:gd name="connsiteY6" fmla="*/ 31755 h 248631"/>
                <a:gd name="connsiteX7" fmla="*/ 1608293 w 3123110"/>
                <a:gd name="connsiteY7" fmla="*/ 31270 h 248631"/>
                <a:gd name="connsiteX8" fmla="*/ 1595085 w 3123110"/>
                <a:gd name="connsiteY8" fmla="*/ 31049 h 248631"/>
                <a:gd name="connsiteX9" fmla="*/ 1582129 w 3123110"/>
                <a:gd name="connsiteY9" fmla="*/ 30492 h 248631"/>
                <a:gd name="connsiteX10" fmla="*/ 1561555 w 3123110"/>
                <a:gd name="connsiteY10" fmla="*/ 30852 h 248631"/>
                <a:gd name="connsiteX11" fmla="*/ 1540981 w 3123110"/>
                <a:gd name="connsiteY11" fmla="*/ 30492 h 248631"/>
                <a:gd name="connsiteX12" fmla="*/ 1528025 w 3123110"/>
                <a:gd name="connsiteY12" fmla="*/ 31049 h 248631"/>
                <a:gd name="connsiteX13" fmla="*/ 1514817 w 3123110"/>
                <a:gd name="connsiteY13" fmla="*/ 31270 h 248631"/>
                <a:gd name="connsiteX14" fmla="*/ 1509854 w 3123110"/>
                <a:gd name="connsiteY14" fmla="*/ 31755 h 248631"/>
                <a:gd name="connsiteX15" fmla="*/ 1467140 w 3123110"/>
                <a:gd name="connsiteY15" fmla="*/ 32501 h 248631"/>
                <a:gd name="connsiteX16" fmla="*/ 1038855 w 3123110"/>
                <a:gd name="connsiteY16" fmla="*/ 47971 h 248631"/>
                <a:gd name="connsiteX17" fmla="*/ 481469 w 3123110"/>
                <a:gd name="connsiteY17" fmla="*/ 3809 h 248631"/>
                <a:gd name="connsiteX18" fmla="*/ 453723 w 3123110"/>
                <a:gd name="connsiteY18" fmla="*/ 2717 h 248631"/>
                <a:gd name="connsiteX19" fmla="*/ 451474 w 3123110"/>
                <a:gd name="connsiteY19" fmla="*/ 2526 h 248631"/>
                <a:gd name="connsiteX20" fmla="*/ 375748 w 3123110"/>
                <a:gd name="connsiteY20" fmla="*/ 0 h 248631"/>
                <a:gd name="connsiteX21" fmla="*/ 0 w 3123110"/>
                <a:gd name="connsiteY21" fmla="*/ 124316 h 248631"/>
                <a:gd name="connsiteX22" fmla="*/ 375748 w 3123110"/>
                <a:gd name="connsiteY22" fmla="*/ 248631 h 248631"/>
                <a:gd name="connsiteX23" fmla="*/ 487483 w 3123110"/>
                <a:gd name="connsiteY23" fmla="*/ 243042 h 248631"/>
                <a:gd name="connsiteX24" fmla="*/ 505027 w 3123110"/>
                <a:gd name="connsiteY24" fmla="*/ 240918 h 248631"/>
                <a:gd name="connsiteX25" fmla="*/ 524634 w 3123110"/>
                <a:gd name="connsiteY25" fmla="*/ 239758 h 248631"/>
                <a:gd name="connsiteX26" fmla="*/ 1036304 w 3123110"/>
                <a:gd name="connsiteY26" fmla="*/ 198252 h 248631"/>
                <a:gd name="connsiteX27" fmla="*/ 1532310 w 3123110"/>
                <a:gd name="connsiteY27" fmla="*/ 217134 h 248631"/>
                <a:gd name="connsiteX28" fmla="*/ 1533225 w 3123110"/>
                <a:gd name="connsiteY28" fmla="*/ 217142 h 248631"/>
                <a:gd name="connsiteX29" fmla="*/ 1543721 w 3123110"/>
                <a:gd name="connsiteY29" fmla="*/ 217844 h 248631"/>
                <a:gd name="connsiteX30" fmla="*/ 1561555 w 3123110"/>
                <a:gd name="connsiteY30" fmla="*/ 217546 h 248631"/>
                <a:gd name="connsiteX31" fmla="*/ 1579389 w 3123110"/>
                <a:gd name="connsiteY31" fmla="*/ 217844 h 248631"/>
                <a:gd name="connsiteX32" fmla="*/ 1589885 w 3123110"/>
                <a:gd name="connsiteY32" fmla="*/ 217142 h 248631"/>
                <a:gd name="connsiteX33" fmla="*/ 1590801 w 3123110"/>
                <a:gd name="connsiteY33" fmla="*/ 217134 h 248631"/>
                <a:gd name="connsiteX34" fmla="*/ 2086807 w 3123110"/>
                <a:gd name="connsiteY34" fmla="*/ 198252 h 248631"/>
                <a:gd name="connsiteX35" fmla="*/ 2598476 w 3123110"/>
                <a:gd name="connsiteY35" fmla="*/ 239758 h 248631"/>
                <a:gd name="connsiteX36" fmla="*/ 2618084 w 3123110"/>
                <a:gd name="connsiteY36" fmla="*/ 240918 h 248631"/>
                <a:gd name="connsiteX37" fmla="*/ 2635627 w 3123110"/>
                <a:gd name="connsiteY37" fmla="*/ 243042 h 248631"/>
                <a:gd name="connsiteX38" fmla="*/ 2747363 w 3123110"/>
                <a:gd name="connsiteY38" fmla="*/ 248631 h 248631"/>
                <a:gd name="connsiteX39" fmla="*/ 3123110 w 3123110"/>
                <a:gd name="connsiteY39" fmla="*/ 124316 h 248631"/>
                <a:gd name="connsiteX40" fmla="*/ 2747363 w 3123110"/>
                <a:gd name="connsiteY40" fmla="*/ 0 h 248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123110" h="248631">
                  <a:moveTo>
                    <a:pt x="2747363" y="0"/>
                  </a:moveTo>
                  <a:cubicBezTo>
                    <a:pt x="2721423" y="0"/>
                    <a:pt x="2696097" y="870"/>
                    <a:pt x="2671636" y="2526"/>
                  </a:cubicBezTo>
                  <a:lnTo>
                    <a:pt x="2669387" y="2717"/>
                  </a:lnTo>
                  <a:lnTo>
                    <a:pt x="2641642" y="3809"/>
                  </a:lnTo>
                  <a:cubicBezTo>
                    <a:pt x="2466687" y="12306"/>
                    <a:pt x="2256586" y="43627"/>
                    <a:pt x="2084255" y="47971"/>
                  </a:cubicBezTo>
                  <a:cubicBezTo>
                    <a:pt x="1946390" y="51447"/>
                    <a:pt x="1784334" y="38045"/>
                    <a:pt x="1655970" y="32501"/>
                  </a:cubicBezTo>
                  <a:lnTo>
                    <a:pt x="1613256" y="31755"/>
                  </a:lnTo>
                  <a:lnTo>
                    <a:pt x="1608293" y="31270"/>
                  </a:lnTo>
                  <a:lnTo>
                    <a:pt x="1595085" y="31049"/>
                  </a:lnTo>
                  <a:lnTo>
                    <a:pt x="1582129" y="30492"/>
                  </a:lnTo>
                  <a:lnTo>
                    <a:pt x="1561555" y="30852"/>
                  </a:lnTo>
                  <a:lnTo>
                    <a:pt x="1540981" y="30492"/>
                  </a:lnTo>
                  <a:lnTo>
                    <a:pt x="1528025" y="31049"/>
                  </a:lnTo>
                  <a:lnTo>
                    <a:pt x="1514817" y="31270"/>
                  </a:lnTo>
                  <a:lnTo>
                    <a:pt x="1509854" y="31755"/>
                  </a:lnTo>
                  <a:lnTo>
                    <a:pt x="1467140" y="32501"/>
                  </a:lnTo>
                  <a:cubicBezTo>
                    <a:pt x="1338776" y="38045"/>
                    <a:pt x="1176720" y="51447"/>
                    <a:pt x="1038855" y="47971"/>
                  </a:cubicBezTo>
                  <a:cubicBezTo>
                    <a:pt x="866524" y="43627"/>
                    <a:pt x="656423" y="12306"/>
                    <a:pt x="481469" y="3809"/>
                  </a:cubicBezTo>
                  <a:lnTo>
                    <a:pt x="453723" y="2717"/>
                  </a:lnTo>
                  <a:lnTo>
                    <a:pt x="451474" y="2526"/>
                  </a:lnTo>
                  <a:cubicBezTo>
                    <a:pt x="427014" y="870"/>
                    <a:pt x="401688" y="0"/>
                    <a:pt x="375748" y="0"/>
                  </a:cubicBezTo>
                  <a:cubicBezTo>
                    <a:pt x="168228" y="0"/>
                    <a:pt x="0" y="55658"/>
                    <a:pt x="0" y="124316"/>
                  </a:cubicBezTo>
                  <a:cubicBezTo>
                    <a:pt x="0" y="192973"/>
                    <a:pt x="168228" y="248631"/>
                    <a:pt x="375748" y="248631"/>
                  </a:cubicBezTo>
                  <a:cubicBezTo>
                    <a:pt x="414658" y="248631"/>
                    <a:pt x="452186" y="246674"/>
                    <a:pt x="487483" y="243042"/>
                  </a:cubicBezTo>
                  <a:lnTo>
                    <a:pt x="505027" y="240918"/>
                  </a:lnTo>
                  <a:lnTo>
                    <a:pt x="524634" y="239758"/>
                  </a:lnTo>
                  <a:cubicBezTo>
                    <a:pt x="689611" y="228747"/>
                    <a:pt x="878744" y="202225"/>
                    <a:pt x="1036304" y="198252"/>
                  </a:cubicBezTo>
                  <a:cubicBezTo>
                    <a:pt x="1193863" y="194280"/>
                    <a:pt x="1402940" y="214470"/>
                    <a:pt x="1532310" y="217134"/>
                  </a:cubicBezTo>
                  <a:lnTo>
                    <a:pt x="1533225" y="217142"/>
                  </a:lnTo>
                  <a:lnTo>
                    <a:pt x="1543721" y="217844"/>
                  </a:lnTo>
                  <a:lnTo>
                    <a:pt x="1561555" y="217546"/>
                  </a:lnTo>
                  <a:lnTo>
                    <a:pt x="1579389" y="217844"/>
                  </a:lnTo>
                  <a:lnTo>
                    <a:pt x="1589885" y="217142"/>
                  </a:lnTo>
                  <a:lnTo>
                    <a:pt x="1590801" y="217134"/>
                  </a:lnTo>
                  <a:cubicBezTo>
                    <a:pt x="1720170" y="214470"/>
                    <a:pt x="1929247" y="194280"/>
                    <a:pt x="2086807" y="198252"/>
                  </a:cubicBezTo>
                  <a:cubicBezTo>
                    <a:pt x="2244366" y="202225"/>
                    <a:pt x="2433499" y="228747"/>
                    <a:pt x="2598476" y="239758"/>
                  </a:cubicBezTo>
                  <a:lnTo>
                    <a:pt x="2618084" y="240918"/>
                  </a:lnTo>
                  <a:lnTo>
                    <a:pt x="2635627" y="243042"/>
                  </a:lnTo>
                  <a:cubicBezTo>
                    <a:pt x="2670924" y="246674"/>
                    <a:pt x="2708453" y="248631"/>
                    <a:pt x="2747363" y="248631"/>
                  </a:cubicBezTo>
                  <a:cubicBezTo>
                    <a:pt x="2954882" y="248631"/>
                    <a:pt x="3123110" y="192973"/>
                    <a:pt x="3123110" y="124316"/>
                  </a:cubicBezTo>
                  <a:cubicBezTo>
                    <a:pt x="3123110" y="55658"/>
                    <a:pt x="2954882" y="0"/>
                    <a:pt x="274736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L 字 451">
              <a:extLst>
                <a:ext uri="{FF2B5EF4-FFF2-40B4-BE49-F238E27FC236}">
                  <a16:creationId xmlns:a16="http://schemas.microsoft.com/office/drawing/2014/main" id="{2B51467B-C0FA-434F-84A9-32BC5E40B01F}"/>
                </a:ext>
              </a:extLst>
            </p:cNvPr>
            <p:cNvSpPr/>
            <p:nvPr/>
          </p:nvSpPr>
          <p:spPr>
            <a:xfrm rot="35323">
              <a:off x="6819520" y="3064428"/>
              <a:ext cx="245563" cy="1305526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L 字 452">
              <a:extLst>
                <a:ext uri="{FF2B5EF4-FFF2-40B4-BE49-F238E27FC236}">
                  <a16:creationId xmlns:a16="http://schemas.microsoft.com/office/drawing/2014/main" id="{1493C66D-730A-2A4A-B8A5-2C79DB54EC14}"/>
                </a:ext>
              </a:extLst>
            </p:cNvPr>
            <p:cNvSpPr/>
            <p:nvPr/>
          </p:nvSpPr>
          <p:spPr>
            <a:xfrm rot="35323" flipH="1">
              <a:off x="9110639" y="3087969"/>
              <a:ext cx="245563" cy="1305526"/>
            </a:xfrm>
            <a:prstGeom prst="corne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正方形/長方形 453">
              <a:extLst>
                <a:ext uri="{FF2B5EF4-FFF2-40B4-BE49-F238E27FC236}">
                  <a16:creationId xmlns:a16="http://schemas.microsoft.com/office/drawing/2014/main" id="{D233CCEC-28DB-EB42-AA3D-6B1C19EB0890}"/>
                </a:ext>
              </a:extLst>
            </p:cNvPr>
            <p:cNvSpPr/>
            <p:nvPr/>
          </p:nvSpPr>
          <p:spPr>
            <a:xfrm rot="35323">
              <a:off x="9233290" y="2552277"/>
              <a:ext cx="123980" cy="3896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5" name="フリーフォーム 454">
              <a:extLst>
                <a:ext uri="{FF2B5EF4-FFF2-40B4-BE49-F238E27FC236}">
                  <a16:creationId xmlns:a16="http://schemas.microsoft.com/office/drawing/2014/main" id="{F44240F3-497E-B040-BE25-A57CB33190DA}"/>
                </a:ext>
              </a:extLst>
            </p:cNvPr>
            <p:cNvSpPr/>
            <p:nvPr/>
          </p:nvSpPr>
          <p:spPr>
            <a:xfrm rot="35323">
              <a:off x="6381980" y="2554256"/>
              <a:ext cx="3421429" cy="881375"/>
            </a:xfrm>
            <a:custGeom>
              <a:avLst/>
              <a:gdLst>
                <a:gd name="connsiteX0" fmla="*/ 768673 w 1638296"/>
                <a:gd name="connsiteY0" fmla="*/ 254432 h 422032"/>
                <a:gd name="connsiteX1" fmla="*/ 733666 w 1638296"/>
                <a:gd name="connsiteY1" fmla="*/ 307245 h 422032"/>
                <a:gd name="connsiteX2" fmla="*/ 790983 w 1638296"/>
                <a:gd name="connsiteY2" fmla="*/ 364562 h 422032"/>
                <a:gd name="connsiteX3" fmla="*/ 848300 w 1638296"/>
                <a:gd name="connsiteY3" fmla="*/ 307245 h 422032"/>
                <a:gd name="connsiteX4" fmla="*/ 790983 w 1638296"/>
                <a:gd name="connsiteY4" fmla="*/ 249928 h 422032"/>
                <a:gd name="connsiteX5" fmla="*/ 768673 w 1638296"/>
                <a:gd name="connsiteY5" fmla="*/ 254432 h 422032"/>
                <a:gd name="connsiteX6" fmla="*/ 36129 w 1638296"/>
                <a:gd name="connsiteY6" fmla="*/ 156509 h 422032"/>
                <a:gd name="connsiteX7" fmla="*/ 59155 w 1638296"/>
                <a:gd name="connsiteY7" fmla="*/ 151861 h 422032"/>
                <a:gd name="connsiteX8" fmla="*/ 152714 w 1638296"/>
                <a:gd name="connsiteY8" fmla="*/ 151861 h 422032"/>
                <a:gd name="connsiteX9" fmla="*/ 195698 w 1638296"/>
                <a:gd name="connsiteY9" fmla="*/ 150506 h 422032"/>
                <a:gd name="connsiteX10" fmla="*/ 312857 w 1638296"/>
                <a:gd name="connsiteY10" fmla="*/ 137914 h 422032"/>
                <a:gd name="connsiteX11" fmla="*/ 425909 w 1638296"/>
                <a:gd name="connsiteY11" fmla="*/ 88991 h 422032"/>
                <a:gd name="connsiteX12" fmla="*/ 441839 w 1638296"/>
                <a:gd name="connsiteY12" fmla="*/ 81364 h 422032"/>
                <a:gd name="connsiteX13" fmla="*/ 475705 w 1638296"/>
                <a:gd name="connsiteY13" fmla="*/ 61805 h 422032"/>
                <a:gd name="connsiteX14" fmla="*/ 788844 w 1638296"/>
                <a:gd name="connsiteY14" fmla="*/ 0 h 422032"/>
                <a:gd name="connsiteX15" fmla="*/ 1101982 w 1638296"/>
                <a:gd name="connsiteY15" fmla="*/ 61805 h 422032"/>
                <a:gd name="connsiteX16" fmla="*/ 1114705 w 1638296"/>
                <a:gd name="connsiteY16" fmla="*/ 69153 h 422032"/>
                <a:gd name="connsiteX17" fmla="*/ 1156137 w 1638296"/>
                <a:gd name="connsiteY17" fmla="*/ 88991 h 422032"/>
                <a:gd name="connsiteX18" fmla="*/ 1269188 w 1638296"/>
                <a:gd name="connsiteY18" fmla="*/ 137914 h 422032"/>
                <a:gd name="connsiteX19" fmla="*/ 1386348 w 1638296"/>
                <a:gd name="connsiteY19" fmla="*/ 150506 h 422032"/>
                <a:gd name="connsiteX20" fmla="*/ 1429332 w 1638296"/>
                <a:gd name="connsiteY20" fmla="*/ 151861 h 422032"/>
                <a:gd name="connsiteX21" fmla="*/ 1579142 w 1638296"/>
                <a:gd name="connsiteY21" fmla="*/ 151861 h 422032"/>
                <a:gd name="connsiteX22" fmla="*/ 1638296 w 1638296"/>
                <a:gd name="connsiteY22" fmla="*/ 211016 h 422032"/>
                <a:gd name="connsiteX23" fmla="*/ 1579141 w 1638296"/>
                <a:gd name="connsiteY23" fmla="*/ 270171 h 422032"/>
                <a:gd name="connsiteX24" fmla="*/ 1435200 w 1638296"/>
                <a:gd name="connsiteY24" fmla="*/ 270171 h 422032"/>
                <a:gd name="connsiteX25" fmla="*/ 1434473 w 1638296"/>
                <a:gd name="connsiteY25" fmla="*/ 270264 h 422032"/>
                <a:gd name="connsiteX26" fmla="*/ 1269188 w 1638296"/>
                <a:gd name="connsiteY26" fmla="*/ 284373 h 422032"/>
                <a:gd name="connsiteX27" fmla="*/ 1156137 w 1638296"/>
                <a:gd name="connsiteY27" fmla="*/ 333295 h 422032"/>
                <a:gd name="connsiteX28" fmla="*/ 1112125 w 1638296"/>
                <a:gd name="connsiteY28" fmla="*/ 354369 h 422032"/>
                <a:gd name="connsiteX29" fmla="*/ 1101982 w 1638296"/>
                <a:gd name="connsiteY29" fmla="*/ 360227 h 422032"/>
                <a:gd name="connsiteX30" fmla="*/ 1075065 w 1638296"/>
                <a:gd name="connsiteY30" fmla="*/ 370809 h 422032"/>
                <a:gd name="connsiteX31" fmla="*/ 1064814 w 1638296"/>
                <a:gd name="connsiteY31" fmla="*/ 375069 h 422032"/>
                <a:gd name="connsiteX32" fmla="*/ 1060256 w 1638296"/>
                <a:gd name="connsiteY32" fmla="*/ 376631 h 422032"/>
                <a:gd name="connsiteX33" fmla="*/ 1036442 w 1638296"/>
                <a:gd name="connsiteY33" fmla="*/ 385994 h 422032"/>
                <a:gd name="connsiteX34" fmla="*/ 788843 w 1638296"/>
                <a:gd name="connsiteY34" fmla="*/ 422032 h 422032"/>
                <a:gd name="connsiteX35" fmla="*/ 475705 w 1638296"/>
                <a:gd name="connsiteY35" fmla="*/ 360227 h 422032"/>
                <a:gd name="connsiteX36" fmla="*/ 444418 w 1638296"/>
                <a:gd name="connsiteY36" fmla="*/ 342158 h 422032"/>
                <a:gd name="connsiteX37" fmla="*/ 425908 w 1638296"/>
                <a:gd name="connsiteY37" fmla="*/ 333295 h 422032"/>
                <a:gd name="connsiteX38" fmla="*/ 312858 w 1638296"/>
                <a:gd name="connsiteY38" fmla="*/ 284373 h 422032"/>
                <a:gd name="connsiteX39" fmla="*/ 147573 w 1638296"/>
                <a:gd name="connsiteY39" fmla="*/ 270264 h 422032"/>
                <a:gd name="connsiteX40" fmla="*/ 146847 w 1638296"/>
                <a:gd name="connsiteY40" fmla="*/ 270171 h 422032"/>
                <a:gd name="connsiteX41" fmla="*/ 59154 w 1638296"/>
                <a:gd name="connsiteY41" fmla="*/ 270171 h 422032"/>
                <a:gd name="connsiteX42" fmla="*/ 0 w 1638296"/>
                <a:gd name="connsiteY42" fmla="*/ 211016 h 422032"/>
                <a:gd name="connsiteX43" fmla="*/ 36129 w 1638296"/>
                <a:gd name="connsiteY43" fmla="*/ 156509 h 42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638296" h="422032">
                  <a:moveTo>
                    <a:pt x="768673" y="254432"/>
                  </a:moveTo>
                  <a:cubicBezTo>
                    <a:pt x="748101" y="263133"/>
                    <a:pt x="733667" y="283504"/>
                    <a:pt x="733666" y="307245"/>
                  </a:cubicBezTo>
                  <a:cubicBezTo>
                    <a:pt x="733666" y="338900"/>
                    <a:pt x="759328" y="364562"/>
                    <a:pt x="790983" y="364562"/>
                  </a:cubicBezTo>
                  <a:cubicBezTo>
                    <a:pt x="822638" y="364562"/>
                    <a:pt x="848300" y="338900"/>
                    <a:pt x="848300" y="307245"/>
                  </a:cubicBezTo>
                  <a:cubicBezTo>
                    <a:pt x="848300" y="275590"/>
                    <a:pt x="822638" y="249928"/>
                    <a:pt x="790983" y="249928"/>
                  </a:cubicBezTo>
                  <a:cubicBezTo>
                    <a:pt x="783069" y="249928"/>
                    <a:pt x="775530" y="251532"/>
                    <a:pt x="768673" y="254432"/>
                  </a:cubicBezTo>
                  <a:close/>
                  <a:moveTo>
                    <a:pt x="36129" y="156509"/>
                  </a:moveTo>
                  <a:cubicBezTo>
                    <a:pt x="43206" y="153516"/>
                    <a:pt x="50988" y="151861"/>
                    <a:pt x="59155" y="151861"/>
                  </a:cubicBezTo>
                  <a:lnTo>
                    <a:pt x="152714" y="151861"/>
                  </a:lnTo>
                  <a:lnTo>
                    <a:pt x="195698" y="150506"/>
                  </a:lnTo>
                  <a:cubicBezTo>
                    <a:pt x="232851" y="149698"/>
                    <a:pt x="277396" y="148032"/>
                    <a:pt x="312857" y="137914"/>
                  </a:cubicBezTo>
                  <a:cubicBezTo>
                    <a:pt x="348320" y="127795"/>
                    <a:pt x="386325" y="108689"/>
                    <a:pt x="425909" y="88991"/>
                  </a:cubicBezTo>
                  <a:lnTo>
                    <a:pt x="441839" y="81364"/>
                  </a:lnTo>
                  <a:lnTo>
                    <a:pt x="475705" y="61805"/>
                  </a:lnTo>
                  <a:cubicBezTo>
                    <a:pt x="555844" y="23619"/>
                    <a:pt x="666556" y="0"/>
                    <a:pt x="788844" y="0"/>
                  </a:cubicBezTo>
                  <a:cubicBezTo>
                    <a:pt x="911131" y="0"/>
                    <a:pt x="1021843" y="23619"/>
                    <a:pt x="1101982" y="61805"/>
                  </a:cubicBezTo>
                  <a:lnTo>
                    <a:pt x="1114705" y="69153"/>
                  </a:lnTo>
                  <a:lnTo>
                    <a:pt x="1156137" y="88991"/>
                  </a:lnTo>
                  <a:cubicBezTo>
                    <a:pt x="1195721" y="108689"/>
                    <a:pt x="1233726" y="127795"/>
                    <a:pt x="1269188" y="137914"/>
                  </a:cubicBezTo>
                  <a:cubicBezTo>
                    <a:pt x="1304650" y="148032"/>
                    <a:pt x="1349195" y="149698"/>
                    <a:pt x="1386348" y="150506"/>
                  </a:cubicBezTo>
                  <a:lnTo>
                    <a:pt x="1429332" y="151861"/>
                  </a:lnTo>
                  <a:lnTo>
                    <a:pt x="1579142" y="151861"/>
                  </a:lnTo>
                  <a:cubicBezTo>
                    <a:pt x="1611812" y="151861"/>
                    <a:pt x="1638296" y="178345"/>
                    <a:pt x="1638296" y="211016"/>
                  </a:cubicBezTo>
                  <a:cubicBezTo>
                    <a:pt x="1638297" y="243686"/>
                    <a:pt x="1611812" y="270171"/>
                    <a:pt x="1579141" y="270171"/>
                  </a:cubicBezTo>
                  <a:lnTo>
                    <a:pt x="1435200" y="270171"/>
                  </a:lnTo>
                  <a:lnTo>
                    <a:pt x="1434473" y="270264"/>
                  </a:lnTo>
                  <a:cubicBezTo>
                    <a:pt x="1396011" y="273035"/>
                    <a:pt x="1322381" y="269195"/>
                    <a:pt x="1269188" y="284373"/>
                  </a:cubicBezTo>
                  <a:cubicBezTo>
                    <a:pt x="1233727" y="294491"/>
                    <a:pt x="1195721" y="313598"/>
                    <a:pt x="1156137" y="333295"/>
                  </a:cubicBezTo>
                  <a:lnTo>
                    <a:pt x="1112125" y="354369"/>
                  </a:lnTo>
                  <a:lnTo>
                    <a:pt x="1101982" y="360227"/>
                  </a:lnTo>
                  <a:lnTo>
                    <a:pt x="1075065" y="370809"/>
                  </a:lnTo>
                  <a:lnTo>
                    <a:pt x="1064814" y="375069"/>
                  </a:lnTo>
                  <a:lnTo>
                    <a:pt x="1060256" y="376631"/>
                  </a:lnTo>
                  <a:lnTo>
                    <a:pt x="1036442" y="385994"/>
                  </a:lnTo>
                  <a:cubicBezTo>
                    <a:pt x="965764" y="408746"/>
                    <a:pt x="880560" y="422032"/>
                    <a:pt x="788843" y="422032"/>
                  </a:cubicBezTo>
                  <a:cubicBezTo>
                    <a:pt x="666555" y="422032"/>
                    <a:pt x="555844" y="398413"/>
                    <a:pt x="475705" y="360227"/>
                  </a:cubicBezTo>
                  <a:lnTo>
                    <a:pt x="444418" y="342158"/>
                  </a:lnTo>
                  <a:lnTo>
                    <a:pt x="425908" y="333295"/>
                  </a:lnTo>
                  <a:cubicBezTo>
                    <a:pt x="386324" y="313598"/>
                    <a:pt x="348320" y="294491"/>
                    <a:pt x="312858" y="284373"/>
                  </a:cubicBezTo>
                  <a:cubicBezTo>
                    <a:pt x="259665" y="269195"/>
                    <a:pt x="186035" y="273035"/>
                    <a:pt x="147573" y="270264"/>
                  </a:cubicBezTo>
                  <a:lnTo>
                    <a:pt x="146847" y="270171"/>
                  </a:lnTo>
                  <a:lnTo>
                    <a:pt x="59154" y="270171"/>
                  </a:lnTo>
                  <a:cubicBezTo>
                    <a:pt x="26484" y="270171"/>
                    <a:pt x="0" y="243686"/>
                    <a:pt x="0" y="211016"/>
                  </a:cubicBezTo>
                  <a:cubicBezTo>
                    <a:pt x="0" y="186513"/>
                    <a:pt x="14897" y="165490"/>
                    <a:pt x="36129" y="1565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456" name="グループ化 455">
              <a:extLst>
                <a:ext uri="{FF2B5EF4-FFF2-40B4-BE49-F238E27FC236}">
                  <a16:creationId xmlns:a16="http://schemas.microsoft.com/office/drawing/2014/main" id="{297B8CDA-143F-DD4D-8F04-B1C9135B5970}"/>
                </a:ext>
              </a:extLst>
            </p:cNvPr>
            <p:cNvGrpSpPr/>
            <p:nvPr/>
          </p:nvGrpSpPr>
          <p:grpSpPr>
            <a:xfrm rot="2735323">
              <a:off x="7806267" y="1129265"/>
              <a:ext cx="727221" cy="1204969"/>
              <a:chOff x="7457450" y="2937891"/>
              <a:chExt cx="283332" cy="469467"/>
            </a:xfrm>
            <a:grpFill/>
          </p:grpSpPr>
          <p:sp>
            <p:nvSpPr>
              <p:cNvPr id="458" name="フリーフォーム 457">
                <a:extLst>
                  <a:ext uri="{FF2B5EF4-FFF2-40B4-BE49-F238E27FC236}">
                    <a16:creationId xmlns:a16="http://schemas.microsoft.com/office/drawing/2014/main" id="{9503C658-1F35-6F4C-8B3A-26931B2ECDF5}"/>
                  </a:ext>
                </a:extLst>
              </p:cNvPr>
              <p:cNvSpPr/>
              <p:nvPr/>
            </p:nvSpPr>
            <p:spPr>
              <a:xfrm rot="18805104">
                <a:off x="7287034" y="3108307"/>
                <a:ext cx="469467" cy="128635"/>
              </a:xfrm>
              <a:custGeom>
                <a:avLst/>
                <a:gdLst>
                  <a:gd name="connsiteX0" fmla="*/ 1587866 w 1587866"/>
                  <a:gd name="connsiteY0" fmla="*/ 323563 h 435078"/>
                  <a:gd name="connsiteX1" fmla="*/ 1470018 w 1587866"/>
                  <a:gd name="connsiteY1" fmla="*/ 435078 h 435078"/>
                  <a:gd name="connsiteX2" fmla="*/ 1342746 w 1587866"/>
                  <a:gd name="connsiteY2" fmla="*/ 330069 h 435078"/>
                  <a:gd name="connsiteX3" fmla="*/ 788480 w 1587866"/>
                  <a:gd name="connsiteY3" fmla="*/ 160763 h 435078"/>
                  <a:gd name="connsiteX4" fmla="*/ 234215 w 1587866"/>
                  <a:gd name="connsiteY4" fmla="*/ 330069 h 435078"/>
                  <a:gd name="connsiteX5" fmla="*/ 111411 w 1587866"/>
                  <a:gd name="connsiteY5" fmla="*/ 431390 h 435078"/>
                  <a:gd name="connsiteX6" fmla="*/ 0 w 1587866"/>
                  <a:gd name="connsiteY6" fmla="*/ 313652 h 435078"/>
                  <a:gd name="connsiteX7" fmla="*/ 55637 w 1587866"/>
                  <a:gd name="connsiteY7" fmla="*/ 263084 h 435078"/>
                  <a:gd name="connsiteX8" fmla="*/ 788480 w 1587866"/>
                  <a:gd name="connsiteY8" fmla="*/ 0 h 435078"/>
                  <a:gd name="connsiteX9" fmla="*/ 1521322 w 1587866"/>
                  <a:gd name="connsiteY9" fmla="*/ 263084 h 435078"/>
                  <a:gd name="connsiteX10" fmla="*/ 1587866 w 1587866"/>
                  <a:gd name="connsiteY10" fmla="*/ 323563 h 435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87866" h="435078">
                    <a:moveTo>
                      <a:pt x="1587866" y="323563"/>
                    </a:moveTo>
                    <a:lnTo>
                      <a:pt x="1470018" y="435078"/>
                    </a:lnTo>
                    <a:lnTo>
                      <a:pt x="1342746" y="330069"/>
                    </a:lnTo>
                    <a:cubicBezTo>
                      <a:pt x="1184527" y="223179"/>
                      <a:pt x="993793" y="160764"/>
                      <a:pt x="788480" y="160763"/>
                    </a:cubicBezTo>
                    <a:cubicBezTo>
                      <a:pt x="583167" y="160764"/>
                      <a:pt x="392433" y="223180"/>
                      <a:pt x="234215" y="330069"/>
                    </a:cubicBezTo>
                    <a:lnTo>
                      <a:pt x="111411" y="431390"/>
                    </a:lnTo>
                    <a:lnTo>
                      <a:pt x="0" y="313652"/>
                    </a:lnTo>
                    <a:lnTo>
                      <a:pt x="55637" y="263084"/>
                    </a:lnTo>
                    <a:cubicBezTo>
                      <a:pt x="254789" y="98730"/>
                      <a:pt x="510105" y="0"/>
                      <a:pt x="788480" y="0"/>
                    </a:cubicBezTo>
                    <a:cubicBezTo>
                      <a:pt x="1066857" y="0"/>
                      <a:pt x="1322171" y="98730"/>
                      <a:pt x="1521322" y="263084"/>
                    </a:cubicBezTo>
                    <a:lnTo>
                      <a:pt x="1587866" y="3235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59" name="フリーフォーム 458">
                <a:extLst>
                  <a:ext uri="{FF2B5EF4-FFF2-40B4-BE49-F238E27FC236}">
                    <a16:creationId xmlns:a16="http://schemas.microsoft.com/office/drawing/2014/main" id="{6EC6C070-04A8-E24F-833C-698F0A3C3A37}"/>
                  </a:ext>
                </a:extLst>
              </p:cNvPr>
              <p:cNvSpPr/>
              <p:nvPr/>
            </p:nvSpPr>
            <p:spPr>
              <a:xfrm rot="18805104">
                <a:off x="7413228" y="3179609"/>
                <a:ext cx="333753" cy="101886"/>
              </a:xfrm>
              <a:custGeom>
                <a:avLst/>
                <a:gdLst>
                  <a:gd name="connsiteX0" fmla="*/ 1128842 w 1128842"/>
                  <a:gd name="connsiteY0" fmla="*/ 223857 h 344604"/>
                  <a:gd name="connsiteX1" fmla="*/ 1009513 w 1128842"/>
                  <a:gd name="connsiteY1" fmla="*/ 336774 h 344604"/>
                  <a:gd name="connsiteX2" fmla="*/ 937521 w 1128842"/>
                  <a:gd name="connsiteY2" fmla="*/ 277375 h 344604"/>
                  <a:gd name="connsiteX3" fmla="*/ 565661 w 1128842"/>
                  <a:gd name="connsiteY3" fmla="*/ 163787 h 344604"/>
                  <a:gd name="connsiteX4" fmla="*/ 193801 w 1128842"/>
                  <a:gd name="connsiteY4" fmla="*/ 277375 h 344604"/>
                  <a:gd name="connsiteX5" fmla="*/ 112320 w 1128842"/>
                  <a:gd name="connsiteY5" fmla="*/ 344604 h 344604"/>
                  <a:gd name="connsiteX6" fmla="*/ 0 w 1128842"/>
                  <a:gd name="connsiteY6" fmla="*/ 225905 h 344604"/>
                  <a:gd name="connsiteX7" fmla="*/ 102226 w 1128842"/>
                  <a:gd name="connsiteY7" fmla="*/ 141560 h 344604"/>
                  <a:gd name="connsiteX8" fmla="*/ 565661 w 1128842"/>
                  <a:gd name="connsiteY8" fmla="*/ 1 h 344604"/>
                  <a:gd name="connsiteX9" fmla="*/ 1029096 w 1128842"/>
                  <a:gd name="connsiteY9" fmla="*/ 141560 h 344604"/>
                  <a:gd name="connsiteX10" fmla="*/ 1128842 w 1128842"/>
                  <a:gd name="connsiteY10" fmla="*/ 223857 h 344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28842" h="344604">
                    <a:moveTo>
                      <a:pt x="1128842" y="223857"/>
                    </a:moveTo>
                    <a:lnTo>
                      <a:pt x="1009513" y="336774"/>
                    </a:lnTo>
                    <a:lnTo>
                      <a:pt x="937521" y="277375"/>
                    </a:lnTo>
                    <a:cubicBezTo>
                      <a:pt x="831371" y="205661"/>
                      <a:pt x="703407" y="163788"/>
                      <a:pt x="565661" y="163787"/>
                    </a:cubicBezTo>
                    <a:cubicBezTo>
                      <a:pt x="427916" y="163787"/>
                      <a:pt x="299951" y="205661"/>
                      <a:pt x="193801" y="277375"/>
                    </a:cubicBezTo>
                    <a:lnTo>
                      <a:pt x="112320" y="344604"/>
                    </a:lnTo>
                    <a:lnTo>
                      <a:pt x="0" y="225905"/>
                    </a:lnTo>
                    <a:lnTo>
                      <a:pt x="102226" y="141560"/>
                    </a:lnTo>
                    <a:cubicBezTo>
                      <a:pt x="234517" y="52186"/>
                      <a:pt x="393995" y="0"/>
                      <a:pt x="565661" y="1"/>
                    </a:cubicBezTo>
                    <a:cubicBezTo>
                      <a:pt x="737328" y="0"/>
                      <a:pt x="896806" y="52186"/>
                      <a:pt x="1029096" y="141560"/>
                    </a:cubicBezTo>
                    <a:lnTo>
                      <a:pt x="1128842" y="22385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60" name="フリーフォーム 459">
                <a:extLst>
                  <a:ext uri="{FF2B5EF4-FFF2-40B4-BE49-F238E27FC236}">
                    <a16:creationId xmlns:a16="http://schemas.microsoft.com/office/drawing/2014/main" id="{F5CEAE4C-9BD5-E74C-987B-B1F42473D629}"/>
                  </a:ext>
                </a:extLst>
              </p:cNvPr>
              <p:cNvSpPr/>
              <p:nvPr/>
            </p:nvSpPr>
            <p:spPr>
              <a:xfrm rot="18805104">
                <a:off x="7535228" y="3248329"/>
                <a:ext cx="203222" cy="77257"/>
              </a:xfrm>
              <a:custGeom>
                <a:avLst/>
                <a:gdLst>
                  <a:gd name="connsiteX0" fmla="*/ 687352 w 687352"/>
                  <a:gd name="connsiteY0" fmla="*/ 126905 h 261304"/>
                  <a:gd name="connsiteX1" fmla="*/ 565377 w 687352"/>
                  <a:gd name="connsiteY1" fmla="*/ 242325 h 261304"/>
                  <a:gd name="connsiteX2" fmla="*/ 546895 w 687352"/>
                  <a:gd name="connsiteY2" fmla="*/ 227075 h 261304"/>
                  <a:gd name="connsiteX3" fmla="*/ 351595 w 687352"/>
                  <a:gd name="connsiteY3" fmla="*/ 167419 h 261304"/>
                  <a:gd name="connsiteX4" fmla="*/ 156295 w 687352"/>
                  <a:gd name="connsiteY4" fmla="*/ 227075 h 261304"/>
                  <a:gd name="connsiteX5" fmla="*/ 114811 w 687352"/>
                  <a:gd name="connsiteY5" fmla="*/ 261304 h 261304"/>
                  <a:gd name="connsiteX6" fmla="*/ 0 w 687352"/>
                  <a:gd name="connsiteY6" fmla="*/ 139973 h 261304"/>
                  <a:gd name="connsiteX7" fmla="*/ 62690 w 687352"/>
                  <a:gd name="connsiteY7" fmla="*/ 88249 h 261304"/>
                  <a:gd name="connsiteX8" fmla="*/ 351595 w 687352"/>
                  <a:gd name="connsiteY8" fmla="*/ 0 h 261304"/>
                  <a:gd name="connsiteX9" fmla="*/ 640501 w 687352"/>
                  <a:gd name="connsiteY9" fmla="*/ 88249 h 261304"/>
                  <a:gd name="connsiteX10" fmla="*/ 687352 w 687352"/>
                  <a:gd name="connsiteY10" fmla="*/ 126905 h 261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87352" h="261304">
                    <a:moveTo>
                      <a:pt x="687352" y="126905"/>
                    </a:moveTo>
                    <a:lnTo>
                      <a:pt x="565377" y="242325"/>
                    </a:lnTo>
                    <a:lnTo>
                      <a:pt x="546895" y="227075"/>
                    </a:lnTo>
                    <a:cubicBezTo>
                      <a:pt x="491146" y="189412"/>
                      <a:pt x="423939" y="167420"/>
                      <a:pt x="351595" y="167419"/>
                    </a:cubicBezTo>
                    <a:cubicBezTo>
                      <a:pt x="279251" y="167419"/>
                      <a:pt x="212045" y="189412"/>
                      <a:pt x="156295" y="227075"/>
                    </a:cubicBezTo>
                    <a:lnTo>
                      <a:pt x="114811" y="261304"/>
                    </a:lnTo>
                    <a:lnTo>
                      <a:pt x="0" y="139973"/>
                    </a:lnTo>
                    <a:lnTo>
                      <a:pt x="62690" y="88249"/>
                    </a:lnTo>
                    <a:cubicBezTo>
                      <a:pt x="145158" y="32533"/>
                      <a:pt x="244578" y="1"/>
                      <a:pt x="351595" y="0"/>
                    </a:cubicBezTo>
                    <a:cubicBezTo>
                      <a:pt x="458612" y="0"/>
                      <a:pt x="558031" y="32533"/>
                      <a:pt x="640501" y="88249"/>
                    </a:cubicBezTo>
                    <a:lnTo>
                      <a:pt x="687352" y="12690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>
                    <a:solidFill>
                      <a:schemeClr val="tx1"/>
                    </a:solidFill>
                  </a:rPr>
                  <a:t>　</a:t>
                </a:r>
              </a:p>
            </p:txBody>
          </p:sp>
          <p:sp>
            <p:nvSpPr>
              <p:cNvPr id="461" name="円/楕円 460">
                <a:extLst>
                  <a:ext uri="{FF2B5EF4-FFF2-40B4-BE49-F238E27FC236}">
                    <a16:creationId xmlns:a16="http://schemas.microsoft.com/office/drawing/2014/main" id="{5D419FA4-79CF-1F47-97F9-88544413C69A}"/>
                  </a:ext>
                </a:extLst>
              </p:cNvPr>
              <p:cNvSpPr/>
              <p:nvPr/>
            </p:nvSpPr>
            <p:spPr>
              <a:xfrm rot="18805104">
                <a:off x="7670964" y="3314393"/>
                <a:ext cx="69818" cy="6981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7" name="フリーフォーム 456">
              <a:extLst>
                <a:ext uri="{FF2B5EF4-FFF2-40B4-BE49-F238E27FC236}">
                  <a16:creationId xmlns:a16="http://schemas.microsoft.com/office/drawing/2014/main" id="{EF52F78F-1C38-4844-B71B-2B07AB85D8FC}"/>
                </a:ext>
              </a:extLst>
            </p:cNvPr>
            <p:cNvSpPr/>
            <p:nvPr/>
          </p:nvSpPr>
          <p:spPr>
            <a:xfrm rot="35323">
              <a:off x="7117243" y="3551312"/>
              <a:ext cx="1930759" cy="1375105"/>
            </a:xfrm>
            <a:custGeom>
              <a:avLst/>
              <a:gdLst>
                <a:gd name="connsiteX0" fmla="*/ 0 w 1930759"/>
                <a:gd name="connsiteY0" fmla="*/ 0 h 1375105"/>
                <a:gd name="connsiteX1" fmla="*/ 737160 w 1930759"/>
                <a:gd name="connsiteY1" fmla="*/ 0 h 1375105"/>
                <a:gd name="connsiteX2" fmla="*/ 741497 w 1930759"/>
                <a:gd name="connsiteY2" fmla="*/ 422060 h 1375105"/>
                <a:gd name="connsiteX3" fmla="*/ 748638 w 1930759"/>
                <a:gd name="connsiteY3" fmla="*/ 421987 h 1375105"/>
                <a:gd name="connsiteX4" fmla="*/ 804786 w 1930759"/>
                <a:gd name="connsiteY4" fmla="*/ 322847 h 1375105"/>
                <a:gd name="connsiteX5" fmla="*/ 858955 w 1930759"/>
                <a:gd name="connsiteY5" fmla="*/ 414069 h 1375105"/>
                <a:gd name="connsiteX6" fmla="*/ 911239 w 1930759"/>
                <a:gd name="connsiteY6" fmla="*/ 321753 h 1375105"/>
                <a:gd name="connsiteX7" fmla="*/ 965408 w 1930759"/>
                <a:gd name="connsiteY7" fmla="*/ 412975 h 1375105"/>
                <a:gd name="connsiteX8" fmla="*/ 1017690 w 1930759"/>
                <a:gd name="connsiteY8" fmla="*/ 320659 h 1375105"/>
                <a:gd name="connsiteX9" fmla="*/ 1071859 w 1930759"/>
                <a:gd name="connsiteY9" fmla="*/ 411881 h 1375105"/>
                <a:gd name="connsiteX10" fmla="*/ 1124142 w 1930759"/>
                <a:gd name="connsiteY10" fmla="*/ 319565 h 1375105"/>
                <a:gd name="connsiteX11" fmla="*/ 1182316 w 1930759"/>
                <a:gd name="connsiteY11" fmla="*/ 417531 h 1375105"/>
                <a:gd name="connsiteX12" fmla="*/ 1183759 w 1930759"/>
                <a:gd name="connsiteY12" fmla="*/ 417516 h 1375105"/>
                <a:gd name="connsiteX13" fmla="*/ 1179469 w 1930759"/>
                <a:gd name="connsiteY13" fmla="*/ 0 h 1375105"/>
                <a:gd name="connsiteX14" fmla="*/ 1930759 w 1930759"/>
                <a:gd name="connsiteY14" fmla="*/ 1 h 1375105"/>
                <a:gd name="connsiteX15" fmla="*/ 1930759 w 1930759"/>
                <a:gd name="connsiteY15" fmla="*/ 1375105 h 1375105"/>
                <a:gd name="connsiteX16" fmla="*/ 0 w 1930759"/>
                <a:gd name="connsiteY16" fmla="*/ 1375105 h 1375105"/>
                <a:gd name="connsiteX17" fmla="*/ 0 w 1930759"/>
                <a:gd name="connsiteY17" fmla="*/ 0 h 137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0759" h="1375105">
                  <a:moveTo>
                    <a:pt x="0" y="0"/>
                  </a:moveTo>
                  <a:lnTo>
                    <a:pt x="737160" y="0"/>
                  </a:lnTo>
                  <a:lnTo>
                    <a:pt x="741497" y="422060"/>
                  </a:lnTo>
                  <a:lnTo>
                    <a:pt x="748638" y="421987"/>
                  </a:lnTo>
                  <a:lnTo>
                    <a:pt x="804786" y="322847"/>
                  </a:lnTo>
                  <a:lnTo>
                    <a:pt x="858955" y="414069"/>
                  </a:lnTo>
                  <a:lnTo>
                    <a:pt x="911239" y="321753"/>
                  </a:lnTo>
                  <a:lnTo>
                    <a:pt x="965408" y="412975"/>
                  </a:lnTo>
                  <a:lnTo>
                    <a:pt x="1017690" y="320659"/>
                  </a:lnTo>
                  <a:lnTo>
                    <a:pt x="1071859" y="411881"/>
                  </a:lnTo>
                  <a:lnTo>
                    <a:pt x="1124142" y="319565"/>
                  </a:lnTo>
                  <a:lnTo>
                    <a:pt x="1182316" y="417531"/>
                  </a:lnTo>
                  <a:lnTo>
                    <a:pt x="1183759" y="417516"/>
                  </a:lnTo>
                  <a:lnTo>
                    <a:pt x="1179469" y="0"/>
                  </a:lnTo>
                  <a:lnTo>
                    <a:pt x="1930759" y="1"/>
                  </a:lnTo>
                  <a:lnTo>
                    <a:pt x="1930759" y="1375105"/>
                  </a:lnTo>
                  <a:lnTo>
                    <a:pt x="0" y="137510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kumimoji="1" lang="ja-JP" altLang="en-US"/>
                <a:t>　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7F5A0B-54B8-1D42-9D33-D17192DD7156}"/>
              </a:ext>
            </a:extLst>
          </p:cNvPr>
          <p:cNvGrpSpPr/>
          <p:nvPr/>
        </p:nvGrpSpPr>
        <p:grpSpPr>
          <a:xfrm>
            <a:off x="2624142" y="200490"/>
            <a:ext cx="2041411" cy="1208845"/>
            <a:chOff x="6945126" y="1099113"/>
            <a:chExt cx="2627880" cy="1556129"/>
          </a:xfrm>
          <a:solidFill>
            <a:srgbClr val="011F5F"/>
          </a:solidFill>
        </p:grpSpPr>
        <p:grpSp>
          <p:nvGrpSpPr>
            <p:cNvPr id="463" name="グループ化 462">
              <a:extLst>
                <a:ext uri="{FF2B5EF4-FFF2-40B4-BE49-F238E27FC236}">
                  <a16:creationId xmlns:a16="http://schemas.microsoft.com/office/drawing/2014/main" id="{C4C4C11B-8445-C74F-AD84-09EF65C030BC}"/>
                </a:ext>
              </a:extLst>
            </p:cNvPr>
            <p:cNvGrpSpPr/>
            <p:nvPr/>
          </p:nvGrpSpPr>
          <p:grpSpPr>
            <a:xfrm>
              <a:off x="6945126" y="1281671"/>
              <a:ext cx="2627880" cy="1373571"/>
              <a:chOff x="1795769" y="1771830"/>
              <a:chExt cx="3717569" cy="1943142"/>
            </a:xfrm>
            <a:grpFill/>
          </p:grpSpPr>
          <p:grpSp>
            <p:nvGrpSpPr>
              <p:cNvPr id="499" name="グループ化 498">
                <a:extLst>
                  <a:ext uri="{FF2B5EF4-FFF2-40B4-BE49-F238E27FC236}">
                    <a16:creationId xmlns:a16="http://schemas.microsoft.com/office/drawing/2014/main" id="{001C426B-B648-0B40-A201-2D16A03F5352}"/>
                  </a:ext>
                </a:extLst>
              </p:cNvPr>
              <p:cNvGrpSpPr/>
              <p:nvPr/>
            </p:nvGrpSpPr>
            <p:grpSpPr>
              <a:xfrm>
                <a:off x="1795769" y="2328658"/>
                <a:ext cx="1050976" cy="323129"/>
                <a:chOff x="1800556" y="2347186"/>
                <a:chExt cx="1050976" cy="323129"/>
              </a:xfrm>
              <a:grpFill/>
            </p:grpSpPr>
            <p:grpSp>
              <p:nvGrpSpPr>
                <p:cNvPr id="544" name="グループ化 543">
                  <a:extLst>
                    <a:ext uri="{FF2B5EF4-FFF2-40B4-BE49-F238E27FC236}">
                      <a16:creationId xmlns:a16="http://schemas.microsoft.com/office/drawing/2014/main" id="{C427C084-5F8C-AC46-B7C0-85D5F1BD96E4}"/>
                    </a:ext>
                  </a:extLst>
                </p:cNvPr>
                <p:cNvGrpSpPr/>
                <p:nvPr/>
              </p:nvGrpSpPr>
              <p:grpSpPr>
                <a:xfrm rot="19418672">
                  <a:off x="1800556" y="2347186"/>
                  <a:ext cx="518780" cy="323129"/>
                  <a:chOff x="1884711" y="2183742"/>
                  <a:chExt cx="518780" cy="323129"/>
                </a:xfrm>
                <a:grpFill/>
              </p:grpSpPr>
              <p:sp>
                <p:nvSpPr>
                  <p:cNvPr id="559" name="円/楕円 558">
                    <a:extLst>
                      <a:ext uri="{FF2B5EF4-FFF2-40B4-BE49-F238E27FC236}">
                        <a16:creationId xmlns:a16="http://schemas.microsoft.com/office/drawing/2014/main" id="{3DC9A102-DA3E-EE48-98BF-6B02903AA316}"/>
                      </a:ext>
                    </a:extLst>
                  </p:cNvPr>
                  <p:cNvSpPr/>
                  <p:nvPr/>
                </p:nvSpPr>
                <p:spPr>
                  <a:xfrm rot="18284344">
                    <a:off x="1884710" y="2183743"/>
                    <a:ext cx="173742" cy="1737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560" name="フリーフォーム 559">
                    <a:extLst>
                      <a:ext uri="{FF2B5EF4-FFF2-40B4-BE49-F238E27FC236}">
                        <a16:creationId xmlns:a16="http://schemas.microsoft.com/office/drawing/2014/main" id="{FF0D6BD5-72D9-5744-95E7-F6D79A65F325}"/>
                      </a:ext>
                    </a:extLst>
                  </p:cNvPr>
                  <p:cNvSpPr/>
                  <p:nvPr/>
                </p:nvSpPr>
                <p:spPr>
                  <a:xfrm rot="18284344">
                    <a:off x="2050816" y="2154197"/>
                    <a:ext cx="214139" cy="491210"/>
                  </a:xfrm>
                  <a:custGeom>
                    <a:avLst/>
                    <a:gdLst>
                      <a:gd name="connsiteX0" fmla="*/ 199666 w 199666"/>
                      <a:gd name="connsiteY0" fmla="*/ 458014 h 458014"/>
                      <a:gd name="connsiteX1" fmla="*/ 0 w 199666"/>
                      <a:gd name="connsiteY1" fmla="*/ 458014 h 458014"/>
                      <a:gd name="connsiteX2" fmla="*/ 19181 w 199666"/>
                      <a:gd name="connsiteY2" fmla="*/ 0 h 458014"/>
                      <a:gd name="connsiteX3" fmla="*/ 180485 w 199666"/>
                      <a:gd name="connsiteY3" fmla="*/ 0 h 458014"/>
                      <a:gd name="connsiteX4" fmla="*/ 199666 w 199666"/>
                      <a:gd name="connsiteY4" fmla="*/ 458014 h 4580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9666" h="458014">
                        <a:moveTo>
                          <a:pt x="199666" y="458014"/>
                        </a:moveTo>
                        <a:lnTo>
                          <a:pt x="0" y="458014"/>
                        </a:lnTo>
                        <a:lnTo>
                          <a:pt x="19181" y="0"/>
                        </a:lnTo>
                        <a:lnTo>
                          <a:pt x="180485" y="0"/>
                        </a:lnTo>
                        <a:lnTo>
                          <a:pt x="199666" y="458014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557" name="フリーフォーム 556">
                  <a:extLst>
                    <a:ext uri="{FF2B5EF4-FFF2-40B4-BE49-F238E27FC236}">
                      <a16:creationId xmlns:a16="http://schemas.microsoft.com/office/drawing/2014/main" id="{44D3BEA6-883E-C644-B11A-8D5FFC4CD04A}"/>
                    </a:ext>
                  </a:extLst>
                </p:cNvPr>
                <p:cNvSpPr/>
                <p:nvPr/>
              </p:nvSpPr>
              <p:spPr>
                <a:xfrm rot="16164177">
                  <a:off x="2476955" y="2287665"/>
                  <a:ext cx="255486" cy="493669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58" name="円/楕円 557">
                  <a:extLst>
                    <a:ext uri="{FF2B5EF4-FFF2-40B4-BE49-F238E27FC236}">
                      <a16:creationId xmlns:a16="http://schemas.microsoft.com/office/drawing/2014/main" id="{9FBB952A-2DC1-4A4B-9E2F-FE6929030456}"/>
                    </a:ext>
                  </a:extLst>
                </p:cNvPr>
                <p:cNvSpPr/>
                <p:nvPr/>
              </p:nvSpPr>
              <p:spPr>
                <a:xfrm rot="5495562">
                  <a:off x="2251622" y="2430973"/>
                  <a:ext cx="213302" cy="2133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</p:grpSp>
          <p:grpSp>
            <p:nvGrpSpPr>
              <p:cNvPr id="500" name="グループ化 499">
                <a:extLst>
                  <a:ext uri="{FF2B5EF4-FFF2-40B4-BE49-F238E27FC236}">
                    <a16:creationId xmlns:a16="http://schemas.microsoft.com/office/drawing/2014/main" id="{46A7E8A8-91E7-E543-899C-F30A0E4D863F}"/>
                  </a:ext>
                </a:extLst>
              </p:cNvPr>
              <p:cNvGrpSpPr/>
              <p:nvPr/>
            </p:nvGrpSpPr>
            <p:grpSpPr>
              <a:xfrm rot="16598753">
                <a:off x="4460160" y="2066179"/>
                <a:ext cx="411119" cy="1695236"/>
                <a:chOff x="5251544" y="2805552"/>
                <a:chExt cx="411119" cy="1695236"/>
              </a:xfrm>
              <a:grpFill/>
            </p:grpSpPr>
            <p:sp>
              <p:nvSpPr>
                <p:cNvPr id="516" name="円/楕円 515">
                  <a:extLst>
                    <a:ext uri="{FF2B5EF4-FFF2-40B4-BE49-F238E27FC236}">
                      <a16:creationId xmlns:a16="http://schemas.microsoft.com/office/drawing/2014/main" id="{881DBCB6-478C-3145-9C0A-D2AF0100B707}"/>
                    </a:ext>
                  </a:extLst>
                </p:cNvPr>
                <p:cNvSpPr/>
                <p:nvPr/>
              </p:nvSpPr>
              <p:spPr>
                <a:xfrm rot="21041068" flipH="1">
                  <a:off x="5427268" y="4307740"/>
                  <a:ext cx="193047" cy="19304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17" name="フリーフォーム 516">
                  <a:extLst>
                    <a:ext uri="{FF2B5EF4-FFF2-40B4-BE49-F238E27FC236}">
                      <a16:creationId xmlns:a16="http://schemas.microsoft.com/office/drawing/2014/main" id="{48ABC3B2-DE31-4B4F-8C44-070CD1777656}"/>
                    </a:ext>
                  </a:extLst>
                </p:cNvPr>
                <p:cNvSpPr/>
                <p:nvPr/>
              </p:nvSpPr>
              <p:spPr>
                <a:xfrm rot="10256431">
                  <a:off x="5314138" y="3614588"/>
                  <a:ext cx="289768" cy="812552"/>
                </a:xfrm>
                <a:custGeom>
                  <a:avLst/>
                  <a:gdLst>
                    <a:gd name="connsiteX0" fmla="*/ 0 w 270185"/>
                    <a:gd name="connsiteY0" fmla="*/ 757638 h 757638"/>
                    <a:gd name="connsiteX1" fmla="*/ 41866 w 270185"/>
                    <a:gd name="connsiteY1" fmla="*/ 803 h 757638"/>
                    <a:gd name="connsiteX2" fmla="*/ 221479 w 270185"/>
                    <a:gd name="connsiteY2" fmla="*/ 0 h 757638"/>
                    <a:gd name="connsiteX3" fmla="*/ 270185 w 270185"/>
                    <a:gd name="connsiteY3" fmla="*/ 757638 h 757638"/>
                    <a:gd name="connsiteX4" fmla="*/ 0 w 270185"/>
                    <a:gd name="connsiteY4" fmla="*/ 757638 h 757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0185" h="757638">
                      <a:moveTo>
                        <a:pt x="0" y="757638"/>
                      </a:moveTo>
                      <a:lnTo>
                        <a:pt x="41866" y="803"/>
                      </a:lnTo>
                      <a:lnTo>
                        <a:pt x="221479" y="0"/>
                      </a:lnTo>
                      <a:lnTo>
                        <a:pt x="270185" y="757638"/>
                      </a:lnTo>
                      <a:lnTo>
                        <a:pt x="0" y="7576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519" name="グループ化 518">
                  <a:extLst>
                    <a:ext uri="{FF2B5EF4-FFF2-40B4-BE49-F238E27FC236}">
                      <a16:creationId xmlns:a16="http://schemas.microsoft.com/office/drawing/2014/main" id="{3FAF8B57-AD87-EE4D-9ADA-D7B3A1EB082F}"/>
                    </a:ext>
                  </a:extLst>
                </p:cNvPr>
                <p:cNvGrpSpPr/>
                <p:nvPr/>
              </p:nvGrpSpPr>
              <p:grpSpPr>
                <a:xfrm rot="23348">
                  <a:off x="5251544" y="2805552"/>
                  <a:ext cx="411119" cy="937952"/>
                  <a:chOff x="7188925" y="4434621"/>
                  <a:chExt cx="308025" cy="702750"/>
                </a:xfrm>
                <a:grpFill/>
              </p:grpSpPr>
              <p:sp>
                <p:nvSpPr>
                  <p:cNvPr id="520" name="フリーフォーム 519">
                    <a:extLst>
                      <a:ext uri="{FF2B5EF4-FFF2-40B4-BE49-F238E27FC236}">
                        <a16:creationId xmlns:a16="http://schemas.microsoft.com/office/drawing/2014/main" id="{3216F8CA-A88E-7B49-B683-36752AF3CB82}"/>
                      </a:ext>
                    </a:extLst>
                  </p:cNvPr>
                  <p:cNvSpPr/>
                  <p:nvPr/>
                </p:nvSpPr>
                <p:spPr>
                  <a:xfrm rot="11473179">
                    <a:off x="7208298" y="4434621"/>
                    <a:ext cx="288652" cy="598900"/>
                  </a:xfrm>
                  <a:custGeom>
                    <a:avLst/>
                    <a:gdLst>
                      <a:gd name="connsiteX0" fmla="*/ 0 w 359224"/>
                      <a:gd name="connsiteY0" fmla="*/ 745326 h 745326"/>
                      <a:gd name="connsiteX1" fmla="*/ 41228 w 359224"/>
                      <a:gd name="connsiteY1" fmla="*/ 0 h 745326"/>
                      <a:gd name="connsiteX2" fmla="*/ 311413 w 359224"/>
                      <a:gd name="connsiteY2" fmla="*/ 0 h 745326"/>
                      <a:gd name="connsiteX3" fmla="*/ 359224 w 359224"/>
                      <a:gd name="connsiteY3" fmla="*/ 743721 h 745326"/>
                      <a:gd name="connsiteX4" fmla="*/ 0 w 359224"/>
                      <a:gd name="connsiteY4" fmla="*/ 745326 h 7453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9224" h="745326">
                        <a:moveTo>
                          <a:pt x="0" y="745326"/>
                        </a:moveTo>
                        <a:lnTo>
                          <a:pt x="41228" y="0"/>
                        </a:lnTo>
                        <a:lnTo>
                          <a:pt x="311413" y="0"/>
                        </a:lnTo>
                        <a:lnTo>
                          <a:pt x="359224" y="743721"/>
                        </a:lnTo>
                        <a:lnTo>
                          <a:pt x="0" y="74532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543" name="円/楕円 542">
                    <a:extLst>
                      <a:ext uri="{FF2B5EF4-FFF2-40B4-BE49-F238E27FC236}">
                        <a16:creationId xmlns:a16="http://schemas.microsoft.com/office/drawing/2014/main" id="{4670BC54-FB28-AE41-B3AF-6B31A762CCF0}"/>
                      </a:ext>
                    </a:extLst>
                  </p:cNvPr>
                  <p:cNvSpPr/>
                  <p:nvPr/>
                </p:nvSpPr>
                <p:spPr>
                  <a:xfrm rot="973179" flipH="1">
                    <a:off x="7188925" y="4924728"/>
                    <a:ext cx="212644" cy="21264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</p:grpSp>
          <p:grpSp>
            <p:nvGrpSpPr>
              <p:cNvPr id="501" name="グループ化 500">
                <a:extLst>
                  <a:ext uri="{FF2B5EF4-FFF2-40B4-BE49-F238E27FC236}">
                    <a16:creationId xmlns:a16="http://schemas.microsoft.com/office/drawing/2014/main" id="{0E5A9E54-5B02-DE4C-9870-38A5F31FB5FC}"/>
                  </a:ext>
                </a:extLst>
              </p:cNvPr>
              <p:cNvGrpSpPr/>
              <p:nvPr/>
            </p:nvGrpSpPr>
            <p:grpSpPr>
              <a:xfrm>
                <a:off x="3614276" y="2753964"/>
                <a:ext cx="1036126" cy="961008"/>
                <a:chOff x="3593840" y="2855139"/>
                <a:chExt cx="1036126" cy="961008"/>
              </a:xfrm>
              <a:grpFill/>
            </p:grpSpPr>
            <p:sp>
              <p:nvSpPr>
                <p:cNvPr id="511" name="フリーフォーム 510">
                  <a:extLst>
                    <a:ext uri="{FF2B5EF4-FFF2-40B4-BE49-F238E27FC236}">
                      <a16:creationId xmlns:a16="http://schemas.microsoft.com/office/drawing/2014/main" id="{C2311457-A065-854D-BC4F-A2F29F249C85}"/>
                    </a:ext>
                  </a:extLst>
                </p:cNvPr>
                <p:cNvSpPr/>
                <p:nvPr/>
              </p:nvSpPr>
              <p:spPr>
                <a:xfrm rot="11083957">
                  <a:off x="3593840" y="2855139"/>
                  <a:ext cx="385260" cy="799345"/>
                </a:xfrm>
                <a:custGeom>
                  <a:avLst/>
                  <a:gdLst>
                    <a:gd name="connsiteX0" fmla="*/ 0 w 359224"/>
                    <a:gd name="connsiteY0" fmla="*/ 745326 h 745326"/>
                    <a:gd name="connsiteX1" fmla="*/ 41228 w 359224"/>
                    <a:gd name="connsiteY1" fmla="*/ 0 h 745326"/>
                    <a:gd name="connsiteX2" fmla="*/ 311413 w 359224"/>
                    <a:gd name="connsiteY2" fmla="*/ 0 h 745326"/>
                    <a:gd name="connsiteX3" fmla="*/ 359224 w 359224"/>
                    <a:gd name="connsiteY3" fmla="*/ 743721 h 745326"/>
                    <a:gd name="connsiteX4" fmla="*/ 0 w 359224"/>
                    <a:gd name="connsiteY4" fmla="*/ 745326 h 7453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9224" h="745326">
                      <a:moveTo>
                        <a:pt x="0" y="745326"/>
                      </a:moveTo>
                      <a:lnTo>
                        <a:pt x="41228" y="0"/>
                      </a:lnTo>
                      <a:lnTo>
                        <a:pt x="311413" y="0"/>
                      </a:lnTo>
                      <a:lnTo>
                        <a:pt x="359224" y="743721"/>
                      </a:lnTo>
                      <a:lnTo>
                        <a:pt x="0" y="7453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512" name="グループ化 511">
                  <a:extLst>
                    <a:ext uri="{FF2B5EF4-FFF2-40B4-BE49-F238E27FC236}">
                      <a16:creationId xmlns:a16="http://schemas.microsoft.com/office/drawing/2014/main" id="{293FF69F-9A3B-014D-BFC7-EFD64BE5EA74}"/>
                    </a:ext>
                  </a:extLst>
                </p:cNvPr>
                <p:cNvGrpSpPr/>
                <p:nvPr/>
              </p:nvGrpSpPr>
              <p:grpSpPr>
                <a:xfrm rot="1027474">
                  <a:off x="3754276" y="3464532"/>
                  <a:ext cx="875690" cy="351615"/>
                  <a:chOff x="3759340" y="3329670"/>
                  <a:chExt cx="875690" cy="351615"/>
                </a:xfrm>
                <a:grpFill/>
              </p:grpSpPr>
              <p:sp>
                <p:nvSpPr>
                  <p:cNvPr id="514" name="円/楕円 513">
                    <a:extLst>
                      <a:ext uri="{FF2B5EF4-FFF2-40B4-BE49-F238E27FC236}">
                        <a16:creationId xmlns:a16="http://schemas.microsoft.com/office/drawing/2014/main" id="{EF186AC3-45BC-5B4A-9BED-0FCE0E3CA1D5}"/>
                      </a:ext>
                    </a:extLst>
                  </p:cNvPr>
                  <p:cNvSpPr/>
                  <p:nvPr/>
                </p:nvSpPr>
                <p:spPr>
                  <a:xfrm rot="15228498" flipH="1">
                    <a:off x="4441982" y="3329670"/>
                    <a:ext cx="193047" cy="19304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515" name="フリーフォーム 514">
                    <a:extLst>
                      <a:ext uri="{FF2B5EF4-FFF2-40B4-BE49-F238E27FC236}">
                        <a16:creationId xmlns:a16="http://schemas.microsoft.com/office/drawing/2014/main" id="{F1A26F41-7087-264E-8327-AE4859037464}"/>
                      </a:ext>
                    </a:extLst>
                  </p:cNvPr>
                  <p:cNvSpPr/>
                  <p:nvPr/>
                </p:nvSpPr>
                <p:spPr>
                  <a:xfrm rot="4443861">
                    <a:off x="4020732" y="3130125"/>
                    <a:ext cx="289768" cy="812552"/>
                  </a:xfrm>
                  <a:custGeom>
                    <a:avLst/>
                    <a:gdLst>
                      <a:gd name="connsiteX0" fmla="*/ 0 w 270185"/>
                      <a:gd name="connsiteY0" fmla="*/ 757638 h 757638"/>
                      <a:gd name="connsiteX1" fmla="*/ 41866 w 270185"/>
                      <a:gd name="connsiteY1" fmla="*/ 803 h 757638"/>
                      <a:gd name="connsiteX2" fmla="*/ 221479 w 270185"/>
                      <a:gd name="connsiteY2" fmla="*/ 0 h 757638"/>
                      <a:gd name="connsiteX3" fmla="*/ 270185 w 270185"/>
                      <a:gd name="connsiteY3" fmla="*/ 757638 h 757638"/>
                      <a:gd name="connsiteX4" fmla="*/ 0 w 270185"/>
                      <a:gd name="connsiteY4" fmla="*/ 757638 h 757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0185" h="757638">
                        <a:moveTo>
                          <a:pt x="0" y="757638"/>
                        </a:moveTo>
                        <a:lnTo>
                          <a:pt x="41866" y="803"/>
                        </a:lnTo>
                        <a:lnTo>
                          <a:pt x="221479" y="0"/>
                        </a:lnTo>
                        <a:lnTo>
                          <a:pt x="270185" y="757638"/>
                        </a:lnTo>
                        <a:lnTo>
                          <a:pt x="0" y="75763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513" name="円/楕円 512">
                  <a:extLst>
                    <a:ext uri="{FF2B5EF4-FFF2-40B4-BE49-F238E27FC236}">
                      <a16:creationId xmlns:a16="http://schemas.microsoft.com/office/drawing/2014/main" id="{391C14B8-4927-1747-A817-10E0A3CF0C5E}"/>
                    </a:ext>
                  </a:extLst>
                </p:cNvPr>
                <p:cNvSpPr/>
                <p:nvPr/>
              </p:nvSpPr>
              <p:spPr>
                <a:xfrm rot="16783957" flipH="1">
                  <a:off x="3615138" y="3512049"/>
                  <a:ext cx="283814" cy="28381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</p:grpSp>
          <p:sp>
            <p:nvSpPr>
              <p:cNvPr id="502" name="角丸四角形 501">
                <a:extLst>
                  <a:ext uri="{FF2B5EF4-FFF2-40B4-BE49-F238E27FC236}">
                    <a16:creationId xmlns:a16="http://schemas.microsoft.com/office/drawing/2014/main" id="{E45F9F54-E380-1B48-9ED4-6696EF90AD9B}"/>
                  </a:ext>
                </a:extLst>
              </p:cNvPr>
              <p:cNvSpPr/>
              <p:nvPr/>
            </p:nvSpPr>
            <p:spPr>
              <a:xfrm rot="17710422">
                <a:off x="3067235" y="2027769"/>
                <a:ext cx="560918" cy="1124241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3" name="円/楕円 502">
                <a:extLst>
                  <a:ext uri="{FF2B5EF4-FFF2-40B4-BE49-F238E27FC236}">
                    <a16:creationId xmlns:a16="http://schemas.microsoft.com/office/drawing/2014/main" id="{A661E5F6-B98D-7F42-AB54-B83743748098}"/>
                  </a:ext>
                </a:extLst>
              </p:cNvPr>
              <p:cNvSpPr/>
              <p:nvPr/>
            </p:nvSpPr>
            <p:spPr>
              <a:xfrm rot="17710422">
                <a:off x="3496776" y="2511629"/>
                <a:ext cx="562005" cy="56200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4" name="円/楕円 503">
                <a:extLst>
                  <a:ext uri="{FF2B5EF4-FFF2-40B4-BE49-F238E27FC236}">
                    <a16:creationId xmlns:a16="http://schemas.microsoft.com/office/drawing/2014/main" id="{EE1EBD23-3BBB-AB4B-B05C-F0BD7B330A18}"/>
                  </a:ext>
                </a:extLst>
              </p:cNvPr>
              <p:cNvSpPr/>
              <p:nvPr/>
            </p:nvSpPr>
            <p:spPr>
              <a:xfrm rot="19859455">
                <a:off x="2395198" y="1771830"/>
                <a:ext cx="493511" cy="49351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505" name="グループ化 504">
                <a:extLst>
                  <a:ext uri="{FF2B5EF4-FFF2-40B4-BE49-F238E27FC236}">
                    <a16:creationId xmlns:a16="http://schemas.microsoft.com/office/drawing/2014/main" id="{6CEB3A7E-2FC5-EF44-9547-76507FCA140E}"/>
                  </a:ext>
                </a:extLst>
              </p:cNvPr>
              <p:cNvGrpSpPr/>
              <p:nvPr/>
            </p:nvGrpSpPr>
            <p:grpSpPr>
              <a:xfrm rot="21424735">
                <a:off x="2604816" y="2604422"/>
                <a:ext cx="414478" cy="1085544"/>
                <a:chOff x="2578290" y="2599398"/>
                <a:chExt cx="414478" cy="1085544"/>
              </a:xfrm>
              <a:grpFill/>
            </p:grpSpPr>
            <p:grpSp>
              <p:nvGrpSpPr>
                <p:cNvPr id="506" name="グループ化 505">
                  <a:extLst>
                    <a:ext uri="{FF2B5EF4-FFF2-40B4-BE49-F238E27FC236}">
                      <a16:creationId xmlns:a16="http://schemas.microsoft.com/office/drawing/2014/main" id="{D1B14AEC-93E1-5C40-B1DC-F3E0D36D3F41}"/>
                    </a:ext>
                  </a:extLst>
                </p:cNvPr>
                <p:cNvGrpSpPr/>
                <p:nvPr/>
              </p:nvGrpSpPr>
              <p:grpSpPr>
                <a:xfrm rot="14626732">
                  <a:off x="2480465" y="3263987"/>
                  <a:ext cx="518780" cy="323129"/>
                  <a:chOff x="1884711" y="2183742"/>
                  <a:chExt cx="518780" cy="323129"/>
                </a:xfrm>
                <a:grpFill/>
              </p:grpSpPr>
              <p:sp>
                <p:nvSpPr>
                  <p:cNvPr id="509" name="円/楕円 508">
                    <a:extLst>
                      <a:ext uri="{FF2B5EF4-FFF2-40B4-BE49-F238E27FC236}">
                        <a16:creationId xmlns:a16="http://schemas.microsoft.com/office/drawing/2014/main" id="{CBCCE16C-6FB3-6E40-861F-8F13369482E3}"/>
                      </a:ext>
                    </a:extLst>
                  </p:cNvPr>
                  <p:cNvSpPr/>
                  <p:nvPr/>
                </p:nvSpPr>
                <p:spPr>
                  <a:xfrm rot="18284344">
                    <a:off x="1884710" y="2183743"/>
                    <a:ext cx="173742" cy="17374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510" name="フリーフォーム 509">
                    <a:extLst>
                      <a:ext uri="{FF2B5EF4-FFF2-40B4-BE49-F238E27FC236}">
                        <a16:creationId xmlns:a16="http://schemas.microsoft.com/office/drawing/2014/main" id="{9B701FDA-DE63-7E43-A7B9-F44E3A96B49F}"/>
                      </a:ext>
                    </a:extLst>
                  </p:cNvPr>
                  <p:cNvSpPr/>
                  <p:nvPr/>
                </p:nvSpPr>
                <p:spPr>
                  <a:xfrm rot="18284344">
                    <a:off x="2050816" y="2154197"/>
                    <a:ext cx="214139" cy="491210"/>
                  </a:xfrm>
                  <a:custGeom>
                    <a:avLst/>
                    <a:gdLst>
                      <a:gd name="connsiteX0" fmla="*/ 199666 w 199666"/>
                      <a:gd name="connsiteY0" fmla="*/ 458014 h 458014"/>
                      <a:gd name="connsiteX1" fmla="*/ 0 w 199666"/>
                      <a:gd name="connsiteY1" fmla="*/ 458014 h 458014"/>
                      <a:gd name="connsiteX2" fmla="*/ 19181 w 199666"/>
                      <a:gd name="connsiteY2" fmla="*/ 0 h 458014"/>
                      <a:gd name="connsiteX3" fmla="*/ 180485 w 199666"/>
                      <a:gd name="connsiteY3" fmla="*/ 0 h 458014"/>
                      <a:gd name="connsiteX4" fmla="*/ 199666 w 199666"/>
                      <a:gd name="connsiteY4" fmla="*/ 458014 h 4580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9666" h="458014">
                        <a:moveTo>
                          <a:pt x="199666" y="458014"/>
                        </a:moveTo>
                        <a:lnTo>
                          <a:pt x="0" y="458014"/>
                        </a:lnTo>
                        <a:lnTo>
                          <a:pt x="19181" y="0"/>
                        </a:lnTo>
                        <a:lnTo>
                          <a:pt x="180485" y="0"/>
                        </a:lnTo>
                        <a:lnTo>
                          <a:pt x="199666" y="458014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507" name="フリーフォーム 506">
                  <a:extLst>
                    <a:ext uri="{FF2B5EF4-FFF2-40B4-BE49-F238E27FC236}">
                      <a16:creationId xmlns:a16="http://schemas.microsoft.com/office/drawing/2014/main" id="{FB9C200E-79D5-064C-956E-C79DAB4347A3}"/>
                    </a:ext>
                  </a:extLst>
                </p:cNvPr>
                <p:cNvSpPr/>
                <p:nvPr/>
              </p:nvSpPr>
              <p:spPr>
                <a:xfrm rot="11372237">
                  <a:off x="2737282" y="2599398"/>
                  <a:ext cx="255486" cy="541597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08" name="円/楕円 507">
                  <a:extLst>
                    <a:ext uri="{FF2B5EF4-FFF2-40B4-BE49-F238E27FC236}">
                      <a16:creationId xmlns:a16="http://schemas.microsoft.com/office/drawing/2014/main" id="{C01211BF-DA1F-B04F-974D-5A412DE07AA2}"/>
                    </a:ext>
                  </a:extLst>
                </p:cNvPr>
                <p:cNvSpPr/>
                <p:nvPr/>
              </p:nvSpPr>
              <p:spPr>
                <a:xfrm rot="703622">
                  <a:off x="2714120" y="3030309"/>
                  <a:ext cx="213302" cy="21330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</p:grp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71DDB79-61B2-9C49-A23E-DF2442D25B6F}"/>
                </a:ext>
              </a:extLst>
            </p:cNvPr>
            <p:cNvGrpSpPr/>
            <p:nvPr/>
          </p:nvGrpSpPr>
          <p:grpSpPr>
            <a:xfrm>
              <a:off x="8135044" y="1099113"/>
              <a:ext cx="1021704" cy="696883"/>
              <a:chOff x="8356232" y="1342512"/>
              <a:chExt cx="706194" cy="481680"/>
            </a:xfrm>
            <a:grpFill/>
          </p:grpSpPr>
          <p:sp>
            <p:nvSpPr>
              <p:cNvPr id="561" name="フリーフォーム 560">
                <a:extLst>
                  <a:ext uri="{FF2B5EF4-FFF2-40B4-BE49-F238E27FC236}">
                    <a16:creationId xmlns:a16="http://schemas.microsoft.com/office/drawing/2014/main" id="{2C0C4CF7-7EA1-8541-B8A6-00F5D78626E2}"/>
                  </a:ext>
                </a:extLst>
              </p:cNvPr>
              <p:cNvSpPr/>
              <p:nvPr/>
            </p:nvSpPr>
            <p:spPr>
              <a:xfrm>
                <a:off x="8356232" y="1685910"/>
                <a:ext cx="706194" cy="138282"/>
              </a:xfrm>
              <a:custGeom>
                <a:avLst/>
                <a:gdLst>
                  <a:gd name="connsiteX0" fmla="*/ 275045 w 706194"/>
                  <a:gd name="connsiteY0" fmla="*/ 83824 h 138282"/>
                  <a:gd name="connsiteX1" fmla="*/ 256738 w 706194"/>
                  <a:gd name="connsiteY1" fmla="*/ 121561 h 138282"/>
                  <a:gd name="connsiteX2" fmla="*/ 449456 w 706194"/>
                  <a:gd name="connsiteY2" fmla="*/ 121561 h 138282"/>
                  <a:gd name="connsiteX3" fmla="*/ 431149 w 706194"/>
                  <a:gd name="connsiteY3" fmla="*/ 83824 h 138282"/>
                  <a:gd name="connsiteX4" fmla="*/ 67083 w 706194"/>
                  <a:gd name="connsiteY4" fmla="*/ 0 h 138282"/>
                  <a:gd name="connsiteX5" fmla="*/ 639111 w 706194"/>
                  <a:gd name="connsiteY5" fmla="*/ 0 h 138282"/>
                  <a:gd name="connsiteX6" fmla="*/ 706194 w 706194"/>
                  <a:gd name="connsiteY6" fmla="*/ 138282 h 138282"/>
                  <a:gd name="connsiteX7" fmla="*/ 0 w 706194"/>
                  <a:gd name="connsiteY7" fmla="*/ 138282 h 138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6194" h="138282">
                    <a:moveTo>
                      <a:pt x="275045" y="83824"/>
                    </a:moveTo>
                    <a:lnTo>
                      <a:pt x="256738" y="121561"/>
                    </a:lnTo>
                    <a:lnTo>
                      <a:pt x="449456" y="121561"/>
                    </a:lnTo>
                    <a:lnTo>
                      <a:pt x="431149" y="83824"/>
                    </a:lnTo>
                    <a:close/>
                    <a:moveTo>
                      <a:pt x="67083" y="0"/>
                    </a:moveTo>
                    <a:lnTo>
                      <a:pt x="639111" y="0"/>
                    </a:lnTo>
                    <a:lnTo>
                      <a:pt x="706194" y="138282"/>
                    </a:lnTo>
                    <a:lnTo>
                      <a:pt x="0" y="13828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3" name="フリーフォーム 562">
                <a:extLst>
                  <a:ext uri="{FF2B5EF4-FFF2-40B4-BE49-F238E27FC236}">
                    <a16:creationId xmlns:a16="http://schemas.microsoft.com/office/drawing/2014/main" id="{FC24F10E-46A0-D146-A008-EC53C0B0EB4E}"/>
                  </a:ext>
                </a:extLst>
              </p:cNvPr>
              <p:cNvSpPr/>
              <p:nvPr/>
            </p:nvSpPr>
            <p:spPr>
              <a:xfrm>
                <a:off x="8423235" y="1342512"/>
                <a:ext cx="572189" cy="336594"/>
              </a:xfrm>
              <a:custGeom>
                <a:avLst/>
                <a:gdLst>
                  <a:gd name="connsiteX0" fmla="*/ 17607 w 572189"/>
                  <a:gd name="connsiteY0" fmla="*/ 29065 h 336594"/>
                  <a:gd name="connsiteX1" fmla="*/ 17607 w 572189"/>
                  <a:gd name="connsiteY1" fmla="*/ 318721 h 336594"/>
                  <a:gd name="connsiteX2" fmla="*/ 554581 w 572189"/>
                  <a:gd name="connsiteY2" fmla="*/ 318721 h 336594"/>
                  <a:gd name="connsiteX3" fmla="*/ 554581 w 572189"/>
                  <a:gd name="connsiteY3" fmla="*/ 29065 h 336594"/>
                  <a:gd name="connsiteX4" fmla="*/ 287889 w 572189"/>
                  <a:gd name="connsiteY4" fmla="*/ 6777 h 336594"/>
                  <a:gd name="connsiteX5" fmla="*/ 278932 w 572189"/>
                  <a:gd name="connsiteY5" fmla="*/ 15734 h 336594"/>
                  <a:gd name="connsiteX6" fmla="*/ 287889 w 572189"/>
                  <a:gd name="connsiteY6" fmla="*/ 24691 h 336594"/>
                  <a:gd name="connsiteX7" fmla="*/ 296846 w 572189"/>
                  <a:gd name="connsiteY7" fmla="*/ 15734 h 336594"/>
                  <a:gd name="connsiteX8" fmla="*/ 287889 w 572189"/>
                  <a:gd name="connsiteY8" fmla="*/ 6777 h 336594"/>
                  <a:gd name="connsiteX9" fmla="*/ 0 w 572189"/>
                  <a:gd name="connsiteY9" fmla="*/ 0 h 336594"/>
                  <a:gd name="connsiteX10" fmla="*/ 572189 w 572189"/>
                  <a:gd name="connsiteY10" fmla="*/ 0 h 336594"/>
                  <a:gd name="connsiteX11" fmla="*/ 572189 w 572189"/>
                  <a:gd name="connsiteY11" fmla="*/ 336594 h 336594"/>
                  <a:gd name="connsiteX12" fmla="*/ 0 w 572189"/>
                  <a:gd name="connsiteY12" fmla="*/ 336594 h 336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2189" h="336594">
                    <a:moveTo>
                      <a:pt x="17607" y="29065"/>
                    </a:moveTo>
                    <a:lnTo>
                      <a:pt x="17607" y="318721"/>
                    </a:lnTo>
                    <a:lnTo>
                      <a:pt x="554581" y="318721"/>
                    </a:lnTo>
                    <a:lnTo>
                      <a:pt x="554581" y="29065"/>
                    </a:lnTo>
                    <a:close/>
                    <a:moveTo>
                      <a:pt x="287889" y="6777"/>
                    </a:moveTo>
                    <a:cubicBezTo>
                      <a:pt x="282942" y="6777"/>
                      <a:pt x="278932" y="10787"/>
                      <a:pt x="278932" y="15734"/>
                    </a:cubicBezTo>
                    <a:cubicBezTo>
                      <a:pt x="278932" y="20681"/>
                      <a:pt x="282942" y="24691"/>
                      <a:pt x="287889" y="24691"/>
                    </a:cubicBezTo>
                    <a:cubicBezTo>
                      <a:pt x="292836" y="24691"/>
                      <a:pt x="296846" y="20681"/>
                      <a:pt x="296846" y="15734"/>
                    </a:cubicBezTo>
                    <a:cubicBezTo>
                      <a:pt x="296846" y="10787"/>
                      <a:pt x="292836" y="6777"/>
                      <a:pt x="287889" y="6777"/>
                    </a:cubicBezTo>
                    <a:close/>
                    <a:moveTo>
                      <a:pt x="0" y="0"/>
                    </a:moveTo>
                    <a:lnTo>
                      <a:pt x="572189" y="0"/>
                    </a:lnTo>
                    <a:lnTo>
                      <a:pt x="572189" y="336594"/>
                    </a:lnTo>
                    <a:lnTo>
                      <a:pt x="0" y="33659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66" name="グループ化 465">
                <a:extLst>
                  <a:ext uri="{FF2B5EF4-FFF2-40B4-BE49-F238E27FC236}">
                    <a16:creationId xmlns:a16="http://schemas.microsoft.com/office/drawing/2014/main" id="{C198F719-F51A-6843-8281-2FF4BAA2D639}"/>
                  </a:ext>
                </a:extLst>
              </p:cNvPr>
              <p:cNvGrpSpPr/>
              <p:nvPr/>
            </p:nvGrpSpPr>
            <p:grpSpPr>
              <a:xfrm>
                <a:off x="8512951" y="1411174"/>
                <a:ext cx="414260" cy="216530"/>
                <a:chOff x="1795769" y="1771830"/>
                <a:chExt cx="3717569" cy="1943142"/>
              </a:xfrm>
              <a:grpFill/>
            </p:grpSpPr>
            <p:grpSp>
              <p:nvGrpSpPr>
                <p:cNvPr id="467" name="グループ化 466">
                  <a:extLst>
                    <a:ext uri="{FF2B5EF4-FFF2-40B4-BE49-F238E27FC236}">
                      <a16:creationId xmlns:a16="http://schemas.microsoft.com/office/drawing/2014/main" id="{241BB2FD-8091-044E-AA84-63D0EB9F22E6}"/>
                    </a:ext>
                  </a:extLst>
                </p:cNvPr>
                <p:cNvGrpSpPr/>
                <p:nvPr/>
              </p:nvGrpSpPr>
              <p:grpSpPr>
                <a:xfrm>
                  <a:off x="1795769" y="2328658"/>
                  <a:ext cx="1050976" cy="323129"/>
                  <a:chOff x="1800556" y="2347186"/>
                  <a:chExt cx="1050976" cy="323129"/>
                </a:xfrm>
                <a:grpFill/>
              </p:grpSpPr>
              <p:grpSp>
                <p:nvGrpSpPr>
                  <p:cNvPr id="489" name="グループ化 488">
                    <a:extLst>
                      <a:ext uri="{FF2B5EF4-FFF2-40B4-BE49-F238E27FC236}">
                        <a16:creationId xmlns:a16="http://schemas.microsoft.com/office/drawing/2014/main" id="{0DAFE070-5E2C-4445-AFF9-B0E0EB392DED}"/>
                      </a:ext>
                    </a:extLst>
                  </p:cNvPr>
                  <p:cNvGrpSpPr/>
                  <p:nvPr/>
                </p:nvGrpSpPr>
                <p:grpSpPr>
                  <a:xfrm rot="19418672">
                    <a:off x="1800556" y="2347186"/>
                    <a:ext cx="518780" cy="323129"/>
                    <a:chOff x="1884711" y="2183742"/>
                    <a:chExt cx="518780" cy="323129"/>
                  </a:xfrm>
                  <a:grpFill/>
                </p:grpSpPr>
                <p:sp>
                  <p:nvSpPr>
                    <p:cNvPr id="492" name="円/楕円 491">
                      <a:extLst>
                        <a:ext uri="{FF2B5EF4-FFF2-40B4-BE49-F238E27FC236}">
                          <a16:creationId xmlns:a16="http://schemas.microsoft.com/office/drawing/2014/main" id="{39DCF127-96FD-C546-80A1-0E125CD79D70}"/>
                        </a:ext>
                      </a:extLst>
                    </p:cNvPr>
                    <p:cNvSpPr/>
                    <p:nvPr/>
                  </p:nvSpPr>
                  <p:spPr>
                    <a:xfrm rot="18284344">
                      <a:off x="1884710" y="2183743"/>
                      <a:ext cx="173742" cy="1737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493" name="フリーフォーム 492">
                      <a:extLst>
                        <a:ext uri="{FF2B5EF4-FFF2-40B4-BE49-F238E27FC236}">
                          <a16:creationId xmlns:a16="http://schemas.microsoft.com/office/drawing/2014/main" id="{BE8083A3-D049-6243-BF3A-93E1A697413E}"/>
                        </a:ext>
                      </a:extLst>
                    </p:cNvPr>
                    <p:cNvSpPr/>
                    <p:nvPr/>
                  </p:nvSpPr>
                  <p:spPr>
                    <a:xfrm rot="18284344">
                      <a:off x="2050816" y="2154197"/>
                      <a:ext cx="214139" cy="491210"/>
                    </a:xfrm>
                    <a:custGeom>
                      <a:avLst/>
                      <a:gdLst>
                        <a:gd name="connsiteX0" fmla="*/ 199666 w 199666"/>
                        <a:gd name="connsiteY0" fmla="*/ 458014 h 458014"/>
                        <a:gd name="connsiteX1" fmla="*/ 0 w 199666"/>
                        <a:gd name="connsiteY1" fmla="*/ 458014 h 458014"/>
                        <a:gd name="connsiteX2" fmla="*/ 19181 w 199666"/>
                        <a:gd name="connsiteY2" fmla="*/ 0 h 458014"/>
                        <a:gd name="connsiteX3" fmla="*/ 180485 w 199666"/>
                        <a:gd name="connsiteY3" fmla="*/ 0 h 458014"/>
                        <a:gd name="connsiteX4" fmla="*/ 199666 w 199666"/>
                        <a:gd name="connsiteY4" fmla="*/ 458014 h 4580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9666" h="458014">
                          <a:moveTo>
                            <a:pt x="199666" y="458014"/>
                          </a:moveTo>
                          <a:lnTo>
                            <a:pt x="0" y="458014"/>
                          </a:lnTo>
                          <a:lnTo>
                            <a:pt x="19181" y="0"/>
                          </a:lnTo>
                          <a:lnTo>
                            <a:pt x="180485" y="0"/>
                          </a:lnTo>
                          <a:lnTo>
                            <a:pt x="199666" y="458014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sp>
                <p:nvSpPr>
                  <p:cNvPr id="490" name="フリーフォーム 489">
                    <a:extLst>
                      <a:ext uri="{FF2B5EF4-FFF2-40B4-BE49-F238E27FC236}">
                        <a16:creationId xmlns:a16="http://schemas.microsoft.com/office/drawing/2014/main" id="{339C857B-1CAE-8C48-BF13-17623EFCB1B5}"/>
                      </a:ext>
                    </a:extLst>
                  </p:cNvPr>
                  <p:cNvSpPr/>
                  <p:nvPr/>
                </p:nvSpPr>
                <p:spPr>
                  <a:xfrm rot="16164177">
                    <a:off x="2476955" y="2287665"/>
                    <a:ext cx="255486" cy="493669"/>
                  </a:xfrm>
                  <a:custGeom>
                    <a:avLst/>
                    <a:gdLst>
                      <a:gd name="connsiteX0" fmla="*/ 238220 w 238220"/>
                      <a:gd name="connsiteY0" fmla="*/ 460308 h 460308"/>
                      <a:gd name="connsiteX1" fmla="*/ 0 w 238220"/>
                      <a:gd name="connsiteY1" fmla="*/ 460307 h 460308"/>
                      <a:gd name="connsiteX2" fmla="*/ 19277 w 238220"/>
                      <a:gd name="connsiteY2" fmla="*/ 0 h 460308"/>
                      <a:gd name="connsiteX3" fmla="*/ 218943 w 238220"/>
                      <a:gd name="connsiteY3" fmla="*/ 0 h 460308"/>
                      <a:gd name="connsiteX4" fmla="*/ 238220 w 238220"/>
                      <a:gd name="connsiteY4" fmla="*/ 460308 h 460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8220" h="460308">
                        <a:moveTo>
                          <a:pt x="238220" y="460308"/>
                        </a:moveTo>
                        <a:lnTo>
                          <a:pt x="0" y="460307"/>
                        </a:lnTo>
                        <a:lnTo>
                          <a:pt x="19277" y="0"/>
                        </a:lnTo>
                        <a:lnTo>
                          <a:pt x="218943" y="0"/>
                        </a:lnTo>
                        <a:lnTo>
                          <a:pt x="238220" y="46030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491" name="円/楕円 490">
                    <a:extLst>
                      <a:ext uri="{FF2B5EF4-FFF2-40B4-BE49-F238E27FC236}">
                        <a16:creationId xmlns:a16="http://schemas.microsoft.com/office/drawing/2014/main" id="{9FF8C5C7-6313-3D42-BA6C-AB5B04271F94}"/>
                      </a:ext>
                    </a:extLst>
                  </p:cNvPr>
                  <p:cNvSpPr/>
                  <p:nvPr/>
                </p:nvSpPr>
                <p:spPr>
                  <a:xfrm rot="5495562">
                    <a:off x="2251622" y="2430973"/>
                    <a:ext cx="213302" cy="21330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grpSp>
              <p:nvGrpSpPr>
                <p:cNvPr id="468" name="グループ化 467">
                  <a:extLst>
                    <a:ext uri="{FF2B5EF4-FFF2-40B4-BE49-F238E27FC236}">
                      <a16:creationId xmlns:a16="http://schemas.microsoft.com/office/drawing/2014/main" id="{B2996A4B-448F-FD47-AF30-1E4B8B09B444}"/>
                    </a:ext>
                  </a:extLst>
                </p:cNvPr>
                <p:cNvGrpSpPr/>
                <p:nvPr/>
              </p:nvGrpSpPr>
              <p:grpSpPr>
                <a:xfrm rot="16598753">
                  <a:off x="4460160" y="2066179"/>
                  <a:ext cx="411119" cy="1695236"/>
                  <a:chOff x="5251544" y="2805552"/>
                  <a:chExt cx="411119" cy="1695236"/>
                </a:xfrm>
                <a:grpFill/>
              </p:grpSpPr>
              <p:sp>
                <p:nvSpPr>
                  <p:cNvPr id="484" name="円/楕円 483">
                    <a:extLst>
                      <a:ext uri="{FF2B5EF4-FFF2-40B4-BE49-F238E27FC236}">
                        <a16:creationId xmlns:a16="http://schemas.microsoft.com/office/drawing/2014/main" id="{C4E45D19-5EBD-2045-810C-86E08CC5B1EF}"/>
                      </a:ext>
                    </a:extLst>
                  </p:cNvPr>
                  <p:cNvSpPr/>
                  <p:nvPr/>
                </p:nvSpPr>
                <p:spPr>
                  <a:xfrm rot="21041068" flipH="1">
                    <a:off x="5427268" y="4307740"/>
                    <a:ext cx="193047" cy="19304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485" name="フリーフォーム 484">
                    <a:extLst>
                      <a:ext uri="{FF2B5EF4-FFF2-40B4-BE49-F238E27FC236}">
                        <a16:creationId xmlns:a16="http://schemas.microsoft.com/office/drawing/2014/main" id="{FA8AB9EB-4432-7B43-94C8-E90FA1F5E4C8}"/>
                      </a:ext>
                    </a:extLst>
                  </p:cNvPr>
                  <p:cNvSpPr/>
                  <p:nvPr/>
                </p:nvSpPr>
                <p:spPr>
                  <a:xfrm rot="10256431">
                    <a:off x="5314138" y="3614588"/>
                    <a:ext cx="289768" cy="812552"/>
                  </a:xfrm>
                  <a:custGeom>
                    <a:avLst/>
                    <a:gdLst>
                      <a:gd name="connsiteX0" fmla="*/ 0 w 270185"/>
                      <a:gd name="connsiteY0" fmla="*/ 757638 h 757638"/>
                      <a:gd name="connsiteX1" fmla="*/ 41866 w 270185"/>
                      <a:gd name="connsiteY1" fmla="*/ 803 h 757638"/>
                      <a:gd name="connsiteX2" fmla="*/ 221479 w 270185"/>
                      <a:gd name="connsiteY2" fmla="*/ 0 h 757638"/>
                      <a:gd name="connsiteX3" fmla="*/ 270185 w 270185"/>
                      <a:gd name="connsiteY3" fmla="*/ 757638 h 757638"/>
                      <a:gd name="connsiteX4" fmla="*/ 0 w 270185"/>
                      <a:gd name="connsiteY4" fmla="*/ 757638 h 757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70185" h="757638">
                        <a:moveTo>
                          <a:pt x="0" y="757638"/>
                        </a:moveTo>
                        <a:lnTo>
                          <a:pt x="41866" y="803"/>
                        </a:lnTo>
                        <a:lnTo>
                          <a:pt x="221479" y="0"/>
                        </a:lnTo>
                        <a:lnTo>
                          <a:pt x="270185" y="757638"/>
                        </a:lnTo>
                        <a:lnTo>
                          <a:pt x="0" y="75763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grpSp>
                <p:nvGrpSpPr>
                  <p:cNvPr id="486" name="グループ化 485">
                    <a:extLst>
                      <a:ext uri="{FF2B5EF4-FFF2-40B4-BE49-F238E27FC236}">
                        <a16:creationId xmlns:a16="http://schemas.microsoft.com/office/drawing/2014/main" id="{F9964140-852A-F741-8E21-D58030D56D36}"/>
                      </a:ext>
                    </a:extLst>
                  </p:cNvPr>
                  <p:cNvGrpSpPr/>
                  <p:nvPr/>
                </p:nvGrpSpPr>
                <p:grpSpPr>
                  <a:xfrm rot="23348">
                    <a:off x="5251544" y="2805552"/>
                    <a:ext cx="411119" cy="937952"/>
                    <a:chOff x="7188925" y="4434621"/>
                    <a:chExt cx="308025" cy="702750"/>
                  </a:xfrm>
                  <a:grpFill/>
                </p:grpSpPr>
                <p:sp>
                  <p:nvSpPr>
                    <p:cNvPr id="487" name="フリーフォーム 486">
                      <a:extLst>
                        <a:ext uri="{FF2B5EF4-FFF2-40B4-BE49-F238E27FC236}">
                          <a16:creationId xmlns:a16="http://schemas.microsoft.com/office/drawing/2014/main" id="{F6B25C83-72FF-544D-BDA5-78F0FC5098FA}"/>
                        </a:ext>
                      </a:extLst>
                    </p:cNvPr>
                    <p:cNvSpPr/>
                    <p:nvPr/>
                  </p:nvSpPr>
                  <p:spPr>
                    <a:xfrm rot="11473179">
                      <a:off x="7208298" y="4434621"/>
                      <a:ext cx="288652" cy="598900"/>
                    </a:xfrm>
                    <a:custGeom>
                      <a:avLst/>
                      <a:gdLst>
                        <a:gd name="connsiteX0" fmla="*/ 0 w 359224"/>
                        <a:gd name="connsiteY0" fmla="*/ 745326 h 745326"/>
                        <a:gd name="connsiteX1" fmla="*/ 41228 w 359224"/>
                        <a:gd name="connsiteY1" fmla="*/ 0 h 745326"/>
                        <a:gd name="connsiteX2" fmla="*/ 311413 w 359224"/>
                        <a:gd name="connsiteY2" fmla="*/ 0 h 745326"/>
                        <a:gd name="connsiteX3" fmla="*/ 359224 w 359224"/>
                        <a:gd name="connsiteY3" fmla="*/ 743721 h 745326"/>
                        <a:gd name="connsiteX4" fmla="*/ 0 w 359224"/>
                        <a:gd name="connsiteY4" fmla="*/ 745326 h 7453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59224" h="745326">
                          <a:moveTo>
                            <a:pt x="0" y="745326"/>
                          </a:moveTo>
                          <a:lnTo>
                            <a:pt x="41228" y="0"/>
                          </a:lnTo>
                          <a:lnTo>
                            <a:pt x="311413" y="0"/>
                          </a:lnTo>
                          <a:lnTo>
                            <a:pt x="359224" y="743721"/>
                          </a:lnTo>
                          <a:lnTo>
                            <a:pt x="0" y="745326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488" name="円/楕円 487">
                      <a:extLst>
                        <a:ext uri="{FF2B5EF4-FFF2-40B4-BE49-F238E27FC236}">
                          <a16:creationId xmlns:a16="http://schemas.microsoft.com/office/drawing/2014/main" id="{1C0EA4BB-07E9-B248-B722-6BE2EE3124D6}"/>
                        </a:ext>
                      </a:extLst>
                    </p:cNvPr>
                    <p:cNvSpPr/>
                    <p:nvPr/>
                  </p:nvSpPr>
                  <p:spPr>
                    <a:xfrm rot="973179" flipH="1">
                      <a:off x="7188925" y="4924728"/>
                      <a:ext cx="212644" cy="212643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</p:grpSp>
            <p:grpSp>
              <p:nvGrpSpPr>
                <p:cNvPr id="469" name="グループ化 468">
                  <a:extLst>
                    <a:ext uri="{FF2B5EF4-FFF2-40B4-BE49-F238E27FC236}">
                      <a16:creationId xmlns:a16="http://schemas.microsoft.com/office/drawing/2014/main" id="{364B03E5-5F73-234C-8094-A106EF02570A}"/>
                    </a:ext>
                  </a:extLst>
                </p:cNvPr>
                <p:cNvGrpSpPr/>
                <p:nvPr/>
              </p:nvGrpSpPr>
              <p:grpSpPr>
                <a:xfrm>
                  <a:off x="3614276" y="2753964"/>
                  <a:ext cx="1036126" cy="961008"/>
                  <a:chOff x="3593840" y="2855139"/>
                  <a:chExt cx="1036126" cy="961008"/>
                </a:xfrm>
                <a:grpFill/>
              </p:grpSpPr>
              <p:sp>
                <p:nvSpPr>
                  <p:cNvPr id="479" name="フリーフォーム 478">
                    <a:extLst>
                      <a:ext uri="{FF2B5EF4-FFF2-40B4-BE49-F238E27FC236}">
                        <a16:creationId xmlns:a16="http://schemas.microsoft.com/office/drawing/2014/main" id="{EE7A2E75-EB39-3C4A-AA11-4A6DFE3A1A6B}"/>
                      </a:ext>
                    </a:extLst>
                  </p:cNvPr>
                  <p:cNvSpPr/>
                  <p:nvPr/>
                </p:nvSpPr>
                <p:spPr>
                  <a:xfrm rot="11083957">
                    <a:off x="3593840" y="2855139"/>
                    <a:ext cx="385260" cy="799345"/>
                  </a:xfrm>
                  <a:custGeom>
                    <a:avLst/>
                    <a:gdLst>
                      <a:gd name="connsiteX0" fmla="*/ 0 w 359224"/>
                      <a:gd name="connsiteY0" fmla="*/ 745326 h 745326"/>
                      <a:gd name="connsiteX1" fmla="*/ 41228 w 359224"/>
                      <a:gd name="connsiteY1" fmla="*/ 0 h 745326"/>
                      <a:gd name="connsiteX2" fmla="*/ 311413 w 359224"/>
                      <a:gd name="connsiteY2" fmla="*/ 0 h 745326"/>
                      <a:gd name="connsiteX3" fmla="*/ 359224 w 359224"/>
                      <a:gd name="connsiteY3" fmla="*/ 743721 h 745326"/>
                      <a:gd name="connsiteX4" fmla="*/ 0 w 359224"/>
                      <a:gd name="connsiteY4" fmla="*/ 745326 h 7453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9224" h="745326">
                        <a:moveTo>
                          <a:pt x="0" y="745326"/>
                        </a:moveTo>
                        <a:lnTo>
                          <a:pt x="41228" y="0"/>
                        </a:lnTo>
                        <a:lnTo>
                          <a:pt x="311413" y="0"/>
                        </a:lnTo>
                        <a:lnTo>
                          <a:pt x="359224" y="743721"/>
                        </a:lnTo>
                        <a:lnTo>
                          <a:pt x="0" y="74532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grpSp>
                <p:nvGrpSpPr>
                  <p:cNvPr id="480" name="グループ化 479">
                    <a:extLst>
                      <a:ext uri="{FF2B5EF4-FFF2-40B4-BE49-F238E27FC236}">
                        <a16:creationId xmlns:a16="http://schemas.microsoft.com/office/drawing/2014/main" id="{A7813C06-8387-FA4B-B286-28F45569C016}"/>
                      </a:ext>
                    </a:extLst>
                  </p:cNvPr>
                  <p:cNvGrpSpPr/>
                  <p:nvPr/>
                </p:nvGrpSpPr>
                <p:grpSpPr>
                  <a:xfrm rot="1027474">
                    <a:off x="3754276" y="3464532"/>
                    <a:ext cx="875690" cy="351615"/>
                    <a:chOff x="3759340" y="3329670"/>
                    <a:chExt cx="875690" cy="351615"/>
                  </a:xfrm>
                  <a:grpFill/>
                </p:grpSpPr>
                <p:sp>
                  <p:nvSpPr>
                    <p:cNvPr id="482" name="円/楕円 481">
                      <a:extLst>
                        <a:ext uri="{FF2B5EF4-FFF2-40B4-BE49-F238E27FC236}">
                          <a16:creationId xmlns:a16="http://schemas.microsoft.com/office/drawing/2014/main" id="{94ADDE84-03A1-2D4A-AE2B-10DA39C3F201}"/>
                        </a:ext>
                      </a:extLst>
                    </p:cNvPr>
                    <p:cNvSpPr/>
                    <p:nvPr/>
                  </p:nvSpPr>
                  <p:spPr>
                    <a:xfrm rot="15228498" flipH="1">
                      <a:off x="4441982" y="3329670"/>
                      <a:ext cx="193047" cy="193048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483" name="フリーフォーム 482">
                      <a:extLst>
                        <a:ext uri="{FF2B5EF4-FFF2-40B4-BE49-F238E27FC236}">
                          <a16:creationId xmlns:a16="http://schemas.microsoft.com/office/drawing/2014/main" id="{BD3527DA-019B-EA4E-BCF4-884C8096A870}"/>
                        </a:ext>
                      </a:extLst>
                    </p:cNvPr>
                    <p:cNvSpPr/>
                    <p:nvPr/>
                  </p:nvSpPr>
                  <p:spPr>
                    <a:xfrm rot="4443861">
                      <a:off x="4020732" y="3130125"/>
                      <a:ext cx="289768" cy="812552"/>
                    </a:xfrm>
                    <a:custGeom>
                      <a:avLst/>
                      <a:gdLst>
                        <a:gd name="connsiteX0" fmla="*/ 0 w 270185"/>
                        <a:gd name="connsiteY0" fmla="*/ 757638 h 757638"/>
                        <a:gd name="connsiteX1" fmla="*/ 41866 w 270185"/>
                        <a:gd name="connsiteY1" fmla="*/ 803 h 757638"/>
                        <a:gd name="connsiteX2" fmla="*/ 221479 w 270185"/>
                        <a:gd name="connsiteY2" fmla="*/ 0 h 757638"/>
                        <a:gd name="connsiteX3" fmla="*/ 270185 w 270185"/>
                        <a:gd name="connsiteY3" fmla="*/ 757638 h 757638"/>
                        <a:gd name="connsiteX4" fmla="*/ 0 w 270185"/>
                        <a:gd name="connsiteY4" fmla="*/ 757638 h 7576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70185" h="757638">
                          <a:moveTo>
                            <a:pt x="0" y="757638"/>
                          </a:moveTo>
                          <a:lnTo>
                            <a:pt x="41866" y="803"/>
                          </a:lnTo>
                          <a:lnTo>
                            <a:pt x="221479" y="0"/>
                          </a:lnTo>
                          <a:lnTo>
                            <a:pt x="270185" y="757638"/>
                          </a:lnTo>
                          <a:lnTo>
                            <a:pt x="0" y="757638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sp>
                <p:nvSpPr>
                  <p:cNvPr id="481" name="円/楕円 480">
                    <a:extLst>
                      <a:ext uri="{FF2B5EF4-FFF2-40B4-BE49-F238E27FC236}">
                        <a16:creationId xmlns:a16="http://schemas.microsoft.com/office/drawing/2014/main" id="{F4AAB73F-0207-9346-BD2C-6685EB6C2CF3}"/>
                      </a:ext>
                    </a:extLst>
                  </p:cNvPr>
                  <p:cNvSpPr/>
                  <p:nvPr/>
                </p:nvSpPr>
                <p:spPr>
                  <a:xfrm rot="16783957" flipH="1">
                    <a:off x="3615138" y="3512049"/>
                    <a:ext cx="283814" cy="28381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470" name="角丸四角形 469">
                  <a:extLst>
                    <a:ext uri="{FF2B5EF4-FFF2-40B4-BE49-F238E27FC236}">
                      <a16:creationId xmlns:a16="http://schemas.microsoft.com/office/drawing/2014/main" id="{99EA5D61-7B33-A744-9B3A-F14EEA2FA417}"/>
                    </a:ext>
                  </a:extLst>
                </p:cNvPr>
                <p:cNvSpPr/>
                <p:nvPr/>
              </p:nvSpPr>
              <p:spPr>
                <a:xfrm rot="17710422">
                  <a:off x="3067235" y="2027769"/>
                  <a:ext cx="560918" cy="1124241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円/楕円 470">
                  <a:extLst>
                    <a:ext uri="{FF2B5EF4-FFF2-40B4-BE49-F238E27FC236}">
                      <a16:creationId xmlns:a16="http://schemas.microsoft.com/office/drawing/2014/main" id="{D7AE48B7-D6E0-A142-91F5-C6F13F7D6C0E}"/>
                    </a:ext>
                  </a:extLst>
                </p:cNvPr>
                <p:cNvSpPr/>
                <p:nvPr/>
              </p:nvSpPr>
              <p:spPr>
                <a:xfrm rot="17710422">
                  <a:off x="3496776" y="2511629"/>
                  <a:ext cx="562005" cy="56200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円/楕円 471">
                  <a:extLst>
                    <a:ext uri="{FF2B5EF4-FFF2-40B4-BE49-F238E27FC236}">
                      <a16:creationId xmlns:a16="http://schemas.microsoft.com/office/drawing/2014/main" id="{5B7D2117-BCD5-054C-B603-BC05DEA3CEB4}"/>
                    </a:ext>
                  </a:extLst>
                </p:cNvPr>
                <p:cNvSpPr/>
                <p:nvPr/>
              </p:nvSpPr>
              <p:spPr>
                <a:xfrm rot="19859455">
                  <a:off x="2395198" y="1771830"/>
                  <a:ext cx="493511" cy="49351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473" name="グループ化 472">
                  <a:extLst>
                    <a:ext uri="{FF2B5EF4-FFF2-40B4-BE49-F238E27FC236}">
                      <a16:creationId xmlns:a16="http://schemas.microsoft.com/office/drawing/2014/main" id="{E7F6F6D6-3E0E-CB46-BD89-8F6AF95B7B3D}"/>
                    </a:ext>
                  </a:extLst>
                </p:cNvPr>
                <p:cNvGrpSpPr/>
                <p:nvPr/>
              </p:nvGrpSpPr>
              <p:grpSpPr>
                <a:xfrm rot="21424735">
                  <a:off x="2604816" y="2604422"/>
                  <a:ext cx="414478" cy="1085544"/>
                  <a:chOff x="2578290" y="2599398"/>
                  <a:chExt cx="414478" cy="1085544"/>
                </a:xfrm>
                <a:grpFill/>
              </p:grpSpPr>
              <p:grpSp>
                <p:nvGrpSpPr>
                  <p:cNvPr id="474" name="グループ化 473">
                    <a:extLst>
                      <a:ext uri="{FF2B5EF4-FFF2-40B4-BE49-F238E27FC236}">
                        <a16:creationId xmlns:a16="http://schemas.microsoft.com/office/drawing/2014/main" id="{EF6993ED-6729-A340-B445-E11293D39B70}"/>
                      </a:ext>
                    </a:extLst>
                  </p:cNvPr>
                  <p:cNvGrpSpPr/>
                  <p:nvPr/>
                </p:nvGrpSpPr>
                <p:grpSpPr>
                  <a:xfrm rot="14626732">
                    <a:off x="2480465" y="3263987"/>
                    <a:ext cx="518780" cy="323129"/>
                    <a:chOff x="1884711" y="2183742"/>
                    <a:chExt cx="518780" cy="323129"/>
                  </a:xfrm>
                  <a:grpFill/>
                </p:grpSpPr>
                <p:sp>
                  <p:nvSpPr>
                    <p:cNvPr id="477" name="円/楕円 476">
                      <a:extLst>
                        <a:ext uri="{FF2B5EF4-FFF2-40B4-BE49-F238E27FC236}">
                          <a16:creationId xmlns:a16="http://schemas.microsoft.com/office/drawing/2014/main" id="{C0F864D5-2470-3241-9EBD-199E67CA421D}"/>
                        </a:ext>
                      </a:extLst>
                    </p:cNvPr>
                    <p:cNvSpPr/>
                    <p:nvPr/>
                  </p:nvSpPr>
                  <p:spPr>
                    <a:xfrm rot="18284344">
                      <a:off x="1884710" y="2183743"/>
                      <a:ext cx="173742" cy="1737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478" name="フリーフォーム 477">
                      <a:extLst>
                        <a:ext uri="{FF2B5EF4-FFF2-40B4-BE49-F238E27FC236}">
                          <a16:creationId xmlns:a16="http://schemas.microsoft.com/office/drawing/2014/main" id="{6A96F826-227B-414B-BECD-6A7922A098F3}"/>
                        </a:ext>
                      </a:extLst>
                    </p:cNvPr>
                    <p:cNvSpPr/>
                    <p:nvPr/>
                  </p:nvSpPr>
                  <p:spPr>
                    <a:xfrm rot="18284344">
                      <a:off x="2050816" y="2154197"/>
                      <a:ext cx="214139" cy="491210"/>
                    </a:xfrm>
                    <a:custGeom>
                      <a:avLst/>
                      <a:gdLst>
                        <a:gd name="connsiteX0" fmla="*/ 199666 w 199666"/>
                        <a:gd name="connsiteY0" fmla="*/ 458014 h 458014"/>
                        <a:gd name="connsiteX1" fmla="*/ 0 w 199666"/>
                        <a:gd name="connsiteY1" fmla="*/ 458014 h 458014"/>
                        <a:gd name="connsiteX2" fmla="*/ 19181 w 199666"/>
                        <a:gd name="connsiteY2" fmla="*/ 0 h 458014"/>
                        <a:gd name="connsiteX3" fmla="*/ 180485 w 199666"/>
                        <a:gd name="connsiteY3" fmla="*/ 0 h 458014"/>
                        <a:gd name="connsiteX4" fmla="*/ 199666 w 199666"/>
                        <a:gd name="connsiteY4" fmla="*/ 458014 h 4580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9666" h="458014">
                          <a:moveTo>
                            <a:pt x="199666" y="458014"/>
                          </a:moveTo>
                          <a:lnTo>
                            <a:pt x="0" y="458014"/>
                          </a:lnTo>
                          <a:lnTo>
                            <a:pt x="19181" y="0"/>
                          </a:lnTo>
                          <a:lnTo>
                            <a:pt x="180485" y="0"/>
                          </a:lnTo>
                          <a:lnTo>
                            <a:pt x="199666" y="458014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sp>
                <p:nvSpPr>
                  <p:cNvPr id="475" name="フリーフォーム 474">
                    <a:extLst>
                      <a:ext uri="{FF2B5EF4-FFF2-40B4-BE49-F238E27FC236}">
                        <a16:creationId xmlns:a16="http://schemas.microsoft.com/office/drawing/2014/main" id="{6824D1C4-EB3D-A549-A3D3-DD0DD83E2E75}"/>
                      </a:ext>
                    </a:extLst>
                  </p:cNvPr>
                  <p:cNvSpPr/>
                  <p:nvPr/>
                </p:nvSpPr>
                <p:spPr>
                  <a:xfrm rot="11372237">
                    <a:off x="2737282" y="2599398"/>
                    <a:ext cx="255486" cy="541597"/>
                  </a:xfrm>
                  <a:custGeom>
                    <a:avLst/>
                    <a:gdLst>
                      <a:gd name="connsiteX0" fmla="*/ 238220 w 238220"/>
                      <a:gd name="connsiteY0" fmla="*/ 460308 h 460308"/>
                      <a:gd name="connsiteX1" fmla="*/ 0 w 238220"/>
                      <a:gd name="connsiteY1" fmla="*/ 460307 h 460308"/>
                      <a:gd name="connsiteX2" fmla="*/ 19277 w 238220"/>
                      <a:gd name="connsiteY2" fmla="*/ 0 h 460308"/>
                      <a:gd name="connsiteX3" fmla="*/ 218943 w 238220"/>
                      <a:gd name="connsiteY3" fmla="*/ 0 h 460308"/>
                      <a:gd name="connsiteX4" fmla="*/ 238220 w 238220"/>
                      <a:gd name="connsiteY4" fmla="*/ 460308 h 460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8220" h="460308">
                        <a:moveTo>
                          <a:pt x="238220" y="460308"/>
                        </a:moveTo>
                        <a:lnTo>
                          <a:pt x="0" y="460307"/>
                        </a:lnTo>
                        <a:lnTo>
                          <a:pt x="19277" y="0"/>
                        </a:lnTo>
                        <a:lnTo>
                          <a:pt x="218943" y="0"/>
                        </a:lnTo>
                        <a:lnTo>
                          <a:pt x="238220" y="46030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476" name="円/楕円 475">
                    <a:extLst>
                      <a:ext uri="{FF2B5EF4-FFF2-40B4-BE49-F238E27FC236}">
                        <a16:creationId xmlns:a16="http://schemas.microsoft.com/office/drawing/2014/main" id="{87C6B750-528B-EC4F-9667-319D52D43EFE}"/>
                      </a:ext>
                    </a:extLst>
                  </p:cNvPr>
                  <p:cNvSpPr/>
                  <p:nvPr/>
                </p:nvSpPr>
                <p:spPr>
                  <a:xfrm rot="703622">
                    <a:off x="2714120" y="3030309"/>
                    <a:ext cx="213302" cy="213302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</p:grpSp>
        </p:grpSp>
      </p:grpSp>
      <p:grpSp>
        <p:nvGrpSpPr>
          <p:cNvPr id="565" name="グループ化 564">
            <a:extLst>
              <a:ext uri="{FF2B5EF4-FFF2-40B4-BE49-F238E27FC236}">
                <a16:creationId xmlns:a16="http://schemas.microsoft.com/office/drawing/2014/main" id="{4FD87D84-F68B-AF46-9C94-FE0E11DEDE57}"/>
              </a:ext>
            </a:extLst>
          </p:cNvPr>
          <p:cNvGrpSpPr/>
          <p:nvPr/>
        </p:nvGrpSpPr>
        <p:grpSpPr>
          <a:xfrm>
            <a:off x="2518329" y="1505315"/>
            <a:ext cx="2587094" cy="1150144"/>
            <a:chOff x="1663639" y="1077808"/>
            <a:chExt cx="3274255" cy="1455635"/>
          </a:xfrm>
          <a:solidFill>
            <a:srgbClr val="011F5F"/>
          </a:solidFill>
        </p:grpSpPr>
        <p:grpSp>
          <p:nvGrpSpPr>
            <p:cNvPr id="566" name="グループ化 565">
              <a:extLst>
                <a:ext uri="{FF2B5EF4-FFF2-40B4-BE49-F238E27FC236}">
                  <a16:creationId xmlns:a16="http://schemas.microsoft.com/office/drawing/2014/main" id="{1C9121F8-1704-9248-A512-D8F4968F9A3D}"/>
                </a:ext>
              </a:extLst>
            </p:cNvPr>
            <p:cNvGrpSpPr/>
            <p:nvPr/>
          </p:nvGrpSpPr>
          <p:grpSpPr>
            <a:xfrm>
              <a:off x="3122026" y="1131575"/>
              <a:ext cx="1815868" cy="1401868"/>
              <a:chOff x="2711842" y="1666931"/>
              <a:chExt cx="1982715" cy="1530674"/>
            </a:xfrm>
            <a:grpFill/>
          </p:grpSpPr>
          <p:sp>
            <p:nvSpPr>
              <p:cNvPr id="576" name="フリーフォーム 575">
                <a:extLst>
                  <a:ext uri="{FF2B5EF4-FFF2-40B4-BE49-F238E27FC236}">
                    <a16:creationId xmlns:a16="http://schemas.microsoft.com/office/drawing/2014/main" id="{D1B601D7-2319-6A44-9689-D2F359C1BFC9}"/>
                  </a:ext>
                </a:extLst>
              </p:cNvPr>
              <p:cNvSpPr/>
              <p:nvPr/>
            </p:nvSpPr>
            <p:spPr>
              <a:xfrm>
                <a:off x="2711842" y="1666931"/>
                <a:ext cx="1982715" cy="1375975"/>
              </a:xfrm>
              <a:custGeom>
                <a:avLst/>
                <a:gdLst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945131 w 1799898"/>
                  <a:gd name="connsiteY3" fmla="*/ 1087207 h 1249104"/>
                  <a:gd name="connsiteX4" fmla="*/ 899949 w 1799898"/>
                  <a:gd name="connsiteY4" fmla="*/ 1042025 h 1249104"/>
                  <a:gd name="connsiteX5" fmla="*/ 105413 w 1799898"/>
                  <a:gd name="connsiteY5" fmla="*/ 115305 h 1249104"/>
                  <a:gd name="connsiteX6" fmla="*/ 105413 w 1799898"/>
                  <a:gd name="connsiteY6" fmla="*/ 985696 h 1249104"/>
                  <a:gd name="connsiteX7" fmla="*/ 1694485 w 1799898"/>
                  <a:gd name="connsiteY7" fmla="*/ 985696 h 1249104"/>
                  <a:gd name="connsiteX8" fmla="*/ 1694485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042025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899949 w 1799898"/>
                  <a:gd name="connsiteY3" fmla="*/ 1042025 h 1249104"/>
                  <a:gd name="connsiteX4" fmla="*/ 105413 w 1799898"/>
                  <a:gd name="connsiteY4" fmla="*/ 115305 h 1249104"/>
                  <a:gd name="connsiteX5" fmla="*/ 105413 w 1799898"/>
                  <a:gd name="connsiteY5" fmla="*/ 985696 h 1249104"/>
                  <a:gd name="connsiteX6" fmla="*/ 1694485 w 1799898"/>
                  <a:gd name="connsiteY6" fmla="*/ 985696 h 1249104"/>
                  <a:gd name="connsiteX7" fmla="*/ 1694485 w 1799898"/>
                  <a:gd name="connsiteY7" fmla="*/ 115305 h 1249104"/>
                  <a:gd name="connsiteX8" fmla="*/ 105413 w 1799898"/>
                  <a:gd name="connsiteY8" fmla="*/ 115305 h 1249104"/>
                  <a:gd name="connsiteX9" fmla="*/ 899949 w 1799898"/>
                  <a:gd name="connsiteY9" fmla="*/ 25518 h 1249104"/>
                  <a:gd name="connsiteX10" fmla="*/ 871124 w 1799898"/>
                  <a:gd name="connsiteY10" fmla="*/ 54343 h 1249104"/>
                  <a:gd name="connsiteX11" fmla="*/ 899949 w 1799898"/>
                  <a:gd name="connsiteY11" fmla="*/ 83168 h 1249104"/>
                  <a:gd name="connsiteX12" fmla="*/ 928774 w 1799898"/>
                  <a:gd name="connsiteY12" fmla="*/ 54343 h 1249104"/>
                  <a:gd name="connsiteX13" fmla="*/ 899949 w 1799898"/>
                  <a:gd name="connsiteY13" fmla="*/ 25518 h 1249104"/>
                  <a:gd name="connsiteX14" fmla="*/ 58970 w 1799898"/>
                  <a:gd name="connsiteY14" fmla="*/ 0 h 1249104"/>
                  <a:gd name="connsiteX15" fmla="*/ 1740927 w 1799898"/>
                  <a:gd name="connsiteY15" fmla="*/ 0 h 1249104"/>
                  <a:gd name="connsiteX16" fmla="*/ 1799898 w 1799898"/>
                  <a:gd name="connsiteY16" fmla="*/ 58971 h 1249104"/>
                  <a:gd name="connsiteX17" fmla="*/ 1799898 w 1799898"/>
                  <a:gd name="connsiteY17" fmla="*/ 1190134 h 1249104"/>
                  <a:gd name="connsiteX18" fmla="*/ 1740927 w 1799898"/>
                  <a:gd name="connsiteY18" fmla="*/ 1249104 h 1249104"/>
                  <a:gd name="connsiteX19" fmla="*/ 58970 w 1799898"/>
                  <a:gd name="connsiteY19" fmla="*/ 1249104 h 1249104"/>
                  <a:gd name="connsiteX20" fmla="*/ 0 w 1799898"/>
                  <a:gd name="connsiteY20" fmla="*/ 1190134 h 1249104"/>
                  <a:gd name="connsiteX21" fmla="*/ 0 w 1799898"/>
                  <a:gd name="connsiteY21" fmla="*/ 58971 h 1249104"/>
                  <a:gd name="connsiteX22" fmla="*/ 58970 w 1799898"/>
                  <a:gd name="connsiteY22" fmla="*/ 0 h 1249104"/>
                  <a:gd name="connsiteX0" fmla="*/ 899949 w 1799898"/>
                  <a:gd name="connsiteY0" fmla="*/ 1132388 h 1249104"/>
                  <a:gd name="connsiteX1" fmla="*/ 854767 w 1799898"/>
                  <a:gd name="connsiteY1" fmla="*/ 1087207 h 1249104"/>
                  <a:gd name="connsiteX2" fmla="*/ 899949 w 1799898"/>
                  <a:gd name="connsiteY2" fmla="*/ 1132388 h 1249104"/>
                  <a:gd name="connsiteX3" fmla="*/ 105413 w 1799898"/>
                  <a:gd name="connsiteY3" fmla="*/ 115305 h 1249104"/>
                  <a:gd name="connsiteX4" fmla="*/ 105413 w 1799898"/>
                  <a:gd name="connsiteY4" fmla="*/ 985696 h 1249104"/>
                  <a:gd name="connsiteX5" fmla="*/ 1694485 w 1799898"/>
                  <a:gd name="connsiteY5" fmla="*/ 985696 h 1249104"/>
                  <a:gd name="connsiteX6" fmla="*/ 1694485 w 1799898"/>
                  <a:gd name="connsiteY6" fmla="*/ 115305 h 1249104"/>
                  <a:gd name="connsiteX7" fmla="*/ 105413 w 1799898"/>
                  <a:gd name="connsiteY7" fmla="*/ 115305 h 1249104"/>
                  <a:gd name="connsiteX8" fmla="*/ 899949 w 1799898"/>
                  <a:gd name="connsiteY8" fmla="*/ 25518 h 1249104"/>
                  <a:gd name="connsiteX9" fmla="*/ 871124 w 1799898"/>
                  <a:gd name="connsiteY9" fmla="*/ 54343 h 1249104"/>
                  <a:gd name="connsiteX10" fmla="*/ 899949 w 1799898"/>
                  <a:gd name="connsiteY10" fmla="*/ 83168 h 1249104"/>
                  <a:gd name="connsiteX11" fmla="*/ 928774 w 1799898"/>
                  <a:gd name="connsiteY11" fmla="*/ 54343 h 1249104"/>
                  <a:gd name="connsiteX12" fmla="*/ 899949 w 1799898"/>
                  <a:gd name="connsiteY12" fmla="*/ 25518 h 1249104"/>
                  <a:gd name="connsiteX13" fmla="*/ 58970 w 1799898"/>
                  <a:gd name="connsiteY13" fmla="*/ 0 h 1249104"/>
                  <a:gd name="connsiteX14" fmla="*/ 1740927 w 1799898"/>
                  <a:gd name="connsiteY14" fmla="*/ 0 h 1249104"/>
                  <a:gd name="connsiteX15" fmla="*/ 1799898 w 1799898"/>
                  <a:gd name="connsiteY15" fmla="*/ 58971 h 1249104"/>
                  <a:gd name="connsiteX16" fmla="*/ 1799898 w 1799898"/>
                  <a:gd name="connsiteY16" fmla="*/ 1190134 h 1249104"/>
                  <a:gd name="connsiteX17" fmla="*/ 1740927 w 1799898"/>
                  <a:gd name="connsiteY17" fmla="*/ 1249104 h 1249104"/>
                  <a:gd name="connsiteX18" fmla="*/ 58970 w 1799898"/>
                  <a:gd name="connsiteY18" fmla="*/ 1249104 h 1249104"/>
                  <a:gd name="connsiteX19" fmla="*/ 0 w 1799898"/>
                  <a:gd name="connsiteY19" fmla="*/ 1190134 h 1249104"/>
                  <a:gd name="connsiteX20" fmla="*/ 0 w 1799898"/>
                  <a:gd name="connsiteY20" fmla="*/ 58971 h 1249104"/>
                  <a:gd name="connsiteX21" fmla="*/ 58970 w 1799898"/>
                  <a:gd name="connsiteY21" fmla="*/ 0 h 1249104"/>
                  <a:gd name="connsiteX0" fmla="*/ 105413 w 1799898"/>
                  <a:gd name="connsiteY0" fmla="*/ 115305 h 1249104"/>
                  <a:gd name="connsiteX1" fmla="*/ 105413 w 1799898"/>
                  <a:gd name="connsiteY1" fmla="*/ 985696 h 1249104"/>
                  <a:gd name="connsiteX2" fmla="*/ 1694485 w 1799898"/>
                  <a:gd name="connsiteY2" fmla="*/ 985696 h 1249104"/>
                  <a:gd name="connsiteX3" fmla="*/ 1694485 w 1799898"/>
                  <a:gd name="connsiteY3" fmla="*/ 115305 h 1249104"/>
                  <a:gd name="connsiteX4" fmla="*/ 105413 w 1799898"/>
                  <a:gd name="connsiteY4" fmla="*/ 115305 h 1249104"/>
                  <a:gd name="connsiteX5" fmla="*/ 899949 w 1799898"/>
                  <a:gd name="connsiteY5" fmla="*/ 25518 h 1249104"/>
                  <a:gd name="connsiteX6" fmla="*/ 871124 w 1799898"/>
                  <a:gd name="connsiteY6" fmla="*/ 54343 h 1249104"/>
                  <a:gd name="connsiteX7" fmla="*/ 899949 w 1799898"/>
                  <a:gd name="connsiteY7" fmla="*/ 83168 h 1249104"/>
                  <a:gd name="connsiteX8" fmla="*/ 928774 w 1799898"/>
                  <a:gd name="connsiteY8" fmla="*/ 54343 h 1249104"/>
                  <a:gd name="connsiteX9" fmla="*/ 899949 w 1799898"/>
                  <a:gd name="connsiteY9" fmla="*/ 25518 h 1249104"/>
                  <a:gd name="connsiteX10" fmla="*/ 58970 w 1799898"/>
                  <a:gd name="connsiteY10" fmla="*/ 0 h 1249104"/>
                  <a:gd name="connsiteX11" fmla="*/ 1740927 w 1799898"/>
                  <a:gd name="connsiteY11" fmla="*/ 0 h 1249104"/>
                  <a:gd name="connsiteX12" fmla="*/ 1799898 w 1799898"/>
                  <a:gd name="connsiteY12" fmla="*/ 58971 h 1249104"/>
                  <a:gd name="connsiteX13" fmla="*/ 1799898 w 1799898"/>
                  <a:gd name="connsiteY13" fmla="*/ 1190134 h 1249104"/>
                  <a:gd name="connsiteX14" fmla="*/ 1740927 w 1799898"/>
                  <a:gd name="connsiteY14" fmla="*/ 1249104 h 1249104"/>
                  <a:gd name="connsiteX15" fmla="*/ 58970 w 1799898"/>
                  <a:gd name="connsiteY15" fmla="*/ 1249104 h 1249104"/>
                  <a:gd name="connsiteX16" fmla="*/ 0 w 1799898"/>
                  <a:gd name="connsiteY16" fmla="*/ 1190134 h 1249104"/>
                  <a:gd name="connsiteX17" fmla="*/ 0 w 1799898"/>
                  <a:gd name="connsiteY17" fmla="*/ 58971 h 1249104"/>
                  <a:gd name="connsiteX18" fmla="*/ 58970 w 1799898"/>
                  <a:gd name="connsiteY18" fmla="*/ 0 h 1249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99898" h="1249104">
                    <a:moveTo>
                      <a:pt x="105413" y="115305"/>
                    </a:moveTo>
                    <a:lnTo>
                      <a:pt x="105413" y="985696"/>
                    </a:lnTo>
                    <a:lnTo>
                      <a:pt x="1694485" y="985696"/>
                    </a:lnTo>
                    <a:lnTo>
                      <a:pt x="1694485" y="115305"/>
                    </a:lnTo>
                    <a:lnTo>
                      <a:pt x="105413" y="115305"/>
                    </a:lnTo>
                    <a:close/>
                    <a:moveTo>
                      <a:pt x="899949" y="25518"/>
                    </a:moveTo>
                    <a:cubicBezTo>
                      <a:pt x="884029" y="25518"/>
                      <a:pt x="871124" y="38423"/>
                      <a:pt x="871124" y="54343"/>
                    </a:cubicBezTo>
                    <a:cubicBezTo>
                      <a:pt x="871124" y="70263"/>
                      <a:pt x="884029" y="83168"/>
                      <a:pt x="899949" y="83168"/>
                    </a:cubicBezTo>
                    <a:cubicBezTo>
                      <a:pt x="915869" y="83168"/>
                      <a:pt x="928774" y="70263"/>
                      <a:pt x="928774" y="54343"/>
                    </a:cubicBezTo>
                    <a:cubicBezTo>
                      <a:pt x="928774" y="38423"/>
                      <a:pt x="915869" y="25518"/>
                      <a:pt x="899949" y="25518"/>
                    </a:cubicBezTo>
                    <a:close/>
                    <a:moveTo>
                      <a:pt x="58970" y="0"/>
                    </a:moveTo>
                    <a:lnTo>
                      <a:pt x="1740927" y="0"/>
                    </a:lnTo>
                    <a:cubicBezTo>
                      <a:pt x="1773496" y="0"/>
                      <a:pt x="1799898" y="26402"/>
                      <a:pt x="1799898" y="58971"/>
                    </a:cubicBezTo>
                    <a:lnTo>
                      <a:pt x="1799898" y="1190134"/>
                    </a:lnTo>
                    <a:cubicBezTo>
                      <a:pt x="1799898" y="1222702"/>
                      <a:pt x="1773496" y="1249104"/>
                      <a:pt x="1740927" y="1249104"/>
                    </a:cubicBezTo>
                    <a:lnTo>
                      <a:pt x="58970" y="1249104"/>
                    </a:lnTo>
                    <a:cubicBezTo>
                      <a:pt x="26402" y="1249104"/>
                      <a:pt x="0" y="1222702"/>
                      <a:pt x="0" y="1190134"/>
                    </a:cubicBezTo>
                    <a:lnTo>
                      <a:pt x="0" y="58971"/>
                    </a:lnTo>
                    <a:cubicBezTo>
                      <a:pt x="0" y="26402"/>
                      <a:pt x="26402" y="0"/>
                      <a:pt x="589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en-US" altLang="ja-JP" dirty="0"/>
                  <a:t> </a:t>
                </a:r>
                <a:endParaRPr kumimoji="1" lang="ja-JP" altLang="en-US"/>
              </a:p>
            </p:txBody>
          </p:sp>
          <p:sp>
            <p:nvSpPr>
              <p:cNvPr id="590" name="台形 589">
                <a:extLst>
                  <a:ext uri="{FF2B5EF4-FFF2-40B4-BE49-F238E27FC236}">
                    <a16:creationId xmlns:a16="http://schemas.microsoft.com/office/drawing/2014/main" id="{B7080D00-BD76-3D49-9CD7-AD1CDC4E30F7}"/>
                  </a:ext>
                </a:extLst>
              </p:cNvPr>
              <p:cNvSpPr/>
              <p:nvPr/>
            </p:nvSpPr>
            <p:spPr>
              <a:xfrm>
                <a:off x="3277942" y="3031086"/>
                <a:ext cx="850515" cy="104601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正方形/長方形 594">
                <a:extLst>
                  <a:ext uri="{FF2B5EF4-FFF2-40B4-BE49-F238E27FC236}">
                    <a16:creationId xmlns:a16="http://schemas.microsoft.com/office/drawing/2014/main" id="{5765B2CA-0244-8A4C-95DF-B737092DC4F7}"/>
                  </a:ext>
                </a:extLst>
              </p:cNvPr>
              <p:cNvSpPr/>
              <p:nvPr/>
            </p:nvSpPr>
            <p:spPr>
              <a:xfrm>
                <a:off x="3082372" y="3135966"/>
                <a:ext cx="1241655" cy="6163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正方形/長方形 595">
                <a:extLst>
                  <a:ext uri="{FF2B5EF4-FFF2-40B4-BE49-F238E27FC236}">
                    <a16:creationId xmlns:a16="http://schemas.microsoft.com/office/drawing/2014/main" id="{10483843-5CF8-4941-A91E-0147A0C5E9B7}"/>
                  </a:ext>
                </a:extLst>
              </p:cNvPr>
              <p:cNvSpPr/>
              <p:nvPr/>
            </p:nvSpPr>
            <p:spPr>
              <a:xfrm>
                <a:off x="3680340" y="1794512"/>
                <a:ext cx="45719" cy="97519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97" name="グループ化 596">
                <a:extLst>
                  <a:ext uri="{FF2B5EF4-FFF2-40B4-BE49-F238E27FC236}">
                    <a16:creationId xmlns:a16="http://schemas.microsoft.com/office/drawing/2014/main" id="{54E60C37-6FC9-3344-B040-EC80D9B7C1CB}"/>
                  </a:ext>
                </a:extLst>
              </p:cNvPr>
              <p:cNvGrpSpPr/>
              <p:nvPr/>
            </p:nvGrpSpPr>
            <p:grpSpPr>
              <a:xfrm>
                <a:off x="3844157" y="1850265"/>
                <a:ext cx="641494" cy="446912"/>
                <a:chOff x="5294852" y="2985711"/>
                <a:chExt cx="2412534" cy="1680752"/>
              </a:xfrm>
              <a:grpFill/>
            </p:grpSpPr>
            <p:sp>
              <p:nvSpPr>
                <p:cNvPr id="645" name="円/楕円 644">
                  <a:extLst>
                    <a:ext uri="{FF2B5EF4-FFF2-40B4-BE49-F238E27FC236}">
                      <a16:creationId xmlns:a16="http://schemas.microsoft.com/office/drawing/2014/main" id="{51970217-C20B-C142-BC5E-8C33EA28FB73}"/>
                    </a:ext>
                  </a:extLst>
                </p:cNvPr>
                <p:cNvSpPr/>
                <p:nvPr/>
              </p:nvSpPr>
              <p:spPr>
                <a:xfrm rot="2155796">
                  <a:off x="6655803" y="2985711"/>
                  <a:ext cx="813400" cy="81340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6" name="フリーフォーム 645">
                  <a:extLst>
                    <a:ext uri="{FF2B5EF4-FFF2-40B4-BE49-F238E27FC236}">
                      <a16:creationId xmlns:a16="http://schemas.microsoft.com/office/drawing/2014/main" id="{461F7B8D-D102-D946-83E0-089BDECDDE4E}"/>
                    </a:ext>
                  </a:extLst>
                </p:cNvPr>
                <p:cNvSpPr/>
                <p:nvPr/>
              </p:nvSpPr>
              <p:spPr>
                <a:xfrm>
                  <a:off x="6515597" y="3912094"/>
                  <a:ext cx="1191789" cy="744287"/>
                </a:xfrm>
                <a:custGeom>
                  <a:avLst/>
                  <a:gdLst>
                    <a:gd name="connsiteX0" fmla="*/ 83339 w 568617"/>
                    <a:gd name="connsiteY0" fmla="*/ 0 h 355108"/>
                    <a:gd name="connsiteX1" fmla="*/ 413896 w 568617"/>
                    <a:gd name="connsiteY1" fmla="*/ 650 h 355108"/>
                    <a:gd name="connsiteX2" fmla="*/ 489943 w 568617"/>
                    <a:gd name="connsiteY2" fmla="*/ 51273 h 355108"/>
                    <a:gd name="connsiteX3" fmla="*/ 492824 w 568617"/>
                    <a:gd name="connsiteY3" fmla="*/ 65690 h 355108"/>
                    <a:gd name="connsiteX4" fmla="*/ 568617 w 568617"/>
                    <a:gd name="connsiteY4" fmla="*/ 355108 h 355108"/>
                    <a:gd name="connsiteX5" fmla="*/ 0 w 568617"/>
                    <a:gd name="connsiteY5" fmla="*/ 355108 h 355108"/>
                    <a:gd name="connsiteX6" fmla="*/ 536 w 568617"/>
                    <a:gd name="connsiteY6" fmla="*/ 82478 h 355108"/>
                    <a:gd name="connsiteX7" fmla="*/ 83339 w 568617"/>
                    <a:gd name="connsiteY7" fmla="*/ 0 h 355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8617" h="355108">
                      <a:moveTo>
                        <a:pt x="83339" y="0"/>
                      </a:moveTo>
                      <a:lnTo>
                        <a:pt x="413896" y="650"/>
                      </a:lnTo>
                      <a:cubicBezTo>
                        <a:pt x="448126" y="718"/>
                        <a:pt x="477456" y="21588"/>
                        <a:pt x="489943" y="51273"/>
                      </a:cubicBezTo>
                      <a:lnTo>
                        <a:pt x="492824" y="65690"/>
                      </a:lnTo>
                      <a:lnTo>
                        <a:pt x="568617" y="355108"/>
                      </a:lnTo>
                      <a:lnTo>
                        <a:pt x="0" y="355108"/>
                      </a:lnTo>
                      <a:lnTo>
                        <a:pt x="536" y="82478"/>
                      </a:lnTo>
                      <a:cubicBezTo>
                        <a:pt x="626" y="36837"/>
                        <a:pt x="37698" y="-90"/>
                        <a:pt x="833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7" name="フリーフォーム 646">
                  <a:extLst>
                    <a:ext uri="{FF2B5EF4-FFF2-40B4-BE49-F238E27FC236}">
                      <a16:creationId xmlns:a16="http://schemas.microsoft.com/office/drawing/2014/main" id="{8FB353D8-78F2-CA41-8F44-2ED3AFC6A2DE}"/>
                    </a:ext>
                  </a:extLst>
                </p:cNvPr>
                <p:cNvSpPr/>
                <p:nvPr/>
              </p:nvSpPr>
              <p:spPr>
                <a:xfrm rot="13996879">
                  <a:off x="6264135" y="3987177"/>
                  <a:ext cx="449422" cy="629876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8" name="円/楕円 647">
                  <a:extLst>
                    <a:ext uri="{FF2B5EF4-FFF2-40B4-BE49-F238E27FC236}">
                      <a16:creationId xmlns:a16="http://schemas.microsoft.com/office/drawing/2014/main" id="{46B9D6D5-1CF6-204F-8E8D-FB4E82213E86}"/>
                    </a:ext>
                  </a:extLst>
                </p:cNvPr>
                <p:cNvSpPr/>
                <p:nvPr/>
              </p:nvSpPr>
              <p:spPr>
                <a:xfrm rot="2180169">
                  <a:off x="6079895" y="4271265"/>
                  <a:ext cx="395202" cy="39519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9" name="円/楕円 648">
                  <a:extLst>
                    <a:ext uri="{FF2B5EF4-FFF2-40B4-BE49-F238E27FC236}">
                      <a16:creationId xmlns:a16="http://schemas.microsoft.com/office/drawing/2014/main" id="{34655718-EE99-8F47-BAFA-DE065DDCD8B5}"/>
                    </a:ext>
                  </a:extLst>
                </p:cNvPr>
                <p:cNvSpPr/>
                <p:nvPr/>
              </p:nvSpPr>
              <p:spPr>
                <a:xfrm rot="20903158">
                  <a:off x="5943512" y="3452912"/>
                  <a:ext cx="321906" cy="32190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50" name="フリーフォーム 649">
                  <a:extLst>
                    <a:ext uri="{FF2B5EF4-FFF2-40B4-BE49-F238E27FC236}">
                      <a16:creationId xmlns:a16="http://schemas.microsoft.com/office/drawing/2014/main" id="{BD324F58-8C20-A740-AE77-DC308C1D2C1D}"/>
                    </a:ext>
                  </a:extLst>
                </p:cNvPr>
                <p:cNvSpPr/>
                <p:nvPr/>
              </p:nvSpPr>
              <p:spPr>
                <a:xfrm rot="20903158">
                  <a:off x="5994101" y="3587326"/>
                  <a:ext cx="396752" cy="910100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51" name="フリーフォーム 650">
                  <a:extLst>
                    <a:ext uri="{FF2B5EF4-FFF2-40B4-BE49-F238E27FC236}">
                      <a16:creationId xmlns:a16="http://schemas.microsoft.com/office/drawing/2014/main" id="{E3536C31-8532-D440-B73B-416543674ECF}"/>
                    </a:ext>
                  </a:extLst>
                </p:cNvPr>
                <p:cNvSpPr/>
                <p:nvPr/>
              </p:nvSpPr>
              <p:spPr>
                <a:xfrm rot="10800000">
                  <a:off x="5294852" y="3087246"/>
                  <a:ext cx="797321" cy="1010540"/>
                </a:xfrm>
                <a:custGeom>
                  <a:avLst/>
                  <a:gdLst>
                    <a:gd name="connsiteX0" fmla="*/ 207160 w 797321"/>
                    <a:gd name="connsiteY0" fmla="*/ 683189 h 1010540"/>
                    <a:gd name="connsiteX1" fmla="*/ 208026 w 797321"/>
                    <a:gd name="connsiteY1" fmla="*/ 243186 h 1010540"/>
                    <a:gd name="connsiteX2" fmla="*/ 165224 w 797321"/>
                    <a:gd name="connsiteY2" fmla="*/ 256540 h 1010540"/>
                    <a:gd name="connsiteX3" fmla="*/ 76527 w 797321"/>
                    <a:gd name="connsiteY3" fmla="*/ 463323 h 1010540"/>
                    <a:gd name="connsiteX4" fmla="*/ 165224 w 797321"/>
                    <a:gd name="connsiteY4" fmla="*/ 670106 h 1010540"/>
                    <a:gd name="connsiteX5" fmla="*/ 716582 w 797321"/>
                    <a:gd name="connsiteY5" fmla="*/ 946611 h 1010540"/>
                    <a:gd name="connsiteX6" fmla="*/ 735855 w 797321"/>
                    <a:gd name="connsiteY6" fmla="*/ 927414 h 1010540"/>
                    <a:gd name="connsiteX7" fmla="*/ 736243 w 797321"/>
                    <a:gd name="connsiteY7" fmla="*/ 730383 h 1010540"/>
                    <a:gd name="connsiteX8" fmla="*/ 729902 w 797321"/>
                    <a:gd name="connsiteY8" fmla="*/ 735493 h 1010540"/>
                    <a:gd name="connsiteX9" fmla="*/ 614572 w 797321"/>
                    <a:gd name="connsiteY9" fmla="*/ 764835 h 1010540"/>
                    <a:gd name="connsiteX10" fmla="*/ 355721 w 797321"/>
                    <a:gd name="connsiteY10" fmla="*/ 674934 h 1010540"/>
                    <a:gd name="connsiteX11" fmla="*/ 299098 w 797321"/>
                    <a:gd name="connsiteY11" fmla="*/ 682029 h 1010540"/>
                    <a:gd name="connsiteX12" fmla="*/ 268042 w 797321"/>
                    <a:gd name="connsiteY12" fmla="*/ 694928 h 1010540"/>
                    <a:gd name="connsiteX13" fmla="*/ 267587 w 797321"/>
                    <a:gd name="connsiteY13" fmla="*/ 926493 h 1010540"/>
                    <a:gd name="connsiteX14" fmla="*/ 286784 w 797321"/>
                    <a:gd name="connsiteY14" fmla="*/ 945766 h 1010540"/>
                    <a:gd name="connsiteX15" fmla="*/ 763052 w 797321"/>
                    <a:gd name="connsiteY15" fmla="*/ 1010540 h 1010540"/>
                    <a:gd name="connsiteX16" fmla="*/ 238865 w 797321"/>
                    <a:gd name="connsiteY16" fmla="*/ 1009509 h 1010540"/>
                    <a:gd name="connsiteX17" fmla="*/ 206582 w 797321"/>
                    <a:gd name="connsiteY17" fmla="*/ 977098 h 1010540"/>
                    <a:gd name="connsiteX18" fmla="*/ 207004 w 797321"/>
                    <a:gd name="connsiteY18" fmla="*/ 762251 h 1010540"/>
                    <a:gd name="connsiteX19" fmla="*/ 177062 w 797321"/>
                    <a:gd name="connsiteY19" fmla="*/ 758155 h 1010540"/>
                    <a:gd name="connsiteX20" fmla="*/ 0 w 797321"/>
                    <a:gd name="connsiteY20" fmla="*/ 463323 h 1010540"/>
                    <a:gd name="connsiteX21" fmla="*/ 177062 w 797321"/>
                    <a:gd name="connsiteY21" fmla="*/ 168491 h 1010540"/>
                    <a:gd name="connsiteX22" fmla="*/ 208181 w 797321"/>
                    <a:gd name="connsiteY22" fmla="*/ 164234 h 1010540"/>
                    <a:gd name="connsiteX23" fmla="*/ 208441 w 797321"/>
                    <a:gd name="connsiteY23" fmla="*/ 32284 h 1010540"/>
                    <a:gd name="connsiteX24" fmla="*/ 240851 w 797321"/>
                    <a:gd name="connsiteY24" fmla="*/ 0 h 1010540"/>
                    <a:gd name="connsiteX25" fmla="*/ 765038 w 797321"/>
                    <a:gd name="connsiteY25" fmla="*/ 1031 h 1010540"/>
                    <a:gd name="connsiteX26" fmla="*/ 797321 w 797321"/>
                    <a:gd name="connsiteY26" fmla="*/ 33442 h 1010540"/>
                    <a:gd name="connsiteX27" fmla="*/ 795462 w 797321"/>
                    <a:gd name="connsiteY27" fmla="*/ 978256 h 1010540"/>
                    <a:gd name="connsiteX28" fmla="*/ 763052 w 797321"/>
                    <a:gd name="connsiteY28" fmla="*/ 1010540 h 1010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797321" h="1010540">
                      <a:moveTo>
                        <a:pt x="207160" y="683189"/>
                      </a:moveTo>
                      <a:lnTo>
                        <a:pt x="208026" y="243186"/>
                      </a:lnTo>
                      <a:lnTo>
                        <a:pt x="165224" y="256540"/>
                      </a:lnTo>
                      <a:cubicBezTo>
                        <a:pt x="113100" y="290609"/>
                        <a:pt x="76527" y="370366"/>
                        <a:pt x="76527" y="463323"/>
                      </a:cubicBezTo>
                      <a:cubicBezTo>
                        <a:pt x="76527" y="556280"/>
                        <a:pt x="113100" y="636037"/>
                        <a:pt x="165224" y="670106"/>
                      </a:cubicBezTo>
                      <a:close/>
                      <a:moveTo>
                        <a:pt x="716582" y="946611"/>
                      </a:moveTo>
                      <a:cubicBezTo>
                        <a:pt x="727205" y="946632"/>
                        <a:pt x="735834" y="938037"/>
                        <a:pt x="735855" y="927414"/>
                      </a:cubicBezTo>
                      <a:lnTo>
                        <a:pt x="736243" y="730383"/>
                      </a:lnTo>
                      <a:lnTo>
                        <a:pt x="729902" y="735493"/>
                      </a:lnTo>
                      <a:cubicBezTo>
                        <a:pt x="703476" y="751741"/>
                        <a:pt x="666062" y="764726"/>
                        <a:pt x="614572" y="764835"/>
                      </a:cubicBezTo>
                      <a:cubicBezTo>
                        <a:pt x="511592" y="765052"/>
                        <a:pt x="441791" y="673902"/>
                        <a:pt x="355721" y="674934"/>
                      </a:cubicBezTo>
                      <a:cubicBezTo>
                        <a:pt x="334204" y="675192"/>
                        <a:pt x="315317" y="677796"/>
                        <a:pt x="299098" y="682029"/>
                      </a:cubicBezTo>
                      <a:lnTo>
                        <a:pt x="268042" y="694928"/>
                      </a:lnTo>
                      <a:lnTo>
                        <a:pt x="267587" y="926493"/>
                      </a:lnTo>
                      <a:cubicBezTo>
                        <a:pt x="267566" y="937116"/>
                        <a:pt x="276161" y="945745"/>
                        <a:pt x="286784" y="945766"/>
                      </a:cubicBezTo>
                      <a:close/>
                      <a:moveTo>
                        <a:pt x="763052" y="1010540"/>
                      </a:moveTo>
                      <a:lnTo>
                        <a:pt x="238865" y="1009509"/>
                      </a:lnTo>
                      <a:cubicBezTo>
                        <a:pt x="221000" y="1009473"/>
                        <a:pt x="206547" y="994963"/>
                        <a:pt x="206582" y="977098"/>
                      </a:cubicBezTo>
                      <a:lnTo>
                        <a:pt x="207004" y="762251"/>
                      </a:lnTo>
                      <a:lnTo>
                        <a:pt x="177062" y="758155"/>
                      </a:lnTo>
                      <a:cubicBezTo>
                        <a:pt x="76013" y="730093"/>
                        <a:pt x="0" y="608755"/>
                        <a:pt x="0" y="463323"/>
                      </a:cubicBezTo>
                      <a:cubicBezTo>
                        <a:pt x="0" y="317891"/>
                        <a:pt x="76013" y="196553"/>
                        <a:pt x="177062" y="168491"/>
                      </a:cubicBezTo>
                      <a:lnTo>
                        <a:pt x="208181" y="164234"/>
                      </a:lnTo>
                      <a:lnTo>
                        <a:pt x="208441" y="32284"/>
                      </a:lnTo>
                      <a:cubicBezTo>
                        <a:pt x="208476" y="14419"/>
                        <a:pt x="222986" y="-35"/>
                        <a:pt x="240851" y="0"/>
                      </a:cubicBezTo>
                      <a:lnTo>
                        <a:pt x="765038" y="1031"/>
                      </a:lnTo>
                      <a:cubicBezTo>
                        <a:pt x="782903" y="1067"/>
                        <a:pt x="797356" y="15577"/>
                        <a:pt x="797321" y="33442"/>
                      </a:cubicBezTo>
                      <a:lnTo>
                        <a:pt x="795462" y="978256"/>
                      </a:lnTo>
                      <a:cubicBezTo>
                        <a:pt x="795427" y="996121"/>
                        <a:pt x="780917" y="1010575"/>
                        <a:pt x="763052" y="10105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98" name="正方形/長方形 597">
                <a:extLst>
                  <a:ext uri="{FF2B5EF4-FFF2-40B4-BE49-F238E27FC236}">
                    <a16:creationId xmlns:a16="http://schemas.microsoft.com/office/drawing/2014/main" id="{BCC4C657-6723-7F43-AEC1-BAA1A4B40177}"/>
                  </a:ext>
                </a:extLst>
              </p:cNvPr>
              <p:cNvSpPr/>
              <p:nvPr/>
            </p:nvSpPr>
            <p:spPr>
              <a:xfrm rot="5400000">
                <a:off x="3673838" y="1375059"/>
                <a:ext cx="45719" cy="181410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99" name="グループ化 598">
                <a:extLst>
                  <a:ext uri="{FF2B5EF4-FFF2-40B4-BE49-F238E27FC236}">
                    <a16:creationId xmlns:a16="http://schemas.microsoft.com/office/drawing/2014/main" id="{68CBDCCD-0F41-7645-A45F-06DC9BBBBEE5}"/>
                  </a:ext>
                </a:extLst>
              </p:cNvPr>
              <p:cNvGrpSpPr/>
              <p:nvPr/>
            </p:nvGrpSpPr>
            <p:grpSpPr>
              <a:xfrm>
                <a:off x="3844157" y="2348740"/>
                <a:ext cx="641494" cy="446912"/>
                <a:chOff x="5294852" y="2985711"/>
                <a:chExt cx="2412534" cy="1680752"/>
              </a:xfrm>
              <a:grpFill/>
            </p:grpSpPr>
            <p:sp>
              <p:nvSpPr>
                <p:cNvPr id="616" name="円/楕円 615">
                  <a:extLst>
                    <a:ext uri="{FF2B5EF4-FFF2-40B4-BE49-F238E27FC236}">
                      <a16:creationId xmlns:a16="http://schemas.microsoft.com/office/drawing/2014/main" id="{34B9C82D-FC5D-FA41-8C90-91A2A9057A2C}"/>
                    </a:ext>
                  </a:extLst>
                </p:cNvPr>
                <p:cNvSpPr/>
                <p:nvPr/>
              </p:nvSpPr>
              <p:spPr>
                <a:xfrm rot="2155796">
                  <a:off x="6655803" y="2985711"/>
                  <a:ext cx="813400" cy="81340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39" name="フリーフォーム 638">
                  <a:extLst>
                    <a:ext uri="{FF2B5EF4-FFF2-40B4-BE49-F238E27FC236}">
                      <a16:creationId xmlns:a16="http://schemas.microsoft.com/office/drawing/2014/main" id="{CC5BD8A3-2CF3-7246-8E03-AC3D0D693525}"/>
                    </a:ext>
                  </a:extLst>
                </p:cNvPr>
                <p:cNvSpPr/>
                <p:nvPr/>
              </p:nvSpPr>
              <p:spPr>
                <a:xfrm>
                  <a:off x="6515597" y="3912094"/>
                  <a:ext cx="1191789" cy="744287"/>
                </a:xfrm>
                <a:custGeom>
                  <a:avLst/>
                  <a:gdLst>
                    <a:gd name="connsiteX0" fmla="*/ 83339 w 568617"/>
                    <a:gd name="connsiteY0" fmla="*/ 0 h 355108"/>
                    <a:gd name="connsiteX1" fmla="*/ 413896 w 568617"/>
                    <a:gd name="connsiteY1" fmla="*/ 650 h 355108"/>
                    <a:gd name="connsiteX2" fmla="*/ 489943 w 568617"/>
                    <a:gd name="connsiteY2" fmla="*/ 51273 h 355108"/>
                    <a:gd name="connsiteX3" fmla="*/ 492824 w 568617"/>
                    <a:gd name="connsiteY3" fmla="*/ 65690 h 355108"/>
                    <a:gd name="connsiteX4" fmla="*/ 568617 w 568617"/>
                    <a:gd name="connsiteY4" fmla="*/ 355108 h 355108"/>
                    <a:gd name="connsiteX5" fmla="*/ 0 w 568617"/>
                    <a:gd name="connsiteY5" fmla="*/ 355108 h 355108"/>
                    <a:gd name="connsiteX6" fmla="*/ 536 w 568617"/>
                    <a:gd name="connsiteY6" fmla="*/ 82478 h 355108"/>
                    <a:gd name="connsiteX7" fmla="*/ 83339 w 568617"/>
                    <a:gd name="connsiteY7" fmla="*/ 0 h 355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8617" h="355108">
                      <a:moveTo>
                        <a:pt x="83339" y="0"/>
                      </a:moveTo>
                      <a:lnTo>
                        <a:pt x="413896" y="650"/>
                      </a:lnTo>
                      <a:cubicBezTo>
                        <a:pt x="448126" y="718"/>
                        <a:pt x="477456" y="21588"/>
                        <a:pt x="489943" y="51273"/>
                      </a:cubicBezTo>
                      <a:lnTo>
                        <a:pt x="492824" y="65690"/>
                      </a:lnTo>
                      <a:lnTo>
                        <a:pt x="568617" y="355108"/>
                      </a:lnTo>
                      <a:lnTo>
                        <a:pt x="0" y="355108"/>
                      </a:lnTo>
                      <a:lnTo>
                        <a:pt x="536" y="82478"/>
                      </a:lnTo>
                      <a:cubicBezTo>
                        <a:pt x="626" y="36837"/>
                        <a:pt x="37698" y="-90"/>
                        <a:pt x="833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0" name="フリーフォーム 639">
                  <a:extLst>
                    <a:ext uri="{FF2B5EF4-FFF2-40B4-BE49-F238E27FC236}">
                      <a16:creationId xmlns:a16="http://schemas.microsoft.com/office/drawing/2014/main" id="{00B72A43-2D83-C247-9CF4-32D60EDAE8C0}"/>
                    </a:ext>
                  </a:extLst>
                </p:cNvPr>
                <p:cNvSpPr/>
                <p:nvPr/>
              </p:nvSpPr>
              <p:spPr>
                <a:xfrm rot="13996879">
                  <a:off x="6264135" y="3987177"/>
                  <a:ext cx="449422" cy="629876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1" name="円/楕円 640">
                  <a:extLst>
                    <a:ext uri="{FF2B5EF4-FFF2-40B4-BE49-F238E27FC236}">
                      <a16:creationId xmlns:a16="http://schemas.microsoft.com/office/drawing/2014/main" id="{E7F7F737-8490-384F-96B5-505CB145DE2C}"/>
                    </a:ext>
                  </a:extLst>
                </p:cNvPr>
                <p:cNvSpPr/>
                <p:nvPr/>
              </p:nvSpPr>
              <p:spPr>
                <a:xfrm rot="2180169">
                  <a:off x="6079895" y="4271265"/>
                  <a:ext cx="395202" cy="39519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2" name="円/楕円 641">
                  <a:extLst>
                    <a:ext uri="{FF2B5EF4-FFF2-40B4-BE49-F238E27FC236}">
                      <a16:creationId xmlns:a16="http://schemas.microsoft.com/office/drawing/2014/main" id="{901E7F29-C39A-944F-8AE1-D415FEF5AA0E}"/>
                    </a:ext>
                  </a:extLst>
                </p:cNvPr>
                <p:cNvSpPr/>
                <p:nvPr/>
              </p:nvSpPr>
              <p:spPr>
                <a:xfrm rot="20903158">
                  <a:off x="5943512" y="3452912"/>
                  <a:ext cx="321906" cy="32190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3" name="フリーフォーム 642">
                  <a:extLst>
                    <a:ext uri="{FF2B5EF4-FFF2-40B4-BE49-F238E27FC236}">
                      <a16:creationId xmlns:a16="http://schemas.microsoft.com/office/drawing/2014/main" id="{10A12EE0-772D-064E-BA45-DE515080A81E}"/>
                    </a:ext>
                  </a:extLst>
                </p:cNvPr>
                <p:cNvSpPr/>
                <p:nvPr/>
              </p:nvSpPr>
              <p:spPr>
                <a:xfrm rot="20903158">
                  <a:off x="5994101" y="3587326"/>
                  <a:ext cx="396752" cy="910100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44" name="フリーフォーム 643">
                  <a:extLst>
                    <a:ext uri="{FF2B5EF4-FFF2-40B4-BE49-F238E27FC236}">
                      <a16:creationId xmlns:a16="http://schemas.microsoft.com/office/drawing/2014/main" id="{C1B88E30-D104-5A45-8B33-5A43E3B0C40B}"/>
                    </a:ext>
                  </a:extLst>
                </p:cNvPr>
                <p:cNvSpPr/>
                <p:nvPr/>
              </p:nvSpPr>
              <p:spPr>
                <a:xfrm rot="10800000">
                  <a:off x="5294852" y="3087246"/>
                  <a:ext cx="797321" cy="1010540"/>
                </a:xfrm>
                <a:custGeom>
                  <a:avLst/>
                  <a:gdLst>
                    <a:gd name="connsiteX0" fmla="*/ 207160 w 797321"/>
                    <a:gd name="connsiteY0" fmla="*/ 683189 h 1010540"/>
                    <a:gd name="connsiteX1" fmla="*/ 208026 w 797321"/>
                    <a:gd name="connsiteY1" fmla="*/ 243186 h 1010540"/>
                    <a:gd name="connsiteX2" fmla="*/ 165224 w 797321"/>
                    <a:gd name="connsiteY2" fmla="*/ 256540 h 1010540"/>
                    <a:gd name="connsiteX3" fmla="*/ 76527 w 797321"/>
                    <a:gd name="connsiteY3" fmla="*/ 463323 h 1010540"/>
                    <a:gd name="connsiteX4" fmla="*/ 165224 w 797321"/>
                    <a:gd name="connsiteY4" fmla="*/ 670106 h 1010540"/>
                    <a:gd name="connsiteX5" fmla="*/ 716582 w 797321"/>
                    <a:gd name="connsiteY5" fmla="*/ 946611 h 1010540"/>
                    <a:gd name="connsiteX6" fmla="*/ 735855 w 797321"/>
                    <a:gd name="connsiteY6" fmla="*/ 927414 h 1010540"/>
                    <a:gd name="connsiteX7" fmla="*/ 736243 w 797321"/>
                    <a:gd name="connsiteY7" fmla="*/ 730383 h 1010540"/>
                    <a:gd name="connsiteX8" fmla="*/ 729902 w 797321"/>
                    <a:gd name="connsiteY8" fmla="*/ 735493 h 1010540"/>
                    <a:gd name="connsiteX9" fmla="*/ 614572 w 797321"/>
                    <a:gd name="connsiteY9" fmla="*/ 764835 h 1010540"/>
                    <a:gd name="connsiteX10" fmla="*/ 355721 w 797321"/>
                    <a:gd name="connsiteY10" fmla="*/ 674934 h 1010540"/>
                    <a:gd name="connsiteX11" fmla="*/ 299098 w 797321"/>
                    <a:gd name="connsiteY11" fmla="*/ 682029 h 1010540"/>
                    <a:gd name="connsiteX12" fmla="*/ 268042 w 797321"/>
                    <a:gd name="connsiteY12" fmla="*/ 694928 h 1010540"/>
                    <a:gd name="connsiteX13" fmla="*/ 267587 w 797321"/>
                    <a:gd name="connsiteY13" fmla="*/ 926493 h 1010540"/>
                    <a:gd name="connsiteX14" fmla="*/ 286784 w 797321"/>
                    <a:gd name="connsiteY14" fmla="*/ 945766 h 1010540"/>
                    <a:gd name="connsiteX15" fmla="*/ 763052 w 797321"/>
                    <a:gd name="connsiteY15" fmla="*/ 1010540 h 1010540"/>
                    <a:gd name="connsiteX16" fmla="*/ 238865 w 797321"/>
                    <a:gd name="connsiteY16" fmla="*/ 1009509 h 1010540"/>
                    <a:gd name="connsiteX17" fmla="*/ 206582 w 797321"/>
                    <a:gd name="connsiteY17" fmla="*/ 977098 h 1010540"/>
                    <a:gd name="connsiteX18" fmla="*/ 207004 w 797321"/>
                    <a:gd name="connsiteY18" fmla="*/ 762251 h 1010540"/>
                    <a:gd name="connsiteX19" fmla="*/ 177062 w 797321"/>
                    <a:gd name="connsiteY19" fmla="*/ 758155 h 1010540"/>
                    <a:gd name="connsiteX20" fmla="*/ 0 w 797321"/>
                    <a:gd name="connsiteY20" fmla="*/ 463323 h 1010540"/>
                    <a:gd name="connsiteX21" fmla="*/ 177062 w 797321"/>
                    <a:gd name="connsiteY21" fmla="*/ 168491 h 1010540"/>
                    <a:gd name="connsiteX22" fmla="*/ 208181 w 797321"/>
                    <a:gd name="connsiteY22" fmla="*/ 164234 h 1010540"/>
                    <a:gd name="connsiteX23" fmla="*/ 208441 w 797321"/>
                    <a:gd name="connsiteY23" fmla="*/ 32284 h 1010540"/>
                    <a:gd name="connsiteX24" fmla="*/ 240851 w 797321"/>
                    <a:gd name="connsiteY24" fmla="*/ 0 h 1010540"/>
                    <a:gd name="connsiteX25" fmla="*/ 765038 w 797321"/>
                    <a:gd name="connsiteY25" fmla="*/ 1031 h 1010540"/>
                    <a:gd name="connsiteX26" fmla="*/ 797321 w 797321"/>
                    <a:gd name="connsiteY26" fmla="*/ 33442 h 1010540"/>
                    <a:gd name="connsiteX27" fmla="*/ 795462 w 797321"/>
                    <a:gd name="connsiteY27" fmla="*/ 978256 h 1010540"/>
                    <a:gd name="connsiteX28" fmla="*/ 763052 w 797321"/>
                    <a:gd name="connsiteY28" fmla="*/ 1010540 h 1010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797321" h="1010540">
                      <a:moveTo>
                        <a:pt x="207160" y="683189"/>
                      </a:moveTo>
                      <a:lnTo>
                        <a:pt x="208026" y="243186"/>
                      </a:lnTo>
                      <a:lnTo>
                        <a:pt x="165224" y="256540"/>
                      </a:lnTo>
                      <a:cubicBezTo>
                        <a:pt x="113100" y="290609"/>
                        <a:pt x="76527" y="370366"/>
                        <a:pt x="76527" y="463323"/>
                      </a:cubicBezTo>
                      <a:cubicBezTo>
                        <a:pt x="76527" y="556280"/>
                        <a:pt x="113100" y="636037"/>
                        <a:pt x="165224" y="670106"/>
                      </a:cubicBezTo>
                      <a:close/>
                      <a:moveTo>
                        <a:pt x="716582" y="946611"/>
                      </a:moveTo>
                      <a:cubicBezTo>
                        <a:pt x="727205" y="946632"/>
                        <a:pt x="735834" y="938037"/>
                        <a:pt x="735855" y="927414"/>
                      </a:cubicBezTo>
                      <a:lnTo>
                        <a:pt x="736243" y="730383"/>
                      </a:lnTo>
                      <a:lnTo>
                        <a:pt x="729902" y="735493"/>
                      </a:lnTo>
                      <a:cubicBezTo>
                        <a:pt x="703476" y="751741"/>
                        <a:pt x="666062" y="764726"/>
                        <a:pt x="614572" y="764835"/>
                      </a:cubicBezTo>
                      <a:cubicBezTo>
                        <a:pt x="511592" y="765052"/>
                        <a:pt x="441791" y="673902"/>
                        <a:pt x="355721" y="674934"/>
                      </a:cubicBezTo>
                      <a:cubicBezTo>
                        <a:pt x="334204" y="675192"/>
                        <a:pt x="315317" y="677796"/>
                        <a:pt x="299098" y="682029"/>
                      </a:cubicBezTo>
                      <a:lnTo>
                        <a:pt x="268042" y="694928"/>
                      </a:lnTo>
                      <a:lnTo>
                        <a:pt x="267587" y="926493"/>
                      </a:lnTo>
                      <a:cubicBezTo>
                        <a:pt x="267566" y="937116"/>
                        <a:pt x="276161" y="945745"/>
                        <a:pt x="286784" y="945766"/>
                      </a:cubicBezTo>
                      <a:close/>
                      <a:moveTo>
                        <a:pt x="763052" y="1010540"/>
                      </a:moveTo>
                      <a:lnTo>
                        <a:pt x="238865" y="1009509"/>
                      </a:lnTo>
                      <a:cubicBezTo>
                        <a:pt x="221000" y="1009473"/>
                        <a:pt x="206547" y="994963"/>
                        <a:pt x="206582" y="977098"/>
                      </a:cubicBezTo>
                      <a:lnTo>
                        <a:pt x="207004" y="762251"/>
                      </a:lnTo>
                      <a:lnTo>
                        <a:pt x="177062" y="758155"/>
                      </a:lnTo>
                      <a:cubicBezTo>
                        <a:pt x="76013" y="730093"/>
                        <a:pt x="0" y="608755"/>
                        <a:pt x="0" y="463323"/>
                      </a:cubicBezTo>
                      <a:cubicBezTo>
                        <a:pt x="0" y="317891"/>
                        <a:pt x="76013" y="196553"/>
                        <a:pt x="177062" y="168491"/>
                      </a:cubicBezTo>
                      <a:lnTo>
                        <a:pt x="208181" y="164234"/>
                      </a:lnTo>
                      <a:lnTo>
                        <a:pt x="208441" y="32284"/>
                      </a:lnTo>
                      <a:cubicBezTo>
                        <a:pt x="208476" y="14419"/>
                        <a:pt x="222986" y="-35"/>
                        <a:pt x="240851" y="0"/>
                      </a:cubicBezTo>
                      <a:lnTo>
                        <a:pt x="765038" y="1031"/>
                      </a:lnTo>
                      <a:cubicBezTo>
                        <a:pt x="782903" y="1067"/>
                        <a:pt x="797356" y="15577"/>
                        <a:pt x="797321" y="33442"/>
                      </a:cubicBezTo>
                      <a:lnTo>
                        <a:pt x="795462" y="978256"/>
                      </a:lnTo>
                      <a:cubicBezTo>
                        <a:pt x="795427" y="996121"/>
                        <a:pt x="780917" y="1010575"/>
                        <a:pt x="763052" y="10105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0" name="グループ化 599">
                <a:extLst>
                  <a:ext uri="{FF2B5EF4-FFF2-40B4-BE49-F238E27FC236}">
                    <a16:creationId xmlns:a16="http://schemas.microsoft.com/office/drawing/2014/main" id="{D26ED89A-0F72-0843-BD2A-496F0F40AEDB}"/>
                  </a:ext>
                </a:extLst>
              </p:cNvPr>
              <p:cNvGrpSpPr/>
              <p:nvPr/>
            </p:nvGrpSpPr>
            <p:grpSpPr>
              <a:xfrm>
                <a:off x="2938949" y="1850265"/>
                <a:ext cx="641494" cy="446912"/>
                <a:chOff x="5294852" y="2985711"/>
                <a:chExt cx="2412534" cy="1680752"/>
              </a:xfrm>
              <a:grpFill/>
            </p:grpSpPr>
            <p:sp>
              <p:nvSpPr>
                <p:cNvPr id="609" name="円/楕円 608">
                  <a:extLst>
                    <a:ext uri="{FF2B5EF4-FFF2-40B4-BE49-F238E27FC236}">
                      <a16:creationId xmlns:a16="http://schemas.microsoft.com/office/drawing/2014/main" id="{55D5612A-DDE8-D244-B50F-2F3150447028}"/>
                    </a:ext>
                  </a:extLst>
                </p:cNvPr>
                <p:cNvSpPr/>
                <p:nvPr/>
              </p:nvSpPr>
              <p:spPr>
                <a:xfrm rot="2155796">
                  <a:off x="6655803" y="2985711"/>
                  <a:ext cx="813400" cy="81340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10" name="フリーフォーム 609">
                  <a:extLst>
                    <a:ext uri="{FF2B5EF4-FFF2-40B4-BE49-F238E27FC236}">
                      <a16:creationId xmlns:a16="http://schemas.microsoft.com/office/drawing/2014/main" id="{1E5DE8E7-3CE5-024F-8810-36E8BC28D658}"/>
                    </a:ext>
                  </a:extLst>
                </p:cNvPr>
                <p:cNvSpPr/>
                <p:nvPr/>
              </p:nvSpPr>
              <p:spPr>
                <a:xfrm>
                  <a:off x="6515597" y="3912094"/>
                  <a:ext cx="1191789" cy="744287"/>
                </a:xfrm>
                <a:custGeom>
                  <a:avLst/>
                  <a:gdLst>
                    <a:gd name="connsiteX0" fmla="*/ 83339 w 568617"/>
                    <a:gd name="connsiteY0" fmla="*/ 0 h 355108"/>
                    <a:gd name="connsiteX1" fmla="*/ 413896 w 568617"/>
                    <a:gd name="connsiteY1" fmla="*/ 650 h 355108"/>
                    <a:gd name="connsiteX2" fmla="*/ 489943 w 568617"/>
                    <a:gd name="connsiteY2" fmla="*/ 51273 h 355108"/>
                    <a:gd name="connsiteX3" fmla="*/ 492824 w 568617"/>
                    <a:gd name="connsiteY3" fmla="*/ 65690 h 355108"/>
                    <a:gd name="connsiteX4" fmla="*/ 568617 w 568617"/>
                    <a:gd name="connsiteY4" fmla="*/ 355108 h 355108"/>
                    <a:gd name="connsiteX5" fmla="*/ 0 w 568617"/>
                    <a:gd name="connsiteY5" fmla="*/ 355108 h 355108"/>
                    <a:gd name="connsiteX6" fmla="*/ 536 w 568617"/>
                    <a:gd name="connsiteY6" fmla="*/ 82478 h 355108"/>
                    <a:gd name="connsiteX7" fmla="*/ 83339 w 568617"/>
                    <a:gd name="connsiteY7" fmla="*/ 0 h 355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8617" h="355108">
                      <a:moveTo>
                        <a:pt x="83339" y="0"/>
                      </a:moveTo>
                      <a:lnTo>
                        <a:pt x="413896" y="650"/>
                      </a:lnTo>
                      <a:cubicBezTo>
                        <a:pt x="448126" y="718"/>
                        <a:pt x="477456" y="21588"/>
                        <a:pt x="489943" y="51273"/>
                      </a:cubicBezTo>
                      <a:lnTo>
                        <a:pt x="492824" y="65690"/>
                      </a:lnTo>
                      <a:lnTo>
                        <a:pt x="568617" y="355108"/>
                      </a:lnTo>
                      <a:lnTo>
                        <a:pt x="0" y="355108"/>
                      </a:lnTo>
                      <a:lnTo>
                        <a:pt x="536" y="82478"/>
                      </a:lnTo>
                      <a:cubicBezTo>
                        <a:pt x="626" y="36837"/>
                        <a:pt x="37698" y="-90"/>
                        <a:pt x="833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1" name="フリーフォーム 610">
                  <a:extLst>
                    <a:ext uri="{FF2B5EF4-FFF2-40B4-BE49-F238E27FC236}">
                      <a16:creationId xmlns:a16="http://schemas.microsoft.com/office/drawing/2014/main" id="{583E3747-4439-A741-9684-4006297E2D4E}"/>
                    </a:ext>
                  </a:extLst>
                </p:cNvPr>
                <p:cNvSpPr/>
                <p:nvPr/>
              </p:nvSpPr>
              <p:spPr>
                <a:xfrm rot="13996879">
                  <a:off x="6264135" y="3987177"/>
                  <a:ext cx="449422" cy="629876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12" name="円/楕円 611">
                  <a:extLst>
                    <a:ext uri="{FF2B5EF4-FFF2-40B4-BE49-F238E27FC236}">
                      <a16:creationId xmlns:a16="http://schemas.microsoft.com/office/drawing/2014/main" id="{13EFDA2C-6996-9847-9724-151213098DB1}"/>
                    </a:ext>
                  </a:extLst>
                </p:cNvPr>
                <p:cNvSpPr/>
                <p:nvPr/>
              </p:nvSpPr>
              <p:spPr>
                <a:xfrm rot="2180169">
                  <a:off x="6079895" y="4271265"/>
                  <a:ext cx="395202" cy="39519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13" name="円/楕円 612">
                  <a:extLst>
                    <a:ext uri="{FF2B5EF4-FFF2-40B4-BE49-F238E27FC236}">
                      <a16:creationId xmlns:a16="http://schemas.microsoft.com/office/drawing/2014/main" id="{462AD529-8537-4D41-BF44-B9891BDD5B2D}"/>
                    </a:ext>
                  </a:extLst>
                </p:cNvPr>
                <p:cNvSpPr/>
                <p:nvPr/>
              </p:nvSpPr>
              <p:spPr>
                <a:xfrm rot="20903158">
                  <a:off x="5943512" y="3452912"/>
                  <a:ext cx="321906" cy="32190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14" name="フリーフォーム 613">
                  <a:extLst>
                    <a:ext uri="{FF2B5EF4-FFF2-40B4-BE49-F238E27FC236}">
                      <a16:creationId xmlns:a16="http://schemas.microsoft.com/office/drawing/2014/main" id="{DA3452AF-D724-024C-B9AC-11F8319EFB2D}"/>
                    </a:ext>
                  </a:extLst>
                </p:cNvPr>
                <p:cNvSpPr/>
                <p:nvPr/>
              </p:nvSpPr>
              <p:spPr>
                <a:xfrm rot="20903158">
                  <a:off x="5994101" y="3587326"/>
                  <a:ext cx="396752" cy="910100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15" name="フリーフォーム 614">
                  <a:extLst>
                    <a:ext uri="{FF2B5EF4-FFF2-40B4-BE49-F238E27FC236}">
                      <a16:creationId xmlns:a16="http://schemas.microsoft.com/office/drawing/2014/main" id="{71225953-5499-C643-9B7E-C1F7E695A656}"/>
                    </a:ext>
                  </a:extLst>
                </p:cNvPr>
                <p:cNvSpPr/>
                <p:nvPr/>
              </p:nvSpPr>
              <p:spPr>
                <a:xfrm rot="10800000">
                  <a:off x="5294852" y="3087246"/>
                  <a:ext cx="797321" cy="1010540"/>
                </a:xfrm>
                <a:custGeom>
                  <a:avLst/>
                  <a:gdLst>
                    <a:gd name="connsiteX0" fmla="*/ 207160 w 797321"/>
                    <a:gd name="connsiteY0" fmla="*/ 683189 h 1010540"/>
                    <a:gd name="connsiteX1" fmla="*/ 208026 w 797321"/>
                    <a:gd name="connsiteY1" fmla="*/ 243186 h 1010540"/>
                    <a:gd name="connsiteX2" fmla="*/ 165224 w 797321"/>
                    <a:gd name="connsiteY2" fmla="*/ 256540 h 1010540"/>
                    <a:gd name="connsiteX3" fmla="*/ 76527 w 797321"/>
                    <a:gd name="connsiteY3" fmla="*/ 463323 h 1010540"/>
                    <a:gd name="connsiteX4" fmla="*/ 165224 w 797321"/>
                    <a:gd name="connsiteY4" fmla="*/ 670106 h 1010540"/>
                    <a:gd name="connsiteX5" fmla="*/ 716582 w 797321"/>
                    <a:gd name="connsiteY5" fmla="*/ 946611 h 1010540"/>
                    <a:gd name="connsiteX6" fmla="*/ 735855 w 797321"/>
                    <a:gd name="connsiteY6" fmla="*/ 927414 h 1010540"/>
                    <a:gd name="connsiteX7" fmla="*/ 736243 w 797321"/>
                    <a:gd name="connsiteY7" fmla="*/ 730383 h 1010540"/>
                    <a:gd name="connsiteX8" fmla="*/ 729902 w 797321"/>
                    <a:gd name="connsiteY8" fmla="*/ 735493 h 1010540"/>
                    <a:gd name="connsiteX9" fmla="*/ 614572 w 797321"/>
                    <a:gd name="connsiteY9" fmla="*/ 764835 h 1010540"/>
                    <a:gd name="connsiteX10" fmla="*/ 355721 w 797321"/>
                    <a:gd name="connsiteY10" fmla="*/ 674934 h 1010540"/>
                    <a:gd name="connsiteX11" fmla="*/ 299098 w 797321"/>
                    <a:gd name="connsiteY11" fmla="*/ 682029 h 1010540"/>
                    <a:gd name="connsiteX12" fmla="*/ 268042 w 797321"/>
                    <a:gd name="connsiteY12" fmla="*/ 694928 h 1010540"/>
                    <a:gd name="connsiteX13" fmla="*/ 267587 w 797321"/>
                    <a:gd name="connsiteY13" fmla="*/ 926493 h 1010540"/>
                    <a:gd name="connsiteX14" fmla="*/ 286784 w 797321"/>
                    <a:gd name="connsiteY14" fmla="*/ 945766 h 1010540"/>
                    <a:gd name="connsiteX15" fmla="*/ 763052 w 797321"/>
                    <a:gd name="connsiteY15" fmla="*/ 1010540 h 1010540"/>
                    <a:gd name="connsiteX16" fmla="*/ 238865 w 797321"/>
                    <a:gd name="connsiteY16" fmla="*/ 1009509 h 1010540"/>
                    <a:gd name="connsiteX17" fmla="*/ 206582 w 797321"/>
                    <a:gd name="connsiteY17" fmla="*/ 977098 h 1010540"/>
                    <a:gd name="connsiteX18" fmla="*/ 207004 w 797321"/>
                    <a:gd name="connsiteY18" fmla="*/ 762251 h 1010540"/>
                    <a:gd name="connsiteX19" fmla="*/ 177062 w 797321"/>
                    <a:gd name="connsiteY19" fmla="*/ 758155 h 1010540"/>
                    <a:gd name="connsiteX20" fmla="*/ 0 w 797321"/>
                    <a:gd name="connsiteY20" fmla="*/ 463323 h 1010540"/>
                    <a:gd name="connsiteX21" fmla="*/ 177062 w 797321"/>
                    <a:gd name="connsiteY21" fmla="*/ 168491 h 1010540"/>
                    <a:gd name="connsiteX22" fmla="*/ 208181 w 797321"/>
                    <a:gd name="connsiteY22" fmla="*/ 164234 h 1010540"/>
                    <a:gd name="connsiteX23" fmla="*/ 208441 w 797321"/>
                    <a:gd name="connsiteY23" fmla="*/ 32284 h 1010540"/>
                    <a:gd name="connsiteX24" fmla="*/ 240851 w 797321"/>
                    <a:gd name="connsiteY24" fmla="*/ 0 h 1010540"/>
                    <a:gd name="connsiteX25" fmla="*/ 765038 w 797321"/>
                    <a:gd name="connsiteY25" fmla="*/ 1031 h 1010540"/>
                    <a:gd name="connsiteX26" fmla="*/ 797321 w 797321"/>
                    <a:gd name="connsiteY26" fmla="*/ 33442 h 1010540"/>
                    <a:gd name="connsiteX27" fmla="*/ 795462 w 797321"/>
                    <a:gd name="connsiteY27" fmla="*/ 978256 h 1010540"/>
                    <a:gd name="connsiteX28" fmla="*/ 763052 w 797321"/>
                    <a:gd name="connsiteY28" fmla="*/ 1010540 h 1010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797321" h="1010540">
                      <a:moveTo>
                        <a:pt x="207160" y="683189"/>
                      </a:moveTo>
                      <a:lnTo>
                        <a:pt x="208026" y="243186"/>
                      </a:lnTo>
                      <a:lnTo>
                        <a:pt x="165224" y="256540"/>
                      </a:lnTo>
                      <a:cubicBezTo>
                        <a:pt x="113100" y="290609"/>
                        <a:pt x="76527" y="370366"/>
                        <a:pt x="76527" y="463323"/>
                      </a:cubicBezTo>
                      <a:cubicBezTo>
                        <a:pt x="76527" y="556280"/>
                        <a:pt x="113100" y="636037"/>
                        <a:pt x="165224" y="670106"/>
                      </a:cubicBezTo>
                      <a:close/>
                      <a:moveTo>
                        <a:pt x="716582" y="946611"/>
                      </a:moveTo>
                      <a:cubicBezTo>
                        <a:pt x="727205" y="946632"/>
                        <a:pt x="735834" y="938037"/>
                        <a:pt x="735855" y="927414"/>
                      </a:cubicBezTo>
                      <a:lnTo>
                        <a:pt x="736243" y="730383"/>
                      </a:lnTo>
                      <a:lnTo>
                        <a:pt x="729902" y="735493"/>
                      </a:lnTo>
                      <a:cubicBezTo>
                        <a:pt x="703476" y="751741"/>
                        <a:pt x="666062" y="764726"/>
                        <a:pt x="614572" y="764835"/>
                      </a:cubicBezTo>
                      <a:cubicBezTo>
                        <a:pt x="511592" y="765052"/>
                        <a:pt x="441791" y="673902"/>
                        <a:pt x="355721" y="674934"/>
                      </a:cubicBezTo>
                      <a:cubicBezTo>
                        <a:pt x="334204" y="675192"/>
                        <a:pt x="315317" y="677796"/>
                        <a:pt x="299098" y="682029"/>
                      </a:cubicBezTo>
                      <a:lnTo>
                        <a:pt x="268042" y="694928"/>
                      </a:lnTo>
                      <a:lnTo>
                        <a:pt x="267587" y="926493"/>
                      </a:lnTo>
                      <a:cubicBezTo>
                        <a:pt x="267566" y="937116"/>
                        <a:pt x="276161" y="945745"/>
                        <a:pt x="286784" y="945766"/>
                      </a:cubicBezTo>
                      <a:close/>
                      <a:moveTo>
                        <a:pt x="763052" y="1010540"/>
                      </a:moveTo>
                      <a:lnTo>
                        <a:pt x="238865" y="1009509"/>
                      </a:lnTo>
                      <a:cubicBezTo>
                        <a:pt x="221000" y="1009473"/>
                        <a:pt x="206547" y="994963"/>
                        <a:pt x="206582" y="977098"/>
                      </a:cubicBezTo>
                      <a:lnTo>
                        <a:pt x="207004" y="762251"/>
                      </a:lnTo>
                      <a:lnTo>
                        <a:pt x="177062" y="758155"/>
                      </a:lnTo>
                      <a:cubicBezTo>
                        <a:pt x="76013" y="730093"/>
                        <a:pt x="0" y="608755"/>
                        <a:pt x="0" y="463323"/>
                      </a:cubicBezTo>
                      <a:cubicBezTo>
                        <a:pt x="0" y="317891"/>
                        <a:pt x="76013" y="196553"/>
                        <a:pt x="177062" y="168491"/>
                      </a:cubicBezTo>
                      <a:lnTo>
                        <a:pt x="208181" y="164234"/>
                      </a:lnTo>
                      <a:lnTo>
                        <a:pt x="208441" y="32284"/>
                      </a:lnTo>
                      <a:cubicBezTo>
                        <a:pt x="208476" y="14419"/>
                        <a:pt x="222986" y="-35"/>
                        <a:pt x="240851" y="0"/>
                      </a:cubicBezTo>
                      <a:lnTo>
                        <a:pt x="765038" y="1031"/>
                      </a:lnTo>
                      <a:cubicBezTo>
                        <a:pt x="782903" y="1067"/>
                        <a:pt x="797356" y="15577"/>
                        <a:pt x="797321" y="33442"/>
                      </a:cubicBezTo>
                      <a:lnTo>
                        <a:pt x="795462" y="978256"/>
                      </a:lnTo>
                      <a:cubicBezTo>
                        <a:pt x="795427" y="996121"/>
                        <a:pt x="780917" y="1010575"/>
                        <a:pt x="763052" y="10105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1" name="グループ化 600">
                <a:extLst>
                  <a:ext uri="{FF2B5EF4-FFF2-40B4-BE49-F238E27FC236}">
                    <a16:creationId xmlns:a16="http://schemas.microsoft.com/office/drawing/2014/main" id="{EF9C67B7-05F1-5646-9706-6D117D7331D6}"/>
                  </a:ext>
                </a:extLst>
              </p:cNvPr>
              <p:cNvGrpSpPr/>
              <p:nvPr/>
            </p:nvGrpSpPr>
            <p:grpSpPr>
              <a:xfrm>
                <a:off x="2938949" y="2348740"/>
                <a:ext cx="641494" cy="446912"/>
                <a:chOff x="5294852" y="2985711"/>
                <a:chExt cx="2412534" cy="1680752"/>
              </a:xfrm>
              <a:grpFill/>
            </p:grpSpPr>
            <p:sp>
              <p:nvSpPr>
                <p:cNvPr id="602" name="円/楕円 601">
                  <a:extLst>
                    <a:ext uri="{FF2B5EF4-FFF2-40B4-BE49-F238E27FC236}">
                      <a16:creationId xmlns:a16="http://schemas.microsoft.com/office/drawing/2014/main" id="{E068C2B9-54A2-3849-A714-762AFB707711}"/>
                    </a:ext>
                  </a:extLst>
                </p:cNvPr>
                <p:cNvSpPr/>
                <p:nvPr/>
              </p:nvSpPr>
              <p:spPr>
                <a:xfrm rot="2155796">
                  <a:off x="6655803" y="2985711"/>
                  <a:ext cx="813400" cy="81340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03" name="フリーフォーム 602">
                  <a:extLst>
                    <a:ext uri="{FF2B5EF4-FFF2-40B4-BE49-F238E27FC236}">
                      <a16:creationId xmlns:a16="http://schemas.microsoft.com/office/drawing/2014/main" id="{485ACF9F-0B43-C241-8440-BC5950E855D0}"/>
                    </a:ext>
                  </a:extLst>
                </p:cNvPr>
                <p:cNvSpPr/>
                <p:nvPr/>
              </p:nvSpPr>
              <p:spPr>
                <a:xfrm>
                  <a:off x="6515597" y="3912094"/>
                  <a:ext cx="1191789" cy="744287"/>
                </a:xfrm>
                <a:custGeom>
                  <a:avLst/>
                  <a:gdLst>
                    <a:gd name="connsiteX0" fmla="*/ 83339 w 568617"/>
                    <a:gd name="connsiteY0" fmla="*/ 0 h 355108"/>
                    <a:gd name="connsiteX1" fmla="*/ 413896 w 568617"/>
                    <a:gd name="connsiteY1" fmla="*/ 650 h 355108"/>
                    <a:gd name="connsiteX2" fmla="*/ 489943 w 568617"/>
                    <a:gd name="connsiteY2" fmla="*/ 51273 h 355108"/>
                    <a:gd name="connsiteX3" fmla="*/ 492824 w 568617"/>
                    <a:gd name="connsiteY3" fmla="*/ 65690 h 355108"/>
                    <a:gd name="connsiteX4" fmla="*/ 568617 w 568617"/>
                    <a:gd name="connsiteY4" fmla="*/ 355108 h 355108"/>
                    <a:gd name="connsiteX5" fmla="*/ 0 w 568617"/>
                    <a:gd name="connsiteY5" fmla="*/ 355108 h 355108"/>
                    <a:gd name="connsiteX6" fmla="*/ 536 w 568617"/>
                    <a:gd name="connsiteY6" fmla="*/ 82478 h 355108"/>
                    <a:gd name="connsiteX7" fmla="*/ 83339 w 568617"/>
                    <a:gd name="connsiteY7" fmla="*/ 0 h 355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68617" h="355108">
                      <a:moveTo>
                        <a:pt x="83339" y="0"/>
                      </a:moveTo>
                      <a:lnTo>
                        <a:pt x="413896" y="650"/>
                      </a:lnTo>
                      <a:cubicBezTo>
                        <a:pt x="448126" y="718"/>
                        <a:pt x="477456" y="21588"/>
                        <a:pt x="489943" y="51273"/>
                      </a:cubicBezTo>
                      <a:lnTo>
                        <a:pt x="492824" y="65690"/>
                      </a:lnTo>
                      <a:lnTo>
                        <a:pt x="568617" y="355108"/>
                      </a:lnTo>
                      <a:lnTo>
                        <a:pt x="0" y="355108"/>
                      </a:lnTo>
                      <a:lnTo>
                        <a:pt x="536" y="82478"/>
                      </a:lnTo>
                      <a:cubicBezTo>
                        <a:pt x="626" y="36837"/>
                        <a:pt x="37698" y="-90"/>
                        <a:pt x="833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4" name="フリーフォーム 603">
                  <a:extLst>
                    <a:ext uri="{FF2B5EF4-FFF2-40B4-BE49-F238E27FC236}">
                      <a16:creationId xmlns:a16="http://schemas.microsoft.com/office/drawing/2014/main" id="{39737537-B80B-6747-8147-56D884DF2403}"/>
                    </a:ext>
                  </a:extLst>
                </p:cNvPr>
                <p:cNvSpPr/>
                <p:nvPr/>
              </p:nvSpPr>
              <p:spPr>
                <a:xfrm rot="13996879">
                  <a:off x="6264135" y="3987177"/>
                  <a:ext cx="449422" cy="629876"/>
                </a:xfrm>
                <a:custGeom>
                  <a:avLst/>
                  <a:gdLst>
                    <a:gd name="connsiteX0" fmla="*/ 820154 w 820154"/>
                    <a:gd name="connsiteY0" fmla="*/ 1145740 h 1149463"/>
                    <a:gd name="connsiteX1" fmla="*/ 772171 w 820154"/>
                    <a:gd name="connsiteY1" fmla="*/ 0 h 1149463"/>
                    <a:gd name="connsiteX2" fmla="*/ 48139 w 820154"/>
                    <a:gd name="connsiteY2" fmla="*/ 0 h 1149463"/>
                    <a:gd name="connsiteX3" fmla="*/ 0 w 820154"/>
                    <a:gd name="connsiteY3" fmla="*/ 1149463 h 1149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0154" h="1149463">
                      <a:moveTo>
                        <a:pt x="820154" y="1145740"/>
                      </a:moveTo>
                      <a:lnTo>
                        <a:pt x="772171" y="0"/>
                      </a:lnTo>
                      <a:lnTo>
                        <a:pt x="48139" y="0"/>
                      </a:lnTo>
                      <a:lnTo>
                        <a:pt x="0" y="11494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05" name="円/楕円 604">
                  <a:extLst>
                    <a:ext uri="{FF2B5EF4-FFF2-40B4-BE49-F238E27FC236}">
                      <a16:creationId xmlns:a16="http://schemas.microsoft.com/office/drawing/2014/main" id="{AF73E3DE-F5C0-A147-9942-39269016723A}"/>
                    </a:ext>
                  </a:extLst>
                </p:cNvPr>
                <p:cNvSpPr/>
                <p:nvPr/>
              </p:nvSpPr>
              <p:spPr>
                <a:xfrm rot="2180169">
                  <a:off x="6079895" y="4271265"/>
                  <a:ext cx="395202" cy="39519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06" name="円/楕円 605">
                  <a:extLst>
                    <a:ext uri="{FF2B5EF4-FFF2-40B4-BE49-F238E27FC236}">
                      <a16:creationId xmlns:a16="http://schemas.microsoft.com/office/drawing/2014/main" id="{304B0E37-47AC-8A4A-A00F-60E9F95639B1}"/>
                    </a:ext>
                  </a:extLst>
                </p:cNvPr>
                <p:cNvSpPr/>
                <p:nvPr/>
              </p:nvSpPr>
              <p:spPr>
                <a:xfrm rot="20903158">
                  <a:off x="5943512" y="3452912"/>
                  <a:ext cx="321906" cy="32190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07" name="フリーフォーム 606">
                  <a:extLst>
                    <a:ext uri="{FF2B5EF4-FFF2-40B4-BE49-F238E27FC236}">
                      <a16:creationId xmlns:a16="http://schemas.microsoft.com/office/drawing/2014/main" id="{0B86F07C-712A-6C47-90A3-D0CF22F64F72}"/>
                    </a:ext>
                  </a:extLst>
                </p:cNvPr>
                <p:cNvSpPr/>
                <p:nvPr/>
              </p:nvSpPr>
              <p:spPr>
                <a:xfrm rot="20903158">
                  <a:off x="5994101" y="3587326"/>
                  <a:ext cx="396752" cy="910100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608" name="フリーフォーム 607">
                  <a:extLst>
                    <a:ext uri="{FF2B5EF4-FFF2-40B4-BE49-F238E27FC236}">
                      <a16:creationId xmlns:a16="http://schemas.microsoft.com/office/drawing/2014/main" id="{7E18A1BD-0D24-B249-8705-0D2A09775D78}"/>
                    </a:ext>
                  </a:extLst>
                </p:cNvPr>
                <p:cNvSpPr/>
                <p:nvPr/>
              </p:nvSpPr>
              <p:spPr>
                <a:xfrm rot="10800000">
                  <a:off x="5294852" y="3087246"/>
                  <a:ext cx="797321" cy="1010540"/>
                </a:xfrm>
                <a:custGeom>
                  <a:avLst/>
                  <a:gdLst>
                    <a:gd name="connsiteX0" fmla="*/ 207160 w 797321"/>
                    <a:gd name="connsiteY0" fmla="*/ 683189 h 1010540"/>
                    <a:gd name="connsiteX1" fmla="*/ 208026 w 797321"/>
                    <a:gd name="connsiteY1" fmla="*/ 243186 h 1010540"/>
                    <a:gd name="connsiteX2" fmla="*/ 165224 w 797321"/>
                    <a:gd name="connsiteY2" fmla="*/ 256540 h 1010540"/>
                    <a:gd name="connsiteX3" fmla="*/ 76527 w 797321"/>
                    <a:gd name="connsiteY3" fmla="*/ 463323 h 1010540"/>
                    <a:gd name="connsiteX4" fmla="*/ 165224 w 797321"/>
                    <a:gd name="connsiteY4" fmla="*/ 670106 h 1010540"/>
                    <a:gd name="connsiteX5" fmla="*/ 716582 w 797321"/>
                    <a:gd name="connsiteY5" fmla="*/ 946611 h 1010540"/>
                    <a:gd name="connsiteX6" fmla="*/ 735855 w 797321"/>
                    <a:gd name="connsiteY6" fmla="*/ 927414 h 1010540"/>
                    <a:gd name="connsiteX7" fmla="*/ 736243 w 797321"/>
                    <a:gd name="connsiteY7" fmla="*/ 730383 h 1010540"/>
                    <a:gd name="connsiteX8" fmla="*/ 729902 w 797321"/>
                    <a:gd name="connsiteY8" fmla="*/ 735493 h 1010540"/>
                    <a:gd name="connsiteX9" fmla="*/ 614572 w 797321"/>
                    <a:gd name="connsiteY9" fmla="*/ 764835 h 1010540"/>
                    <a:gd name="connsiteX10" fmla="*/ 355721 w 797321"/>
                    <a:gd name="connsiteY10" fmla="*/ 674934 h 1010540"/>
                    <a:gd name="connsiteX11" fmla="*/ 299098 w 797321"/>
                    <a:gd name="connsiteY11" fmla="*/ 682029 h 1010540"/>
                    <a:gd name="connsiteX12" fmla="*/ 268042 w 797321"/>
                    <a:gd name="connsiteY12" fmla="*/ 694928 h 1010540"/>
                    <a:gd name="connsiteX13" fmla="*/ 267587 w 797321"/>
                    <a:gd name="connsiteY13" fmla="*/ 926493 h 1010540"/>
                    <a:gd name="connsiteX14" fmla="*/ 286784 w 797321"/>
                    <a:gd name="connsiteY14" fmla="*/ 945766 h 1010540"/>
                    <a:gd name="connsiteX15" fmla="*/ 763052 w 797321"/>
                    <a:gd name="connsiteY15" fmla="*/ 1010540 h 1010540"/>
                    <a:gd name="connsiteX16" fmla="*/ 238865 w 797321"/>
                    <a:gd name="connsiteY16" fmla="*/ 1009509 h 1010540"/>
                    <a:gd name="connsiteX17" fmla="*/ 206582 w 797321"/>
                    <a:gd name="connsiteY17" fmla="*/ 977098 h 1010540"/>
                    <a:gd name="connsiteX18" fmla="*/ 207004 w 797321"/>
                    <a:gd name="connsiteY18" fmla="*/ 762251 h 1010540"/>
                    <a:gd name="connsiteX19" fmla="*/ 177062 w 797321"/>
                    <a:gd name="connsiteY19" fmla="*/ 758155 h 1010540"/>
                    <a:gd name="connsiteX20" fmla="*/ 0 w 797321"/>
                    <a:gd name="connsiteY20" fmla="*/ 463323 h 1010540"/>
                    <a:gd name="connsiteX21" fmla="*/ 177062 w 797321"/>
                    <a:gd name="connsiteY21" fmla="*/ 168491 h 1010540"/>
                    <a:gd name="connsiteX22" fmla="*/ 208181 w 797321"/>
                    <a:gd name="connsiteY22" fmla="*/ 164234 h 1010540"/>
                    <a:gd name="connsiteX23" fmla="*/ 208441 w 797321"/>
                    <a:gd name="connsiteY23" fmla="*/ 32284 h 1010540"/>
                    <a:gd name="connsiteX24" fmla="*/ 240851 w 797321"/>
                    <a:gd name="connsiteY24" fmla="*/ 0 h 1010540"/>
                    <a:gd name="connsiteX25" fmla="*/ 765038 w 797321"/>
                    <a:gd name="connsiteY25" fmla="*/ 1031 h 1010540"/>
                    <a:gd name="connsiteX26" fmla="*/ 797321 w 797321"/>
                    <a:gd name="connsiteY26" fmla="*/ 33442 h 1010540"/>
                    <a:gd name="connsiteX27" fmla="*/ 795462 w 797321"/>
                    <a:gd name="connsiteY27" fmla="*/ 978256 h 1010540"/>
                    <a:gd name="connsiteX28" fmla="*/ 763052 w 797321"/>
                    <a:gd name="connsiteY28" fmla="*/ 1010540 h 1010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797321" h="1010540">
                      <a:moveTo>
                        <a:pt x="207160" y="683189"/>
                      </a:moveTo>
                      <a:lnTo>
                        <a:pt x="208026" y="243186"/>
                      </a:lnTo>
                      <a:lnTo>
                        <a:pt x="165224" y="256540"/>
                      </a:lnTo>
                      <a:cubicBezTo>
                        <a:pt x="113100" y="290609"/>
                        <a:pt x="76527" y="370366"/>
                        <a:pt x="76527" y="463323"/>
                      </a:cubicBezTo>
                      <a:cubicBezTo>
                        <a:pt x="76527" y="556280"/>
                        <a:pt x="113100" y="636037"/>
                        <a:pt x="165224" y="670106"/>
                      </a:cubicBezTo>
                      <a:close/>
                      <a:moveTo>
                        <a:pt x="716582" y="946611"/>
                      </a:moveTo>
                      <a:cubicBezTo>
                        <a:pt x="727205" y="946632"/>
                        <a:pt x="735834" y="938037"/>
                        <a:pt x="735855" y="927414"/>
                      </a:cubicBezTo>
                      <a:lnTo>
                        <a:pt x="736243" y="730383"/>
                      </a:lnTo>
                      <a:lnTo>
                        <a:pt x="729902" y="735493"/>
                      </a:lnTo>
                      <a:cubicBezTo>
                        <a:pt x="703476" y="751741"/>
                        <a:pt x="666062" y="764726"/>
                        <a:pt x="614572" y="764835"/>
                      </a:cubicBezTo>
                      <a:cubicBezTo>
                        <a:pt x="511592" y="765052"/>
                        <a:pt x="441791" y="673902"/>
                        <a:pt x="355721" y="674934"/>
                      </a:cubicBezTo>
                      <a:cubicBezTo>
                        <a:pt x="334204" y="675192"/>
                        <a:pt x="315317" y="677796"/>
                        <a:pt x="299098" y="682029"/>
                      </a:cubicBezTo>
                      <a:lnTo>
                        <a:pt x="268042" y="694928"/>
                      </a:lnTo>
                      <a:lnTo>
                        <a:pt x="267587" y="926493"/>
                      </a:lnTo>
                      <a:cubicBezTo>
                        <a:pt x="267566" y="937116"/>
                        <a:pt x="276161" y="945745"/>
                        <a:pt x="286784" y="945766"/>
                      </a:cubicBezTo>
                      <a:close/>
                      <a:moveTo>
                        <a:pt x="763052" y="1010540"/>
                      </a:moveTo>
                      <a:lnTo>
                        <a:pt x="238865" y="1009509"/>
                      </a:lnTo>
                      <a:cubicBezTo>
                        <a:pt x="221000" y="1009473"/>
                        <a:pt x="206547" y="994963"/>
                        <a:pt x="206582" y="977098"/>
                      </a:cubicBezTo>
                      <a:lnTo>
                        <a:pt x="207004" y="762251"/>
                      </a:lnTo>
                      <a:lnTo>
                        <a:pt x="177062" y="758155"/>
                      </a:lnTo>
                      <a:cubicBezTo>
                        <a:pt x="76013" y="730093"/>
                        <a:pt x="0" y="608755"/>
                        <a:pt x="0" y="463323"/>
                      </a:cubicBezTo>
                      <a:cubicBezTo>
                        <a:pt x="0" y="317891"/>
                        <a:pt x="76013" y="196553"/>
                        <a:pt x="177062" y="168491"/>
                      </a:cubicBezTo>
                      <a:lnTo>
                        <a:pt x="208181" y="164234"/>
                      </a:lnTo>
                      <a:lnTo>
                        <a:pt x="208441" y="32284"/>
                      </a:lnTo>
                      <a:cubicBezTo>
                        <a:pt x="208476" y="14419"/>
                        <a:pt x="222986" y="-35"/>
                        <a:pt x="240851" y="0"/>
                      </a:cubicBezTo>
                      <a:lnTo>
                        <a:pt x="765038" y="1031"/>
                      </a:lnTo>
                      <a:cubicBezTo>
                        <a:pt x="782903" y="1067"/>
                        <a:pt x="797356" y="15577"/>
                        <a:pt x="797321" y="33442"/>
                      </a:cubicBezTo>
                      <a:lnTo>
                        <a:pt x="795462" y="978256"/>
                      </a:lnTo>
                      <a:cubicBezTo>
                        <a:pt x="795427" y="996121"/>
                        <a:pt x="780917" y="1010575"/>
                        <a:pt x="763052" y="10105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67" name="グループ化 566">
              <a:extLst>
                <a:ext uri="{FF2B5EF4-FFF2-40B4-BE49-F238E27FC236}">
                  <a16:creationId xmlns:a16="http://schemas.microsoft.com/office/drawing/2014/main" id="{FBD9E5A3-FDF2-D04A-A248-72852CADF72C}"/>
                </a:ext>
              </a:extLst>
            </p:cNvPr>
            <p:cNvGrpSpPr/>
            <p:nvPr/>
          </p:nvGrpSpPr>
          <p:grpSpPr>
            <a:xfrm>
              <a:off x="1663639" y="1077808"/>
              <a:ext cx="1407151" cy="1455635"/>
              <a:chOff x="1393131" y="1344415"/>
              <a:chExt cx="1407151" cy="1455635"/>
            </a:xfrm>
            <a:grpFill/>
          </p:grpSpPr>
          <p:sp>
            <p:nvSpPr>
              <p:cNvPr id="568" name="円/楕円 567">
                <a:extLst>
                  <a:ext uri="{FF2B5EF4-FFF2-40B4-BE49-F238E27FC236}">
                    <a16:creationId xmlns:a16="http://schemas.microsoft.com/office/drawing/2014/main" id="{C1462654-82B2-C343-8C57-4377DFF8399D}"/>
                  </a:ext>
                </a:extLst>
              </p:cNvPr>
              <p:cNvSpPr/>
              <p:nvPr/>
            </p:nvSpPr>
            <p:spPr>
              <a:xfrm rot="19444204" flipH="1">
                <a:off x="1541815" y="1344415"/>
                <a:ext cx="546896" cy="54689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569" name="円/楕円 568">
                <a:extLst>
                  <a:ext uri="{FF2B5EF4-FFF2-40B4-BE49-F238E27FC236}">
                    <a16:creationId xmlns:a16="http://schemas.microsoft.com/office/drawing/2014/main" id="{3A388E09-4763-4446-B2C3-6374589175B3}"/>
                  </a:ext>
                </a:extLst>
              </p:cNvPr>
              <p:cNvSpPr/>
              <p:nvPr/>
            </p:nvSpPr>
            <p:spPr>
              <a:xfrm rot="19906818" flipH="1">
                <a:off x="2096187" y="2366353"/>
                <a:ext cx="265715" cy="2657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u="sng"/>
              </a:p>
            </p:txBody>
          </p:sp>
          <p:grpSp>
            <p:nvGrpSpPr>
              <p:cNvPr id="570" name="グループ化 569">
                <a:extLst>
                  <a:ext uri="{FF2B5EF4-FFF2-40B4-BE49-F238E27FC236}">
                    <a16:creationId xmlns:a16="http://schemas.microsoft.com/office/drawing/2014/main" id="{95E28FC7-2189-5A48-B0E3-20E42C62B220}"/>
                  </a:ext>
                </a:extLst>
              </p:cNvPr>
              <p:cNvGrpSpPr/>
              <p:nvPr/>
            </p:nvGrpSpPr>
            <p:grpSpPr>
              <a:xfrm rot="1312048">
                <a:off x="2062474" y="1817935"/>
                <a:ext cx="333717" cy="693500"/>
                <a:chOff x="2926794" y="1652400"/>
                <a:chExt cx="905772" cy="1882293"/>
              </a:xfrm>
              <a:grpFill/>
            </p:grpSpPr>
            <p:sp>
              <p:nvSpPr>
                <p:cNvPr id="574" name="円/楕円 573">
                  <a:extLst>
                    <a:ext uri="{FF2B5EF4-FFF2-40B4-BE49-F238E27FC236}">
                      <a16:creationId xmlns:a16="http://schemas.microsoft.com/office/drawing/2014/main" id="{BD7E6B2F-22B8-5B44-851A-39E1D72C0B8B}"/>
                    </a:ext>
                  </a:extLst>
                </p:cNvPr>
                <p:cNvSpPr/>
                <p:nvPr/>
              </p:nvSpPr>
              <p:spPr>
                <a:xfrm rot="20505354" flipH="1">
                  <a:off x="2926794" y="1652400"/>
                  <a:ext cx="587447" cy="587441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575" name="フリーフォーム 574">
                  <a:extLst>
                    <a:ext uri="{FF2B5EF4-FFF2-40B4-BE49-F238E27FC236}">
                      <a16:creationId xmlns:a16="http://schemas.microsoft.com/office/drawing/2014/main" id="{8A20F367-DD3B-D34C-A72C-039F0FAFDA73}"/>
                    </a:ext>
                  </a:extLst>
                </p:cNvPr>
                <p:cNvSpPr/>
                <p:nvPr/>
              </p:nvSpPr>
              <p:spPr>
                <a:xfrm rot="20505354" flipH="1">
                  <a:off x="3108530" y="1873852"/>
                  <a:ext cx="724036" cy="1660841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</p:grpSp>
          <p:sp>
            <p:nvSpPr>
              <p:cNvPr id="571" name="フリーフォーム 570">
                <a:extLst>
                  <a:ext uri="{FF2B5EF4-FFF2-40B4-BE49-F238E27FC236}">
                    <a16:creationId xmlns:a16="http://schemas.microsoft.com/office/drawing/2014/main" id="{0492B602-F5E2-9840-8D98-C4DD98A6E826}"/>
                  </a:ext>
                </a:extLst>
              </p:cNvPr>
              <p:cNvSpPr/>
              <p:nvPr/>
            </p:nvSpPr>
            <p:spPr>
              <a:xfrm rot="9238203" flipH="1">
                <a:off x="1985845" y="2097330"/>
                <a:ext cx="302173" cy="423501"/>
              </a:xfrm>
              <a:custGeom>
                <a:avLst/>
                <a:gdLst>
                  <a:gd name="connsiteX0" fmla="*/ 820154 w 820154"/>
                  <a:gd name="connsiteY0" fmla="*/ 1145740 h 1149463"/>
                  <a:gd name="connsiteX1" fmla="*/ 772171 w 820154"/>
                  <a:gd name="connsiteY1" fmla="*/ 0 h 1149463"/>
                  <a:gd name="connsiteX2" fmla="*/ 48139 w 820154"/>
                  <a:gd name="connsiteY2" fmla="*/ 0 h 1149463"/>
                  <a:gd name="connsiteX3" fmla="*/ 0 w 820154"/>
                  <a:gd name="connsiteY3" fmla="*/ 1149463 h 1149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0154" h="1149463">
                    <a:moveTo>
                      <a:pt x="820154" y="1145740"/>
                    </a:moveTo>
                    <a:lnTo>
                      <a:pt x="772171" y="0"/>
                    </a:lnTo>
                    <a:lnTo>
                      <a:pt x="48139" y="0"/>
                    </a:lnTo>
                    <a:lnTo>
                      <a:pt x="0" y="114946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u="sng"/>
              </a:p>
            </p:txBody>
          </p:sp>
          <p:sp>
            <p:nvSpPr>
              <p:cNvPr id="572" name="フリーフォーム 571">
                <a:extLst>
                  <a:ext uri="{FF2B5EF4-FFF2-40B4-BE49-F238E27FC236}">
                    <a16:creationId xmlns:a16="http://schemas.microsoft.com/office/drawing/2014/main" id="{49D336CF-B020-F041-8AFA-618E62374B9B}"/>
                  </a:ext>
                </a:extLst>
              </p:cNvPr>
              <p:cNvSpPr/>
              <p:nvPr/>
            </p:nvSpPr>
            <p:spPr>
              <a:xfrm rot="10800000" flipH="1">
                <a:off x="2280811" y="1528767"/>
                <a:ext cx="519471" cy="658386"/>
              </a:xfrm>
              <a:custGeom>
                <a:avLst/>
                <a:gdLst>
                  <a:gd name="connsiteX0" fmla="*/ 111963 w 430925"/>
                  <a:gd name="connsiteY0" fmla="*/ 369239 h 546161"/>
                  <a:gd name="connsiteX1" fmla="*/ 89300 w 430925"/>
                  <a:gd name="connsiteY1" fmla="*/ 362168 h 546161"/>
                  <a:gd name="connsiteX2" fmla="*/ 41362 w 430925"/>
                  <a:gd name="connsiteY2" fmla="*/ 250409 h 546161"/>
                  <a:gd name="connsiteX3" fmla="*/ 89300 w 430925"/>
                  <a:gd name="connsiteY3" fmla="*/ 138650 h 546161"/>
                  <a:gd name="connsiteX4" fmla="*/ 112431 w 430925"/>
                  <a:gd name="connsiteY4" fmla="*/ 131433 h 546161"/>
                  <a:gd name="connsiteX5" fmla="*/ 387288 w 430925"/>
                  <a:gd name="connsiteY5" fmla="*/ 511610 h 546161"/>
                  <a:gd name="connsiteX6" fmla="*/ 154997 w 430925"/>
                  <a:gd name="connsiteY6" fmla="*/ 511153 h 546161"/>
                  <a:gd name="connsiteX7" fmla="*/ 144622 w 430925"/>
                  <a:gd name="connsiteY7" fmla="*/ 500737 h 546161"/>
                  <a:gd name="connsiteX8" fmla="*/ 144869 w 430925"/>
                  <a:gd name="connsiteY8" fmla="*/ 375583 h 546161"/>
                  <a:gd name="connsiteX9" fmla="*/ 161653 w 430925"/>
                  <a:gd name="connsiteY9" fmla="*/ 368613 h 546161"/>
                  <a:gd name="connsiteX10" fmla="*/ 192256 w 430925"/>
                  <a:gd name="connsiteY10" fmla="*/ 364778 h 546161"/>
                  <a:gd name="connsiteX11" fmla="*/ 332156 w 430925"/>
                  <a:gd name="connsiteY11" fmla="*/ 413366 h 546161"/>
                  <a:gd name="connsiteX12" fmla="*/ 394488 w 430925"/>
                  <a:gd name="connsiteY12" fmla="*/ 397508 h 546161"/>
                  <a:gd name="connsiteX13" fmla="*/ 397914 w 430925"/>
                  <a:gd name="connsiteY13" fmla="*/ 394747 h 546161"/>
                  <a:gd name="connsiteX14" fmla="*/ 397704 w 430925"/>
                  <a:gd name="connsiteY14" fmla="*/ 501235 h 546161"/>
                  <a:gd name="connsiteX15" fmla="*/ 387288 w 430925"/>
                  <a:gd name="connsiteY15" fmla="*/ 511610 h 546161"/>
                  <a:gd name="connsiteX16" fmla="*/ 412403 w 430925"/>
                  <a:gd name="connsiteY16" fmla="*/ 546161 h 546161"/>
                  <a:gd name="connsiteX17" fmla="*/ 429921 w 430925"/>
                  <a:gd name="connsiteY17" fmla="*/ 528713 h 546161"/>
                  <a:gd name="connsiteX18" fmla="*/ 430925 w 430925"/>
                  <a:gd name="connsiteY18" fmla="*/ 18074 h 546161"/>
                  <a:gd name="connsiteX19" fmla="*/ 413477 w 430925"/>
                  <a:gd name="connsiteY19" fmla="*/ 557 h 546161"/>
                  <a:gd name="connsiteX20" fmla="*/ 130173 w 430925"/>
                  <a:gd name="connsiteY20" fmla="*/ 0 h 546161"/>
                  <a:gd name="connsiteX21" fmla="*/ 112655 w 430925"/>
                  <a:gd name="connsiteY21" fmla="*/ 17448 h 546161"/>
                  <a:gd name="connsiteX22" fmla="*/ 112513 w 430925"/>
                  <a:gd name="connsiteY22" fmla="*/ 89768 h 546161"/>
                  <a:gd name="connsiteX23" fmla="*/ 73199 w 430925"/>
                  <a:gd name="connsiteY23" fmla="*/ 100540 h 546161"/>
                  <a:gd name="connsiteX24" fmla="*/ 0 w 430925"/>
                  <a:gd name="connsiteY24" fmla="*/ 250409 h 546161"/>
                  <a:gd name="connsiteX25" fmla="*/ 73199 w 430925"/>
                  <a:gd name="connsiteY25" fmla="*/ 400278 h 546161"/>
                  <a:gd name="connsiteX26" fmla="*/ 111881 w 430925"/>
                  <a:gd name="connsiteY26" fmla="*/ 410877 h 546161"/>
                  <a:gd name="connsiteX27" fmla="*/ 111651 w 430925"/>
                  <a:gd name="connsiteY27" fmla="*/ 528087 h 546161"/>
                  <a:gd name="connsiteX28" fmla="*/ 129099 w 430925"/>
                  <a:gd name="connsiteY28" fmla="*/ 545604 h 5461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30925" h="546161">
                    <a:moveTo>
                      <a:pt x="111963" y="369239"/>
                    </a:moveTo>
                    <a:lnTo>
                      <a:pt x="89300" y="362168"/>
                    </a:lnTo>
                    <a:cubicBezTo>
                      <a:pt x="61129" y="343755"/>
                      <a:pt x="41362" y="300649"/>
                      <a:pt x="41362" y="250409"/>
                    </a:cubicBezTo>
                    <a:cubicBezTo>
                      <a:pt x="41362" y="200169"/>
                      <a:pt x="61129" y="157063"/>
                      <a:pt x="89300" y="138650"/>
                    </a:cubicBezTo>
                    <a:lnTo>
                      <a:pt x="112431" y="131433"/>
                    </a:lnTo>
                    <a:close/>
                    <a:moveTo>
                      <a:pt x="387288" y="511610"/>
                    </a:moveTo>
                    <a:lnTo>
                      <a:pt x="154997" y="511153"/>
                    </a:lnTo>
                    <a:cubicBezTo>
                      <a:pt x="149255" y="511142"/>
                      <a:pt x="144611" y="506479"/>
                      <a:pt x="144622" y="500737"/>
                    </a:cubicBezTo>
                    <a:lnTo>
                      <a:pt x="144869" y="375583"/>
                    </a:lnTo>
                    <a:lnTo>
                      <a:pt x="161653" y="368613"/>
                    </a:lnTo>
                    <a:cubicBezTo>
                      <a:pt x="170419" y="366325"/>
                      <a:pt x="180627" y="364917"/>
                      <a:pt x="192256" y="364778"/>
                    </a:cubicBezTo>
                    <a:cubicBezTo>
                      <a:pt x="238774" y="364220"/>
                      <a:pt x="276498" y="413483"/>
                      <a:pt x="332156" y="413366"/>
                    </a:cubicBezTo>
                    <a:cubicBezTo>
                      <a:pt x="359985" y="413307"/>
                      <a:pt x="380206" y="406289"/>
                      <a:pt x="394488" y="397508"/>
                    </a:cubicBezTo>
                    <a:lnTo>
                      <a:pt x="397914" y="394747"/>
                    </a:lnTo>
                    <a:lnTo>
                      <a:pt x="397704" y="501235"/>
                    </a:lnTo>
                    <a:cubicBezTo>
                      <a:pt x="397693" y="506977"/>
                      <a:pt x="393030" y="511622"/>
                      <a:pt x="387288" y="511610"/>
                    </a:cubicBezTo>
                    <a:close/>
                    <a:moveTo>
                      <a:pt x="412403" y="546161"/>
                    </a:moveTo>
                    <a:cubicBezTo>
                      <a:pt x="422059" y="546180"/>
                      <a:pt x="429902" y="538369"/>
                      <a:pt x="429921" y="528713"/>
                    </a:cubicBezTo>
                    <a:lnTo>
                      <a:pt x="430925" y="18074"/>
                    </a:lnTo>
                    <a:cubicBezTo>
                      <a:pt x="430944" y="8418"/>
                      <a:pt x="423133" y="576"/>
                      <a:pt x="413477" y="557"/>
                    </a:cubicBezTo>
                    <a:lnTo>
                      <a:pt x="130173" y="0"/>
                    </a:lnTo>
                    <a:cubicBezTo>
                      <a:pt x="120517" y="-19"/>
                      <a:pt x="112674" y="7792"/>
                      <a:pt x="112655" y="17448"/>
                    </a:cubicBezTo>
                    <a:lnTo>
                      <a:pt x="112513" y="89768"/>
                    </a:lnTo>
                    <a:lnTo>
                      <a:pt x="73199" y="100540"/>
                    </a:lnTo>
                    <a:cubicBezTo>
                      <a:pt x="30183" y="125231"/>
                      <a:pt x="0" y="183036"/>
                      <a:pt x="0" y="250409"/>
                    </a:cubicBezTo>
                    <a:cubicBezTo>
                      <a:pt x="0" y="317781"/>
                      <a:pt x="30183" y="375586"/>
                      <a:pt x="73199" y="400278"/>
                    </a:cubicBezTo>
                    <a:lnTo>
                      <a:pt x="111881" y="410877"/>
                    </a:lnTo>
                    <a:lnTo>
                      <a:pt x="111651" y="528087"/>
                    </a:lnTo>
                    <a:cubicBezTo>
                      <a:pt x="111632" y="537742"/>
                      <a:pt x="119443" y="545585"/>
                      <a:pt x="129099" y="5456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3" name="フリーフォーム 572">
                <a:extLst>
                  <a:ext uri="{FF2B5EF4-FFF2-40B4-BE49-F238E27FC236}">
                    <a16:creationId xmlns:a16="http://schemas.microsoft.com/office/drawing/2014/main" id="{430ACAB0-6559-9F41-91BC-2B10794B5B4D}"/>
                  </a:ext>
                </a:extLst>
              </p:cNvPr>
              <p:cNvSpPr/>
              <p:nvPr/>
            </p:nvSpPr>
            <p:spPr>
              <a:xfrm>
                <a:off x="1393131" y="1967274"/>
                <a:ext cx="790456" cy="832776"/>
              </a:xfrm>
              <a:custGeom>
                <a:avLst/>
                <a:gdLst>
                  <a:gd name="connsiteX0" fmla="*/ 672405 w 790456"/>
                  <a:gd name="connsiteY0" fmla="*/ 0 h 832776"/>
                  <a:gd name="connsiteX1" fmla="*/ 789093 w 790456"/>
                  <a:gd name="connsiteY1" fmla="*/ 116230 h 832776"/>
                  <a:gd name="connsiteX2" fmla="*/ 790456 w 790456"/>
                  <a:gd name="connsiteY2" fmla="*/ 808945 h 832776"/>
                  <a:gd name="connsiteX3" fmla="*/ 785694 w 790456"/>
                  <a:gd name="connsiteY3" fmla="*/ 832776 h 832776"/>
                  <a:gd name="connsiteX4" fmla="*/ 0 w 790456"/>
                  <a:gd name="connsiteY4" fmla="*/ 832776 h 832776"/>
                  <a:gd name="connsiteX5" fmla="*/ 94076 w 790456"/>
                  <a:gd name="connsiteY5" fmla="*/ 79764 h 832776"/>
                  <a:gd name="connsiteX6" fmla="*/ 97795 w 790456"/>
                  <a:gd name="connsiteY6" fmla="*/ 80340 h 832776"/>
                  <a:gd name="connsiteX7" fmla="*/ 99411 w 790456"/>
                  <a:gd name="connsiteY7" fmla="*/ 72255 h 832776"/>
                  <a:gd name="connsiteX8" fmla="*/ 206578 w 790456"/>
                  <a:gd name="connsiteY8" fmla="*/ 915 h 832776"/>
                  <a:gd name="connsiteX9" fmla="*/ 672405 w 790456"/>
                  <a:gd name="connsiteY9" fmla="*/ 0 h 83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0456" h="832776">
                    <a:moveTo>
                      <a:pt x="672405" y="0"/>
                    </a:moveTo>
                    <a:cubicBezTo>
                      <a:pt x="736723" y="-127"/>
                      <a:pt x="788966" y="51911"/>
                      <a:pt x="789093" y="116230"/>
                    </a:cubicBezTo>
                    <a:lnTo>
                      <a:pt x="790456" y="808945"/>
                    </a:lnTo>
                    <a:lnTo>
                      <a:pt x="785694" y="832776"/>
                    </a:lnTo>
                    <a:lnTo>
                      <a:pt x="0" y="832776"/>
                    </a:lnTo>
                    <a:lnTo>
                      <a:pt x="94076" y="79764"/>
                    </a:lnTo>
                    <a:lnTo>
                      <a:pt x="97795" y="80340"/>
                    </a:lnTo>
                    <a:lnTo>
                      <a:pt x="99411" y="72255"/>
                    </a:lnTo>
                    <a:cubicBezTo>
                      <a:pt x="117008" y="30421"/>
                      <a:pt x="158340" y="1010"/>
                      <a:pt x="206578" y="915"/>
                    </a:cubicBezTo>
                    <a:lnTo>
                      <a:pt x="67240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696" name="グループ化 695">
            <a:extLst>
              <a:ext uri="{FF2B5EF4-FFF2-40B4-BE49-F238E27FC236}">
                <a16:creationId xmlns:a16="http://schemas.microsoft.com/office/drawing/2014/main" id="{26732012-C04C-9640-B816-63DE46C4ED5C}"/>
              </a:ext>
            </a:extLst>
          </p:cNvPr>
          <p:cNvGrpSpPr/>
          <p:nvPr/>
        </p:nvGrpSpPr>
        <p:grpSpPr>
          <a:xfrm>
            <a:off x="397896" y="1370587"/>
            <a:ext cx="1700259" cy="1359101"/>
            <a:chOff x="6730583" y="768414"/>
            <a:chExt cx="3717560" cy="2971630"/>
          </a:xfrm>
          <a:solidFill>
            <a:srgbClr val="011F5F"/>
          </a:solidFill>
        </p:grpSpPr>
        <p:sp>
          <p:nvSpPr>
            <p:cNvPr id="697" name="正方形/長方形 696">
              <a:extLst>
                <a:ext uri="{FF2B5EF4-FFF2-40B4-BE49-F238E27FC236}">
                  <a16:creationId xmlns:a16="http://schemas.microsoft.com/office/drawing/2014/main" id="{842C0A56-DC34-9549-B55C-EFE0941D95E4}"/>
                </a:ext>
              </a:extLst>
            </p:cNvPr>
            <p:cNvSpPr/>
            <p:nvPr/>
          </p:nvSpPr>
          <p:spPr>
            <a:xfrm>
              <a:off x="9608695" y="1883138"/>
              <a:ext cx="833201" cy="2904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8" name="正方形/長方形 697">
              <a:extLst>
                <a:ext uri="{FF2B5EF4-FFF2-40B4-BE49-F238E27FC236}">
                  <a16:creationId xmlns:a16="http://schemas.microsoft.com/office/drawing/2014/main" id="{51557E11-44DC-FA47-8583-9FB778507037}"/>
                </a:ext>
              </a:extLst>
            </p:cNvPr>
            <p:cNvSpPr/>
            <p:nvPr/>
          </p:nvSpPr>
          <p:spPr>
            <a:xfrm>
              <a:off x="6753068" y="1883138"/>
              <a:ext cx="1863152" cy="2904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9" name="フリーフォーム 698">
              <a:extLst>
                <a:ext uri="{FF2B5EF4-FFF2-40B4-BE49-F238E27FC236}">
                  <a16:creationId xmlns:a16="http://schemas.microsoft.com/office/drawing/2014/main" id="{D26ECF3B-9832-F14D-AC94-23E2CAA1CCD9}"/>
                </a:ext>
              </a:extLst>
            </p:cNvPr>
            <p:cNvSpPr/>
            <p:nvPr/>
          </p:nvSpPr>
          <p:spPr>
            <a:xfrm>
              <a:off x="6730583" y="1581460"/>
              <a:ext cx="3717560" cy="2158584"/>
            </a:xfrm>
            <a:custGeom>
              <a:avLst/>
              <a:gdLst>
                <a:gd name="connsiteX0" fmla="*/ 1004919 w 3717560"/>
                <a:gd name="connsiteY0" fmla="*/ 1259175 h 2158584"/>
                <a:gd name="connsiteX1" fmla="*/ 1004919 w 3717560"/>
                <a:gd name="connsiteY1" fmla="*/ 2031168 h 2158584"/>
                <a:gd name="connsiteX2" fmla="*/ 1762772 w 3717560"/>
                <a:gd name="connsiteY2" fmla="*/ 2031168 h 2158584"/>
                <a:gd name="connsiteX3" fmla="*/ 1762772 w 3717560"/>
                <a:gd name="connsiteY3" fmla="*/ 1259175 h 2158584"/>
                <a:gd name="connsiteX4" fmla="*/ 341026 w 3717560"/>
                <a:gd name="connsiteY4" fmla="*/ 921895 h 2158584"/>
                <a:gd name="connsiteX5" fmla="*/ 341026 w 3717560"/>
                <a:gd name="connsiteY5" fmla="*/ 2031168 h 2158584"/>
                <a:gd name="connsiteX6" fmla="*/ 882055 w 3717560"/>
                <a:gd name="connsiteY6" fmla="*/ 2031168 h 2158584"/>
                <a:gd name="connsiteX7" fmla="*/ 882055 w 3717560"/>
                <a:gd name="connsiteY7" fmla="*/ 1131758 h 2158584"/>
                <a:gd name="connsiteX8" fmla="*/ 1885636 w 3717560"/>
                <a:gd name="connsiteY8" fmla="*/ 1131758 h 2158584"/>
                <a:gd name="connsiteX9" fmla="*/ 1885636 w 3717560"/>
                <a:gd name="connsiteY9" fmla="*/ 2031168 h 2158584"/>
                <a:gd name="connsiteX10" fmla="*/ 3376534 w 3717560"/>
                <a:gd name="connsiteY10" fmla="*/ 2031168 h 2158584"/>
                <a:gd name="connsiteX11" fmla="*/ 3376534 w 3717560"/>
                <a:gd name="connsiteY11" fmla="*/ 921895 h 2158584"/>
                <a:gd name="connsiteX12" fmla="*/ 111177 w 3717560"/>
                <a:gd name="connsiteY12" fmla="*/ 119922 h 2158584"/>
                <a:gd name="connsiteX13" fmla="*/ 111177 w 3717560"/>
                <a:gd name="connsiteY13" fmla="*/ 801974 h 2158584"/>
                <a:gd name="connsiteX14" fmla="*/ 3606383 w 3717560"/>
                <a:gd name="connsiteY14" fmla="*/ 801974 h 2158584"/>
                <a:gd name="connsiteX15" fmla="*/ 3606383 w 3717560"/>
                <a:gd name="connsiteY15" fmla="*/ 119922 h 2158584"/>
                <a:gd name="connsiteX16" fmla="*/ 0 w 3717560"/>
                <a:gd name="connsiteY16" fmla="*/ 0 h 2158584"/>
                <a:gd name="connsiteX17" fmla="*/ 3717560 w 3717560"/>
                <a:gd name="connsiteY17" fmla="*/ 0 h 2158584"/>
                <a:gd name="connsiteX18" fmla="*/ 3717560 w 3717560"/>
                <a:gd name="connsiteY18" fmla="*/ 921895 h 2158584"/>
                <a:gd name="connsiteX19" fmla="*/ 3501453 w 3717560"/>
                <a:gd name="connsiteY19" fmla="*/ 921895 h 2158584"/>
                <a:gd name="connsiteX20" fmla="*/ 3501453 w 3717560"/>
                <a:gd name="connsiteY20" fmla="*/ 2158584 h 2158584"/>
                <a:gd name="connsiteX21" fmla="*/ 216107 w 3717560"/>
                <a:gd name="connsiteY21" fmla="*/ 2158584 h 2158584"/>
                <a:gd name="connsiteX22" fmla="*/ 216107 w 3717560"/>
                <a:gd name="connsiteY22" fmla="*/ 921895 h 2158584"/>
                <a:gd name="connsiteX23" fmla="*/ 0 w 3717560"/>
                <a:gd name="connsiteY23" fmla="*/ 921895 h 2158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17560" h="2158584">
                  <a:moveTo>
                    <a:pt x="1004919" y="1259175"/>
                  </a:moveTo>
                  <a:lnTo>
                    <a:pt x="1004919" y="2031168"/>
                  </a:lnTo>
                  <a:lnTo>
                    <a:pt x="1762772" y="2031168"/>
                  </a:lnTo>
                  <a:lnTo>
                    <a:pt x="1762772" y="1259175"/>
                  </a:lnTo>
                  <a:close/>
                  <a:moveTo>
                    <a:pt x="341026" y="921895"/>
                  </a:moveTo>
                  <a:lnTo>
                    <a:pt x="341026" y="2031168"/>
                  </a:lnTo>
                  <a:lnTo>
                    <a:pt x="882055" y="2031168"/>
                  </a:lnTo>
                  <a:lnTo>
                    <a:pt x="882055" y="1131758"/>
                  </a:lnTo>
                  <a:lnTo>
                    <a:pt x="1885636" y="1131758"/>
                  </a:lnTo>
                  <a:lnTo>
                    <a:pt x="1885636" y="2031168"/>
                  </a:lnTo>
                  <a:lnTo>
                    <a:pt x="3376534" y="2031168"/>
                  </a:lnTo>
                  <a:lnTo>
                    <a:pt x="3376534" y="921895"/>
                  </a:lnTo>
                  <a:close/>
                  <a:moveTo>
                    <a:pt x="111177" y="119922"/>
                  </a:moveTo>
                  <a:lnTo>
                    <a:pt x="111177" y="801974"/>
                  </a:lnTo>
                  <a:lnTo>
                    <a:pt x="3606383" y="801974"/>
                  </a:lnTo>
                  <a:lnTo>
                    <a:pt x="3606383" y="119922"/>
                  </a:lnTo>
                  <a:close/>
                  <a:moveTo>
                    <a:pt x="0" y="0"/>
                  </a:moveTo>
                  <a:lnTo>
                    <a:pt x="3717560" y="0"/>
                  </a:lnTo>
                  <a:lnTo>
                    <a:pt x="3717560" y="921895"/>
                  </a:lnTo>
                  <a:lnTo>
                    <a:pt x="3501453" y="921895"/>
                  </a:lnTo>
                  <a:lnTo>
                    <a:pt x="3501453" y="2158584"/>
                  </a:lnTo>
                  <a:lnTo>
                    <a:pt x="216107" y="2158584"/>
                  </a:lnTo>
                  <a:lnTo>
                    <a:pt x="216107" y="921895"/>
                  </a:lnTo>
                  <a:lnTo>
                    <a:pt x="0" y="9218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700" name="グループ化 699">
              <a:extLst>
                <a:ext uri="{FF2B5EF4-FFF2-40B4-BE49-F238E27FC236}">
                  <a16:creationId xmlns:a16="http://schemas.microsoft.com/office/drawing/2014/main" id="{3F80A5D9-2DFA-174B-8B33-E7ABBB511304}"/>
                </a:ext>
              </a:extLst>
            </p:cNvPr>
            <p:cNvGrpSpPr/>
            <p:nvPr/>
          </p:nvGrpSpPr>
          <p:grpSpPr>
            <a:xfrm>
              <a:off x="6946691" y="768414"/>
              <a:ext cx="971275" cy="904862"/>
              <a:chOff x="6981545" y="691589"/>
              <a:chExt cx="971275" cy="904862"/>
            </a:xfrm>
            <a:grpFill/>
          </p:grpSpPr>
          <p:sp>
            <p:nvSpPr>
              <p:cNvPr id="702" name="フリーフォーム 701">
                <a:extLst>
                  <a:ext uri="{FF2B5EF4-FFF2-40B4-BE49-F238E27FC236}">
                    <a16:creationId xmlns:a16="http://schemas.microsoft.com/office/drawing/2014/main" id="{4A31B6F1-9906-B145-A19A-D64BD50B2AF1}"/>
                  </a:ext>
                </a:extLst>
              </p:cNvPr>
              <p:cNvSpPr/>
              <p:nvPr/>
            </p:nvSpPr>
            <p:spPr>
              <a:xfrm>
                <a:off x="6981545" y="691589"/>
                <a:ext cx="971275" cy="704845"/>
              </a:xfrm>
              <a:custGeom>
                <a:avLst/>
                <a:gdLst/>
                <a:ahLst/>
                <a:cxnLst/>
                <a:rect l="l" t="t" r="r" b="b"/>
                <a:pathLst>
                  <a:path w="971275" h="704845">
                    <a:moveTo>
                      <a:pt x="722660" y="247586"/>
                    </a:moveTo>
                    <a:lnTo>
                      <a:pt x="722660" y="478879"/>
                    </a:lnTo>
                    <a:lnTo>
                      <a:pt x="773308" y="478879"/>
                    </a:lnTo>
                    <a:lnTo>
                      <a:pt x="773308" y="375588"/>
                    </a:lnTo>
                    <a:lnTo>
                      <a:pt x="873990" y="375588"/>
                    </a:lnTo>
                    <a:lnTo>
                      <a:pt x="873990" y="337371"/>
                    </a:lnTo>
                    <a:lnTo>
                      <a:pt x="773001" y="337371"/>
                    </a:lnTo>
                    <a:lnTo>
                      <a:pt x="773001" y="285956"/>
                    </a:lnTo>
                    <a:lnTo>
                      <a:pt x="884427" y="285956"/>
                    </a:lnTo>
                    <a:lnTo>
                      <a:pt x="884427" y="247586"/>
                    </a:lnTo>
                    <a:close/>
                    <a:moveTo>
                      <a:pt x="532160" y="247586"/>
                    </a:moveTo>
                    <a:lnTo>
                      <a:pt x="532160" y="478879"/>
                    </a:lnTo>
                    <a:lnTo>
                      <a:pt x="692699" y="478879"/>
                    </a:lnTo>
                    <a:lnTo>
                      <a:pt x="692699" y="440509"/>
                    </a:lnTo>
                    <a:lnTo>
                      <a:pt x="582808" y="440509"/>
                    </a:lnTo>
                    <a:lnTo>
                      <a:pt x="582808" y="247586"/>
                    </a:lnTo>
                    <a:close/>
                    <a:moveTo>
                      <a:pt x="322610" y="247586"/>
                    </a:moveTo>
                    <a:lnTo>
                      <a:pt x="322610" y="478879"/>
                    </a:lnTo>
                    <a:lnTo>
                      <a:pt x="483763" y="478879"/>
                    </a:lnTo>
                    <a:lnTo>
                      <a:pt x="483763" y="440509"/>
                    </a:lnTo>
                    <a:lnTo>
                      <a:pt x="372951" y="440509"/>
                    </a:lnTo>
                    <a:lnTo>
                      <a:pt x="372951" y="373592"/>
                    </a:lnTo>
                    <a:lnTo>
                      <a:pt x="475936" y="373592"/>
                    </a:lnTo>
                    <a:lnTo>
                      <a:pt x="475936" y="335376"/>
                    </a:lnTo>
                    <a:lnTo>
                      <a:pt x="372951" y="335376"/>
                    </a:lnTo>
                    <a:lnTo>
                      <a:pt x="372951" y="285956"/>
                    </a:lnTo>
                    <a:lnTo>
                      <a:pt x="483763" y="285956"/>
                    </a:lnTo>
                    <a:lnTo>
                      <a:pt x="483763" y="247586"/>
                    </a:lnTo>
                    <a:close/>
                    <a:moveTo>
                      <a:pt x="197473" y="243442"/>
                    </a:moveTo>
                    <a:cubicBezTo>
                      <a:pt x="169336" y="243442"/>
                      <a:pt x="146314" y="250016"/>
                      <a:pt x="128408" y="263164"/>
                    </a:cubicBezTo>
                    <a:cubicBezTo>
                      <a:pt x="110502" y="276312"/>
                      <a:pt x="101549" y="293374"/>
                      <a:pt x="101549" y="314350"/>
                    </a:cubicBezTo>
                    <a:cubicBezTo>
                      <a:pt x="101549" y="331948"/>
                      <a:pt x="106793" y="346401"/>
                      <a:pt x="117281" y="357707"/>
                    </a:cubicBezTo>
                    <a:cubicBezTo>
                      <a:pt x="127768" y="369014"/>
                      <a:pt x="143014" y="376918"/>
                      <a:pt x="163017" y="381420"/>
                    </a:cubicBezTo>
                    <a:cubicBezTo>
                      <a:pt x="183021" y="385922"/>
                      <a:pt x="197166" y="388940"/>
                      <a:pt x="205454" y="390475"/>
                    </a:cubicBezTo>
                    <a:cubicBezTo>
                      <a:pt x="217016" y="393238"/>
                      <a:pt x="224869" y="396717"/>
                      <a:pt x="229013" y="400912"/>
                    </a:cubicBezTo>
                    <a:cubicBezTo>
                      <a:pt x="233157" y="405107"/>
                      <a:pt x="235229" y="410734"/>
                      <a:pt x="235229" y="417794"/>
                    </a:cubicBezTo>
                    <a:cubicBezTo>
                      <a:pt x="235229" y="426901"/>
                      <a:pt x="230881" y="434012"/>
                      <a:pt x="222184" y="439128"/>
                    </a:cubicBezTo>
                    <a:cubicBezTo>
                      <a:pt x="213486" y="444244"/>
                      <a:pt x="202027" y="446802"/>
                      <a:pt x="187804" y="446802"/>
                    </a:cubicBezTo>
                    <a:cubicBezTo>
                      <a:pt x="174093" y="446802"/>
                      <a:pt x="159794" y="444039"/>
                      <a:pt x="144907" y="438514"/>
                    </a:cubicBezTo>
                    <a:cubicBezTo>
                      <a:pt x="130019" y="432989"/>
                      <a:pt x="116846" y="425520"/>
                      <a:pt x="105386" y="416106"/>
                    </a:cubicBezTo>
                    <a:lnTo>
                      <a:pt x="100168" y="416106"/>
                    </a:lnTo>
                    <a:lnTo>
                      <a:pt x="100168" y="465066"/>
                    </a:lnTo>
                    <a:cubicBezTo>
                      <a:pt x="128510" y="477140"/>
                      <a:pt x="157415" y="483176"/>
                      <a:pt x="186883" y="483176"/>
                    </a:cubicBezTo>
                    <a:cubicBezTo>
                      <a:pt x="217170" y="483176"/>
                      <a:pt x="241496" y="476321"/>
                      <a:pt x="259863" y="462610"/>
                    </a:cubicBezTo>
                    <a:cubicBezTo>
                      <a:pt x="278229" y="448900"/>
                      <a:pt x="287412" y="430789"/>
                      <a:pt x="287412" y="408279"/>
                    </a:cubicBezTo>
                    <a:cubicBezTo>
                      <a:pt x="287412" y="400605"/>
                      <a:pt x="286363" y="393596"/>
                      <a:pt x="284266" y="387252"/>
                    </a:cubicBezTo>
                    <a:cubicBezTo>
                      <a:pt x="282168" y="380908"/>
                      <a:pt x="278996" y="375153"/>
                      <a:pt x="274750" y="369986"/>
                    </a:cubicBezTo>
                    <a:cubicBezTo>
                      <a:pt x="270504" y="364819"/>
                      <a:pt x="264825" y="360035"/>
                      <a:pt x="257714" y="355635"/>
                    </a:cubicBezTo>
                    <a:cubicBezTo>
                      <a:pt x="250603" y="351236"/>
                      <a:pt x="239808" y="347271"/>
                      <a:pt x="225330" y="343741"/>
                    </a:cubicBezTo>
                    <a:cubicBezTo>
                      <a:pt x="210852" y="340211"/>
                      <a:pt x="197729" y="337371"/>
                      <a:pt x="185963" y="335223"/>
                    </a:cubicBezTo>
                    <a:cubicBezTo>
                      <a:pt x="174196" y="332460"/>
                      <a:pt x="165882" y="328930"/>
                      <a:pt x="161022" y="324633"/>
                    </a:cubicBezTo>
                    <a:cubicBezTo>
                      <a:pt x="156162" y="320335"/>
                      <a:pt x="153732" y="314554"/>
                      <a:pt x="153732" y="307290"/>
                    </a:cubicBezTo>
                    <a:cubicBezTo>
                      <a:pt x="153732" y="298797"/>
                      <a:pt x="158004" y="292095"/>
                      <a:pt x="166547" y="287184"/>
                    </a:cubicBezTo>
                    <a:cubicBezTo>
                      <a:pt x="175091" y="282272"/>
                      <a:pt x="185963" y="279817"/>
                      <a:pt x="199162" y="279817"/>
                    </a:cubicBezTo>
                    <a:cubicBezTo>
                      <a:pt x="226993" y="279817"/>
                      <a:pt x="251652" y="288514"/>
                      <a:pt x="273139" y="305908"/>
                    </a:cubicBezTo>
                    <a:lnTo>
                      <a:pt x="278203" y="305908"/>
                    </a:lnTo>
                    <a:lnTo>
                      <a:pt x="278203" y="259097"/>
                    </a:lnTo>
                    <a:cubicBezTo>
                      <a:pt x="253033" y="248661"/>
                      <a:pt x="226123" y="243442"/>
                      <a:pt x="197473" y="243442"/>
                    </a:cubicBezTo>
                    <a:close/>
                    <a:moveTo>
                      <a:pt x="88775" y="0"/>
                    </a:moveTo>
                    <a:lnTo>
                      <a:pt x="882500" y="0"/>
                    </a:lnTo>
                    <a:cubicBezTo>
                      <a:pt x="931529" y="0"/>
                      <a:pt x="971275" y="39746"/>
                      <a:pt x="971275" y="88775"/>
                    </a:cubicBezTo>
                    <a:lnTo>
                      <a:pt x="971275" y="616070"/>
                    </a:lnTo>
                    <a:cubicBezTo>
                      <a:pt x="971275" y="665099"/>
                      <a:pt x="931529" y="704845"/>
                      <a:pt x="882500" y="704845"/>
                    </a:cubicBezTo>
                    <a:lnTo>
                      <a:pt x="88775" y="704845"/>
                    </a:lnTo>
                    <a:cubicBezTo>
                      <a:pt x="39746" y="704845"/>
                      <a:pt x="0" y="665099"/>
                      <a:pt x="0" y="616070"/>
                    </a:cubicBezTo>
                    <a:lnTo>
                      <a:pt x="0" y="88775"/>
                    </a:lnTo>
                    <a:cubicBezTo>
                      <a:pt x="0" y="39746"/>
                      <a:pt x="39746" y="0"/>
                      <a:pt x="88775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" altLang="ja-JP" sz="25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endParaRPr>
              </a:p>
            </p:txBody>
          </p:sp>
          <p:sp>
            <p:nvSpPr>
              <p:cNvPr id="703" name="正方形/長方形 702">
                <a:extLst>
                  <a:ext uri="{FF2B5EF4-FFF2-40B4-BE49-F238E27FC236}">
                    <a16:creationId xmlns:a16="http://schemas.microsoft.com/office/drawing/2014/main" id="{851DB16F-0EB3-0847-85E2-5D583AA2B374}"/>
                  </a:ext>
                </a:extLst>
              </p:cNvPr>
              <p:cNvSpPr/>
              <p:nvPr/>
            </p:nvSpPr>
            <p:spPr>
              <a:xfrm>
                <a:off x="7379022" y="1258083"/>
                <a:ext cx="176320" cy="33836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01" name="フリーフォーム 700">
              <a:extLst>
                <a:ext uri="{FF2B5EF4-FFF2-40B4-BE49-F238E27FC236}">
                  <a16:creationId xmlns:a16="http://schemas.microsoft.com/office/drawing/2014/main" id="{4B6A934E-3591-1545-A7CF-A19A3DDC38C7}"/>
                </a:ext>
              </a:extLst>
            </p:cNvPr>
            <p:cNvSpPr/>
            <p:nvPr/>
          </p:nvSpPr>
          <p:spPr>
            <a:xfrm>
              <a:off x="8868817" y="1872403"/>
              <a:ext cx="510011" cy="307981"/>
            </a:xfrm>
            <a:custGeom>
              <a:avLst/>
              <a:gdLst/>
              <a:ahLst/>
              <a:cxnLst/>
              <a:rect l="l" t="t" r="r" b="b"/>
              <a:pathLst>
                <a:path w="510011" h="307981">
                  <a:moveTo>
                    <a:pt x="404017" y="67796"/>
                  </a:moveTo>
                  <a:lnTo>
                    <a:pt x="306423" y="185988"/>
                  </a:lnTo>
                  <a:lnTo>
                    <a:pt x="404017" y="185988"/>
                  </a:lnTo>
                  <a:close/>
                  <a:moveTo>
                    <a:pt x="401218" y="5999"/>
                  </a:moveTo>
                  <a:lnTo>
                    <a:pt x="467213" y="5999"/>
                  </a:lnTo>
                  <a:lnTo>
                    <a:pt x="467213" y="185988"/>
                  </a:lnTo>
                  <a:lnTo>
                    <a:pt x="510011" y="185988"/>
                  </a:lnTo>
                  <a:lnTo>
                    <a:pt x="510011" y="232386"/>
                  </a:lnTo>
                  <a:lnTo>
                    <a:pt x="467213" y="232386"/>
                  </a:lnTo>
                  <a:lnTo>
                    <a:pt x="467213" y="307981"/>
                  </a:lnTo>
                  <a:lnTo>
                    <a:pt x="404017" y="307981"/>
                  </a:lnTo>
                  <a:lnTo>
                    <a:pt x="404017" y="232386"/>
                  </a:lnTo>
                  <a:lnTo>
                    <a:pt x="258426" y="232386"/>
                  </a:lnTo>
                  <a:lnTo>
                    <a:pt x="258426" y="179389"/>
                  </a:lnTo>
                  <a:close/>
                  <a:moveTo>
                    <a:pt x="102394" y="0"/>
                  </a:moveTo>
                  <a:cubicBezTo>
                    <a:pt x="137992" y="0"/>
                    <a:pt x="165423" y="7766"/>
                    <a:pt x="184689" y="23298"/>
                  </a:cubicBezTo>
                  <a:cubicBezTo>
                    <a:pt x="203954" y="38831"/>
                    <a:pt x="213587" y="60596"/>
                    <a:pt x="213587" y="88594"/>
                  </a:cubicBezTo>
                  <a:cubicBezTo>
                    <a:pt x="213587" y="110193"/>
                    <a:pt x="205754" y="133025"/>
                    <a:pt x="190089" y="157090"/>
                  </a:cubicBezTo>
                  <a:cubicBezTo>
                    <a:pt x="174423" y="181155"/>
                    <a:pt x="137992" y="215053"/>
                    <a:pt x="80795" y="258784"/>
                  </a:cubicBezTo>
                  <a:lnTo>
                    <a:pt x="227186" y="258784"/>
                  </a:lnTo>
                  <a:lnTo>
                    <a:pt x="227186" y="307381"/>
                  </a:lnTo>
                  <a:lnTo>
                    <a:pt x="0" y="307381"/>
                  </a:lnTo>
                  <a:lnTo>
                    <a:pt x="0" y="259984"/>
                  </a:lnTo>
                  <a:cubicBezTo>
                    <a:pt x="57463" y="216253"/>
                    <a:pt x="96094" y="182522"/>
                    <a:pt x="115893" y="158790"/>
                  </a:cubicBezTo>
                  <a:cubicBezTo>
                    <a:pt x="135692" y="135058"/>
                    <a:pt x="145591" y="113993"/>
                    <a:pt x="145591" y="95594"/>
                  </a:cubicBezTo>
                  <a:cubicBezTo>
                    <a:pt x="145591" y="80928"/>
                    <a:pt x="140825" y="69562"/>
                    <a:pt x="131292" y="61496"/>
                  </a:cubicBezTo>
                  <a:cubicBezTo>
                    <a:pt x="121759" y="53430"/>
                    <a:pt x="108660" y="49397"/>
                    <a:pt x="91995" y="49397"/>
                  </a:cubicBezTo>
                  <a:cubicBezTo>
                    <a:pt x="66663" y="49397"/>
                    <a:pt x="40264" y="58396"/>
                    <a:pt x="12799" y="76395"/>
                  </a:cubicBezTo>
                  <a:lnTo>
                    <a:pt x="7800" y="76395"/>
                  </a:lnTo>
                  <a:lnTo>
                    <a:pt x="7800" y="18999"/>
                  </a:lnTo>
                  <a:cubicBezTo>
                    <a:pt x="40864" y="6333"/>
                    <a:pt x="72396" y="0"/>
                    <a:pt x="102394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" altLang="ja-JP" sz="3200" b="1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89D24A1-BFE2-D248-AD3F-94529A70952E}"/>
              </a:ext>
            </a:extLst>
          </p:cNvPr>
          <p:cNvGrpSpPr/>
          <p:nvPr/>
        </p:nvGrpSpPr>
        <p:grpSpPr>
          <a:xfrm>
            <a:off x="6909342" y="414298"/>
            <a:ext cx="2780146" cy="2594850"/>
            <a:chOff x="6909342" y="313660"/>
            <a:chExt cx="2780146" cy="259485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21F27263-E143-6F4B-B3D8-B2D3A55FBC51}"/>
                </a:ext>
              </a:extLst>
            </p:cNvPr>
            <p:cNvGrpSpPr/>
            <p:nvPr/>
          </p:nvGrpSpPr>
          <p:grpSpPr>
            <a:xfrm>
              <a:off x="8004808" y="313660"/>
              <a:ext cx="839078" cy="974912"/>
              <a:chOff x="8004808" y="313660"/>
              <a:chExt cx="839078" cy="974912"/>
            </a:xfrm>
          </p:grpSpPr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CE579E9F-1166-754F-B623-9966A83B5F85}"/>
                  </a:ext>
                </a:extLst>
              </p:cNvPr>
              <p:cNvGrpSpPr/>
              <p:nvPr/>
            </p:nvGrpSpPr>
            <p:grpSpPr>
              <a:xfrm>
                <a:off x="8004808" y="313660"/>
                <a:ext cx="839078" cy="974912"/>
                <a:chOff x="8004808" y="313660"/>
                <a:chExt cx="839078" cy="974912"/>
              </a:xfrm>
              <a:solidFill>
                <a:srgbClr val="011F5F"/>
              </a:solidFill>
            </p:grpSpPr>
            <p:sp>
              <p:nvSpPr>
                <p:cNvPr id="730" name="円/楕円 729">
                  <a:extLst>
                    <a:ext uri="{FF2B5EF4-FFF2-40B4-BE49-F238E27FC236}">
                      <a16:creationId xmlns:a16="http://schemas.microsoft.com/office/drawing/2014/main" id="{9ECD8B50-91A2-F140-A0ED-992F41199800}"/>
                    </a:ext>
                  </a:extLst>
                </p:cNvPr>
                <p:cNvSpPr/>
                <p:nvPr/>
              </p:nvSpPr>
              <p:spPr>
                <a:xfrm rot="2146414">
                  <a:off x="8205088" y="313660"/>
                  <a:ext cx="287978" cy="28797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731" name="グループ化 730">
                  <a:extLst>
                    <a:ext uri="{FF2B5EF4-FFF2-40B4-BE49-F238E27FC236}">
                      <a16:creationId xmlns:a16="http://schemas.microsoft.com/office/drawing/2014/main" id="{332AD584-2425-4241-856E-8ED98700C1EA}"/>
                    </a:ext>
                  </a:extLst>
                </p:cNvPr>
                <p:cNvGrpSpPr/>
                <p:nvPr/>
              </p:nvGrpSpPr>
              <p:grpSpPr>
                <a:xfrm>
                  <a:off x="8108404" y="632495"/>
                  <a:ext cx="481780" cy="656077"/>
                  <a:chOff x="7441287" y="2484888"/>
                  <a:chExt cx="638430" cy="869398"/>
                </a:xfrm>
                <a:grpFill/>
              </p:grpSpPr>
              <p:sp>
                <p:nvSpPr>
                  <p:cNvPr id="748" name="角丸四角形 747">
                    <a:extLst>
                      <a:ext uri="{FF2B5EF4-FFF2-40B4-BE49-F238E27FC236}">
                        <a16:creationId xmlns:a16="http://schemas.microsoft.com/office/drawing/2014/main" id="{367342F3-54F1-ED4A-9780-3136104E51C8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522156" y="2484953"/>
                    <a:ext cx="465026" cy="869333"/>
                  </a:xfrm>
                  <a:prstGeom prst="round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749" name="角丸四角形 748">
                    <a:extLst>
                      <a:ext uri="{FF2B5EF4-FFF2-40B4-BE49-F238E27FC236}">
                        <a16:creationId xmlns:a16="http://schemas.microsoft.com/office/drawing/2014/main" id="{2F0C230B-28CE-EC4A-AA6F-CEF51344A142}"/>
                      </a:ext>
                    </a:extLst>
                  </p:cNvPr>
                  <p:cNvSpPr/>
                  <p:nvPr/>
                </p:nvSpPr>
                <p:spPr>
                  <a:xfrm rot="21597381">
                    <a:off x="7441287" y="2484888"/>
                    <a:ext cx="638430" cy="257772"/>
                  </a:xfrm>
                  <a:prstGeom prst="roundRect">
                    <a:avLst>
                      <a:gd name="adj" fmla="val 28068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grpSp>
              <p:nvGrpSpPr>
                <p:cNvPr id="732" name="グループ化 731">
                  <a:extLst>
                    <a:ext uri="{FF2B5EF4-FFF2-40B4-BE49-F238E27FC236}">
                      <a16:creationId xmlns:a16="http://schemas.microsoft.com/office/drawing/2014/main" id="{BAF7D1B3-F960-2344-9562-F628C7E3624B}"/>
                    </a:ext>
                  </a:extLst>
                </p:cNvPr>
                <p:cNvGrpSpPr/>
                <p:nvPr/>
              </p:nvGrpSpPr>
              <p:grpSpPr>
                <a:xfrm rot="20729083">
                  <a:off x="8004808" y="761330"/>
                  <a:ext cx="368484" cy="503202"/>
                  <a:chOff x="7192437" y="2658291"/>
                  <a:chExt cx="488296" cy="666817"/>
                </a:xfrm>
                <a:grpFill/>
                <a:effectLst>
                  <a:outerShdw blurRad="50800" dist="50800" dir="840000" algn="ctr" rotWithShape="0">
                    <a:srgbClr val="000000">
                      <a:alpha val="0"/>
                    </a:srgbClr>
                  </a:outerShdw>
                </a:effectLst>
              </p:grpSpPr>
              <p:grpSp>
                <p:nvGrpSpPr>
                  <p:cNvPr id="742" name="グループ化 741">
                    <a:extLst>
                      <a:ext uri="{FF2B5EF4-FFF2-40B4-BE49-F238E27FC236}">
                        <a16:creationId xmlns:a16="http://schemas.microsoft.com/office/drawing/2014/main" id="{3F2BCC41-61ED-5842-953E-4745702A31D7}"/>
                      </a:ext>
                    </a:extLst>
                  </p:cNvPr>
                  <p:cNvGrpSpPr/>
                  <p:nvPr/>
                </p:nvGrpSpPr>
                <p:grpSpPr>
                  <a:xfrm rot="16931095">
                    <a:off x="7072297" y="3017015"/>
                    <a:ext cx="428233" cy="187954"/>
                    <a:chOff x="5308141" y="4130506"/>
                    <a:chExt cx="370221" cy="162492"/>
                  </a:xfrm>
                  <a:grpFill/>
                </p:grpSpPr>
                <p:sp>
                  <p:nvSpPr>
                    <p:cNvPr id="746" name="円/楕円 745">
                      <a:extLst>
                        <a:ext uri="{FF2B5EF4-FFF2-40B4-BE49-F238E27FC236}">
                          <a16:creationId xmlns:a16="http://schemas.microsoft.com/office/drawing/2014/main" id="{60BC40B7-ED03-9A4C-A3A6-A93C02AAAA4F}"/>
                        </a:ext>
                      </a:extLst>
                    </p:cNvPr>
                    <p:cNvSpPr/>
                    <p:nvPr/>
                  </p:nvSpPr>
                  <p:spPr>
                    <a:xfrm rot="16950893">
                      <a:off x="5308141" y="4130506"/>
                      <a:ext cx="116148" cy="116147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747" name="フリーフォーム 746">
                      <a:extLst>
                        <a:ext uri="{FF2B5EF4-FFF2-40B4-BE49-F238E27FC236}">
                          <a16:creationId xmlns:a16="http://schemas.microsoft.com/office/drawing/2014/main" id="{F69E23C5-FCEB-4640-8FB0-401FC3BE1FF2}"/>
                        </a:ext>
                      </a:extLst>
                    </p:cNvPr>
                    <p:cNvSpPr/>
                    <p:nvPr/>
                  </p:nvSpPr>
                  <p:spPr>
                    <a:xfrm rot="16950893">
                      <a:off x="5442596" y="4057232"/>
                      <a:ext cx="143154" cy="328378"/>
                    </a:xfrm>
                    <a:custGeom>
                      <a:avLst/>
                      <a:gdLst>
                        <a:gd name="connsiteX0" fmla="*/ 199666 w 199666"/>
                        <a:gd name="connsiteY0" fmla="*/ 458014 h 458014"/>
                        <a:gd name="connsiteX1" fmla="*/ 0 w 199666"/>
                        <a:gd name="connsiteY1" fmla="*/ 458014 h 458014"/>
                        <a:gd name="connsiteX2" fmla="*/ 19181 w 199666"/>
                        <a:gd name="connsiteY2" fmla="*/ 0 h 458014"/>
                        <a:gd name="connsiteX3" fmla="*/ 180485 w 199666"/>
                        <a:gd name="connsiteY3" fmla="*/ 0 h 458014"/>
                        <a:gd name="connsiteX4" fmla="*/ 199666 w 199666"/>
                        <a:gd name="connsiteY4" fmla="*/ 458014 h 4580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9666" h="458014">
                          <a:moveTo>
                            <a:pt x="199666" y="458014"/>
                          </a:moveTo>
                          <a:lnTo>
                            <a:pt x="0" y="458014"/>
                          </a:lnTo>
                          <a:lnTo>
                            <a:pt x="19181" y="0"/>
                          </a:lnTo>
                          <a:lnTo>
                            <a:pt x="180485" y="0"/>
                          </a:lnTo>
                          <a:lnTo>
                            <a:pt x="199666" y="458014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  <p:grpSp>
                <p:nvGrpSpPr>
                  <p:cNvPr id="743" name="グループ化 742">
                    <a:extLst>
                      <a:ext uri="{FF2B5EF4-FFF2-40B4-BE49-F238E27FC236}">
                        <a16:creationId xmlns:a16="http://schemas.microsoft.com/office/drawing/2014/main" id="{18A4FF1C-C257-B844-B01F-70717432C3C4}"/>
                      </a:ext>
                    </a:extLst>
                  </p:cNvPr>
                  <p:cNvGrpSpPr/>
                  <p:nvPr/>
                </p:nvGrpSpPr>
                <p:grpSpPr>
                  <a:xfrm rot="19013515">
                    <a:off x="7231912" y="2658291"/>
                    <a:ext cx="448821" cy="255560"/>
                    <a:chOff x="5601732" y="4106402"/>
                    <a:chExt cx="388020" cy="220940"/>
                  </a:xfrm>
                  <a:grpFill/>
                </p:grpSpPr>
                <p:sp>
                  <p:nvSpPr>
                    <p:cNvPr id="744" name="フリーフォーム 743">
                      <a:extLst>
                        <a:ext uri="{FF2B5EF4-FFF2-40B4-BE49-F238E27FC236}">
                          <a16:creationId xmlns:a16="http://schemas.microsoft.com/office/drawing/2014/main" id="{504A05AD-96B5-F746-A105-AA09B2DC16CA}"/>
                        </a:ext>
                      </a:extLst>
                    </p:cNvPr>
                    <p:cNvSpPr/>
                    <p:nvPr/>
                  </p:nvSpPr>
                  <p:spPr>
                    <a:xfrm rot="14830726">
                      <a:off x="5739343" y="4026788"/>
                      <a:ext cx="170795" cy="330023"/>
                    </a:xfrm>
                    <a:custGeom>
                      <a:avLst/>
                      <a:gdLst>
                        <a:gd name="connsiteX0" fmla="*/ 238220 w 238220"/>
                        <a:gd name="connsiteY0" fmla="*/ 460308 h 460308"/>
                        <a:gd name="connsiteX1" fmla="*/ 0 w 238220"/>
                        <a:gd name="connsiteY1" fmla="*/ 460307 h 460308"/>
                        <a:gd name="connsiteX2" fmla="*/ 19277 w 238220"/>
                        <a:gd name="connsiteY2" fmla="*/ 0 h 460308"/>
                        <a:gd name="connsiteX3" fmla="*/ 218943 w 238220"/>
                        <a:gd name="connsiteY3" fmla="*/ 0 h 460308"/>
                        <a:gd name="connsiteX4" fmla="*/ 238220 w 238220"/>
                        <a:gd name="connsiteY4" fmla="*/ 460308 h 4603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8220" h="460308">
                          <a:moveTo>
                            <a:pt x="238220" y="460308"/>
                          </a:moveTo>
                          <a:lnTo>
                            <a:pt x="0" y="460307"/>
                          </a:lnTo>
                          <a:lnTo>
                            <a:pt x="19277" y="0"/>
                          </a:lnTo>
                          <a:lnTo>
                            <a:pt x="218943" y="0"/>
                          </a:lnTo>
                          <a:lnTo>
                            <a:pt x="238220" y="460308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  <p:sp>
                  <p:nvSpPr>
                    <p:cNvPr id="745" name="円/楕円 744">
                      <a:extLst>
                        <a:ext uri="{FF2B5EF4-FFF2-40B4-BE49-F238E27FC236}">
                          <a16:creationId xmlns:a16="http://schemas.microsoft.com/office/drawing/2014/main" id="{36E8A9DD-A05D-B84C-991C-E0A7C68978AC}"/>
                        </a:ext>
                      </a:extLst>
                    </p:cNvPr>
                    <p:cNvSpPr/>
                    <p:nvPr/>
                  </p:nvSpPr>
                  <p:spPr>
                    <a:xfrm rot="4162111">
                      <a:off x="5601732" y="4184747"/>
                      <a:ext cx="142595" cy="142595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u="sng"/>
                    </a:p>
                  </p:txBody>
                </p:sp>
              </p:grpSp>
            </p:grpSp>
            <p:grpSp>
              <p:nvGrpSpPr>
                <p:cNvPr id="734" name="グループ化 733">
                  <a:extLst>
                    <a:ext uri="{FF2B5EF4-FFF2-40B4-BE49-F238E27FC236}">
                      <a16:creationId xmlns:a16="http://schemas.microsoft.com/office/drawing/2014/main" id="{B6E3704D-4CE3-1F4B-9BD6-C4C59F36C8DE}"/>
                    </a:ext>
                  </a:extLst>
                </p:cNvPr>
                <p:cNvGrpSpPr/>
                <p:nvPr/>
              </p:nvGrpSpPr>
              <p:grpSpPr>
                <a:xfrm rot="2945949" flipH="1">
                  <a:off x="8395242" y="772714"/>
                  <a:ext cx="338695" cy="192854"/>
                  <a:chOff x="5601732" y="4106402"/>
                  <a:chExt cx="388020" cy="220940"/>
                </a:xfrm>
                <a:grpFill/>
              </p:grpSpPr>
              <p:sp>
                <p:nvSpPr>
                  <p:cNvPr id="738" name="フリーフォーム 737">
                    <a:extLst>
                      <a:ext uri="{FF2B5EF4-FFF2-40B4-BE49-F238E27FC236}">
                        <a16:creationId xmlns:a16="http://schemas.microsoft.com/office/drawing/2014/main" id="{3FE52AA0-7635-5C4C-A04A-01D5AD1FC8E2}"/>
                      </a:ext>
                    </a:extLst>
                  </p:cNvPr>
                  <p:cNvSpPr/>
                  <p:nvPr/>
                </p:nvSpPr>
                <p:spPr>
                  <a:xfrm rot="14830726">
                    <a:off x="5739343" y="4026788"/>
                    <a:ext cx="170795" cy="330023"/>
                  </a:xfrm>
                  <a:custGeom>
                    <a:avLst/>
                    <a:gdLst>
                      <a:gd name="connsiteX0" fmla="*/ 238220 w 238220"/>
                      <a:gd name="connsiteY0" fmla="*/ 460308 h 460308"/>
                      <a:gd name="connsiteX1" fmla="*/ 0 w 238220"/>
                      <a:gd name="connsiteY1" fmla="*/ 460307 h 460308"/>
                      <a:gd name="connsiteX2" fmla="*/ 19277 w 238220"/>
                      <a:gd name="connsiteY2" fmla="*/ 0 h 460308"/>
                      <a:gd name="connsiteX3" fmla="*/ 218943 w 238220"/>
                      <a:gd name="connsiteY3" fmla="*/ 0 h 460308"/>
                      <a:gd name="connsiteX4" fmla="*/ 238220 w 238220"/>
                      <a:gd name="connsiteY4" fmla="*/ 460308 h 460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8220" h="460308">
                        <a:moveTo>
                          <a:pt x="238220" y="460308"/>
                        </a:moveTo>
                        <a:lnTo>
                          <a:pt x="0" y="460307"/>
                        </a:lnTo>
                        <a:lnTo>
                          <a:pt x="19277" y="0"/>
                        </a:lnTo>
                        <a:lnTo>
                          <a:pt x="218943" y="0"/>
                        </a:lnTo>
                        <a:lnTo>
                          <a:pt x="238220" y="460308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739" name="円/楕円 738">
                    <a:extLst>
                      <a:ext uri="{FF2B5EF4-FFF2-40B4-BE49-F238E27FC236}">
                        <a16:creationId xmlns:a16="http://schemas.microsoft.com/office/drawing/2014/main" id="{F44614AF-6639-0B43-8A39-ED2BA8D61D61}"/>
                      </a:ext>
                    </a:extLst>
                  </p:cNvPr>
                  <p:cNvSpPr/>
                  <p:nvPr/>
                </p:nvSpPr>
                <p:spPr>
                  <a:xfrm rot="4162111">
                    <a:off x="5601732" y="4184747"/>
                    <a:ext cx="142595" cy="142595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577" name="フリーフォーム 576">
                  <a:extLst>
                    <a:ext uri="{FF2B5EF4-FFF2-40B4-BE49-F238E27FC236}">
                      <a16:creationId xmlns:a16="http://schemas.microsoft.com/office/drawing/2014/main" id="{29524F02-3AD1-864B-97AC-080998F04223}"/>
                    </a:ext>
                  </a:extLst>
                </p:cNvPr>
                <p:cNvSpPr/>
                <p:nvPr/>
              </p:nvSpPr>
              <p:spPr>
                <a:xfrm>
                  <a:off x="8550074" y="465715"/>
                  <a:ext cx="293812" cy="532460"/>
                </a:xfrm>
                <a:custGeom>
                  <a:avLst/>
                  <a:gdLst>
                    <a:gd name="connsiteX0" fmla="*/ 129726 w 293812"/>
                    <a:gd name="connsiteY0" fmla="*/ 17645 h 532460"/>
                    <a:gd name="connsiteX1" fmla="*/ 121617 w 293812"/>
                    <a:gd name="connsiteY1" fmla="*/ 25754 h 532460"/>
                    <a:gd name="connsiteX2" fmla="*/ 121617 w 293812"/>
                    <a:gd name="connsiteY2" fmla="*/ 274593 h 532460"/>
                    <a:gd name="connsiteX3" fmla="*/ 129726 w 293812"/>
                    <a:gd name="connsiteY3" fmla="*/ 282702 h 532460"/>
                    <a:gd name="connsiteX4" fmla="*/ 268852 w 293812"/>
                    <a:gd name="connsiteY4" fmla="*/ 282702 h 532460"/>
                    <a:gd name="connsiteX5" fmla="*/ 276961 w 293812"/>
                    <a:gd name="connsiteY5" fmla="*/ 274593 h 532460"/>
                    <a:gd name="connsiteX6" fmla="*/ 276961 w 293812"/>
                    <a:gd name="connsiteY6" fmla="*/ 25754 h 532460"/>
                    <a:gd name="connsiteX7" fmla="*/ 268852 w 293812"/>
                    <a:gd name="connsiteY7" fmla="*/ 17645 h 532460"/>
                    <a:gd name="connsiteX8" fmla="*/ 120641 w 293812"/>
                    <a:gd name="connsiteY8" fmla="*/ 0 h 532460"/>
                    <a:gd name="connsiteX9" fmla="*/ 278977 w 293812"/>
                    <a:gd name="connsiteY9" fmla="*/ 0 h 532460"/>
                    <a:gd name="connsiteX10" fmla="*/ 293812 w 293812"/>
                    <a:gd name="connsiteY10" fmla="*/ 14833 h 532460"/>
                    <a:gd name="connsiteX11" fmla="*/ 293811 w 293812"/>
                    <a:gd name="connsiteY11" fmla="*/ 285514 h 532460"/>
                    <a:gd name="connsiteX12" fmla="*/ 278977 w 293812"/>
                    <a:gd name="connsiteY12" fmla="*/ 300348 h 532460"/>
                    <a:gd name="connsiteX13" fmla="*/ 196271 w 293812"/>
                    <a:gd name="connsiteY13" fmla="*/ 300348 h 532460"/>
                    <a:gd name="connsiteX14" fmla="*/ 116341 w 293812"/>
                    <a:gd name="connsiteY14" fmla="*/ 532460 h 532460"/>
                    <a:gd name="connsiteX15" fmla="*/ 0 w 293812"/>
                    <a:gd name="connsiteY15" fmla="*/ 486867 h 532460"/>
                    <a:gd name="connsiteX16" fmla="*/ 105807 w 293812"/>
                    <a:gd name="connsiteY16" fmla="*/ 246944 h 532460"/>
                    <a:gd name="connsiteX17" fmla="*/ 105807 w 293812"/>
                    <a:gd name="connsiteY17" fmla="*/ 14834 h 532460"/>
                    <a:gd name="connsiteX18" fmla="*/ 120641 w 293812"/>
                    <a:gd name="connsiteY18" fmla="*/ 0 h 5324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93812" h="532460">
                      <a:moveTo>
                        <a:pt x="129726" y="17645"/>
                      </a:moveTo>
                      <a:cubicBezTo>
                        <a:pt x="125248" y="17645"/>
                        <a:pt x="121617" y="21276"/>
                        <a:pt x="121617" y="25754"/>
                      </a:cubicBezTo>
                      <a:lnTo>
                        <a:pt x="121617" y="274593"/>
                      </a:lnTo>
                      <a:cubicBezTo>
                        <a:pt x="121617" y="279071"/>
                        <a:pt x="125248" y="282702"/>
                        <a:pt x="129726" y="282702"/>
                      </a:cubicBezTo>
                      <a:lnTo>
                        <a:pt x="268852" y="282702"/>
                      </a:lnTo>
                      <a:cubicBezTo>
                        <a:pt x="273330" y="282702"/>
                        <a:pt x="276961" y="279071"/>
                        <a:pt x="276961" y="274593"/>
                      </a:cubicBezTo>
                      <a:lnTo>
                        <a:pt x="276961" y="25754"/>
                      </a:lnTo>
                      <a:cubicBezTo>
                        <a:pt x="276961" y="21276"/>
                        <a:pt x="273330" y="17645"/>
                        <a:pt x="268852" y="17645"/>
                      </a:cubicBezTo>
                      <a:close/>
                      <a:moveTo>
                        <a:pt x="120641" y="0"/>
                      </a:moveTo>
                      <a:lnTo>
                        <a:pt x="278977" y="0"/>
                      </a:lnTo>
                      <a:cubicBezTo>
                        <a:pt x="287170" y="-1"/>
                        <a:pt x="293811" y="6640"/>
                        <a:pt x="293812" y="14833"/>
                      </a:cubicBezTo>
                      <a:lnTo>
                        <a:pt x="293811" y="285514"/>
                      </a:lnTo>
                      <a:cubicBezTo>
                        <a:pt x="293811" y="293706"/>
                        <a:pt x="287170" y="300348"/>
                        <a:pt x="278977" y="300348"/>
                      </a:cubicBezTo>
                      <a:lnTo>
                        <a:pt x="196271" y="300348"/>
                      </a:lnTo>
                      <a:lnTo>
                        <a:pt x="116341" y="532460"/>
                      </a:lnTo>
                      <a:lnTo>
                        <a:pt x="0" y="486867"/>
                      </a:lnTo>
                      <a:lnTo>
                        <a:pt x="105807" y="246944"/>
                      </a:lnTo>
                      <a:lnTo>
                        <a:pt x="105807" y="14834"/>
                      </a:lnTo>
                      <a:cubicBezTo>
                        <a:pt x="105807" y="6641"/>
                        <a:pt x="112449" y="0"/>
                        <a:pt x="12064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37" name="正方形/長方形 736">
                <a:extLst>
                  <a:ext uri="{FF2B5EF4-FFF2-40B4-BE49-F238E27FC236}">
                    <a16:creationId xmlns:a16="http://schemas.microsoft.com/office/drawing/2014/main" id="{A08649BC-2565-F04D-AA50-416A53F8A248}"/>
                  </a:ext>
                </a:extLst>
              </p:cNvPr>
              <p:cNvSpPr/>
              <p:nvPr/>
            </p:nvSpPr>
            <p:spPr>
              <a:xfrm>
                <a:off x="8730740" y="496946"/>
                <a:ext cx="37698" cy="6032"/>
              </a:xfrm>
              <a:prstGeom prst="rect">
                <a:avLst/>
              </a:prstGeom>
              <a:solidFill>
                <a:srgbClr val="011F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A43BE547-51BE-7D44-95A6-FE92A73760A0}"/>
                </a:ext>
              </a:extLst>
            </p:cNvPr>
            <p:cNvGrpSpPr/>
            <p:nvPr/>
          </p:nvGrpSpPr>
          <p:grpSpPr>
            <a:xfrm>
              <a:off x="6909342" y="918248"/>
              <a:ext cx="2780146" cy="1990262"/>
              <a:chOff x="6909342" y="918248"/>
              <a:chExt cx="2780146" cy="1990262"/>
            </a:xfrm>
          </p:grpSpPr>
          <p:grpSp>
            <p:nvGrpSpPr>
              <p:cNvPr id="756" name="グループ化 755">
                <a:extLst>
                  <a:ext uri="{FF2B5EF4-FFF2-40B4-BE49-F238E27FC236}">
                    <a16:creationId xmlns:a16="http://schemas.microsoft.com/office/drawing/2014/main" id="{26E956E2-32A7-CF4C-8FD7-7697AD2640D2}"/>
                  </a:ext>
                </a:extLst>
              </p:cNvPr>
              <p:cNvGrpSpPr/>
              <p:nvPr/>
            </p:nvGrpSpPr>
            <p:grpSpPr>
              <a:xfrm>
                <a:off x="8470194" y="1596380"/>
                <a:ext cx="1219294" cy="960401"/>
                <a:chOff x="3534902" y="4211858"/>
                <a:chExt cx="1556980" cy="1226386"/>
              </a:xfrm>
              <a:solidFill>
                <a:srgbClr val="011F5F"/>
              </a:solidFill>
            </p:grpSpPr>
            <p:sp>
              <p:nvSpPr>
                <p:cNvPr id="757" name="フリーフォーム 756">
                  <a:extLst>
                    <a:ext uri="{FF2B5EF4-FFF2-40B4-BE49-F238E27FC236}">
                      <a16:creationId xmlns:a16="http://schemas.microsoft.com/office/drawing/2014/main" id="{470D609D-B58E-A442-A570-EA7C6566C888}"/>
                    </a:ext>
                  </a:extLst>
                </p:cNvPr>
                <p:cNvSpPr/>
                <p:nvPr/>
              </p:nvSpPr>
              <p:spPr>
                <a:xfrm>
                  <a:off x="3534902" y="4211858"/>
                  <a:ext cx="1556980" cy="523768"/>
                </a:xfrm>
                <a:custGeom>
                  <a:avLst/>
                  <a:gdLst>
                    <a:gd name="connsiteX0" fmla="*/ 63859 w 1556980"/>
                    <a:gd name="connsiteY0" fmla="*/ 68132 h 523768"/>
                    <a:gd name="connsiteX1" fmla="*/ 63859 w 1556980"/>
                    <a:gd name="connsiteY1" fmla="*/ 455635 h 523768"/>
                    <a:gd name="connsiteX2" fmla="*/ 1493120 w 1556980"/>
                    <a:gd name="connsiteY2" fmla="*/ 455635 h 523768"/>
                    <a:gd name="connsiteX3" fmla="*/ 1493120 w 1556980"/>
                    <a:gd name="connsiteY3" fmla="*/ 68132 h 523768"/>
                    <a:gd name="connsiteX4" fmla="*/ 0 w 1556980"/>
                    <a:gd name="connsiteY4" fmla="*/ 0 h 523768"/>
                    <a:gd name="connsiteX5" fmla="*/ 1556980 w 1556980"/>
                    <a:gd name="connsiteY5" fmla="*/ 0 h 523768"/>
                    <a:gd name="connsiteX6" fmla="*/ 1556980 w 1556980"/>
                    <a:gd name="connsiteY6" fmla="*/ 523768 h 523768"/>
                    <a:gd name="connsiteX7" fmla="*/ 0 w 1556980"/>
                    <a:gd name="connsiteY7" fmla="*/ 523768 h 523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56980" h="523768">
                      <a:moveTo>
                        <a:pt x="63859" y="68132"/>
                      </a:moveTo>
                      <a:lnTo>
                        <a:pt x="63859" y="455635"/>
                      </a:lnTo>
                      <a:lnTo>
                        <a:pt x="1493120" y="455635"/>
                      </a:lnTo>
                      <a:lnTo>
                        <a:pt x="1493120" y="68132"/>
                      </a:lnTo>
                      <a:close/>
                      <a:moveTo>
                        <a:pt x="0" y="0"/>
                      </a:moveTo>
                      <a:lnTo>
                        <a:pt x="1556980" y="0"/>
                      </a:lnTo>
                      <a:lnTo>
                        <a:pt x="1556980" y="523768"/>
                      </a:lnTo>
                      <a:lnTo>
                        <a:pt x="0" y="52376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8" name="フリーフォーム 757">
                  <a:extLst>
                    <a:ext uri="{FF2B5EF4-FFF2-40B4-BE49-F238E27FC236}">
                      <a16:creationId xmlns:a16="http://schemas.microsoft.com/office/drawing/2014/main" id="{2F441828-071E-1E4B-B67E-9F5B8FBD3D50}"/>
                    </a:ext>
                  </a:extLst>
                </p:cNvPr>
                <p:cNvSpPr/>
                <p:nvPr/>
              </p:nvSpPr>
              <p:spPr>
                <a:xfrm>
                  <a:off x="3643940" y="4667495"/>
                  <a:ext cx="1338906" cy="770749"/>
                </a:xfrm>
                <a:custGeom>
                  <a:avLst/>
                  <a:gdLst>
                    <a:gd name="connsiteX0" fmla="*/ 454169 w 1338906"/>
                    <a:gd name="connsiteY0" fmla="*/ 259755 h 770749"/>
                    <a:gd name="connsiteX1" fmla="*/ 454169 w 1338906"/>
                    <a:gd name="connsiteY1" fmla="*/ 698358 h 770749"/>
                    <a:gd name="connsiteX2" fmla="*/ 884738 w 1338906"/>
                    <a:gd name="connsiteY2" fmla="*/ 698358 h 770749"/>
                    <a:gd name="connsiteX3" fmla="*/ 884738 w 1338906"/>
                    <a:gd name="connsiteY3" fmla="*/ 259755 h 770749"/>
                    <a:gd name="connsiteX4" fmla="*/ 70838 w 1338906"/>
                    <a:gd name="connsiteY4" fmla="*/ 68132 h 770749"/>
                    <a:gd name="connsiteX5" fmla="*/ 70838 w 1338906"/>
                    <a:gd name="connsiteY5" fmla="*/ 698358 h 770749"/>
                    <a:gd name="connsiteX6" fmla="*/ 384365 w 1338906"/>
                    <a:gd name="connsiteY6" fmla="*/ 698358 h 770749"/>
                    <a:gd name="connsiteX7" fmla="*/ 384365 w 1338906"/>
                    <a:gd name="connsiteY7" fmla="*/ 187364 h 770749"/>
                    <a:gd name="connsiteX8" fmla="*/ 954543 w 1338906"/>
                    <a:gd name="connsiteY8" fmla="*/ 187364 h 770749"/>
                    <a:gd name="connsiteX9" fmla="*/ 954543 w 1338906"/>
                    <a:gd name="connsiteY9" fmla="*/ 698358 h 770749"/>
                    <a:gd name="connsiteX10" fmla="*/ 1268069 w 1338906"/>
                    <a:gd name="connsiteY10" fmla="*/ 698358 h 770749"/>
                    <a:gd name="connsiteX11" fmla="*/ 1268069 w 1338906"/>
                    <a:gd name="connsiteY11" fmla="*/ 68132 h 770749"/>
                    <a:gd name="connsiteX12" fmla="*/ 0 w 1338906"/>
                    <a:gd name="connsiteY12" fmla="*/ 0 h 770749"/>
                    <a:gd name="connsiteX13" fmla="*/ 1338906 w 1338906"/>
                    <a:gd name="connsiteY13" fmla="*/ 0 h 770749"/>
                    <a:gd name="connsiteX14" fmla="*/ 1338906 w 1338906"/>
                    <a:gd name="connsiteY14" fmla="*/ 770749 h 770749"/>
                    <a:gd name="connsiteX15" fmla="*/ 0 w 1338906"/>
                    <a:gd name="connsiteY15" fmla="*/ 770749 h 7707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338906" h="770749">
                      <a:moveTo>
                        <a:pt x="454169" y="259755"/>
                      </a:moveTo>
                      <a:lnTo>
                        <a:pt x="454169" y="698358"/>
                      </a:lnTo>
                      <a:lnTo>
                        <a:pt x="884738" y="698358"/>
                      </a:lnTo>
                      <a:lnTo>
                        <a:pt x="884738" y="259755"/>
                      </a:lnTo>
                      <a:close/>
                      <a:moveTo>
                        <a:pt x="70838" y="68132"/>
                      </a:moveTo>
                      <a:lnTo>
                        <a:pt x="70838" y="698358"/>
                      </a:lnTo>
                      <a:lnTo>
                        <a:pt x="384365" y="698358"/>
                      </a:lnTo>
                      <a:lnTo>
                        <a:pt x="384365" y="187364"/>
                      </a:lnTo>
                      <a:lnTo>
                        <a:pt x="954543" y="187364"/>
                      </a:lnTo>
                      <a:lnTo>
                        <a:pt x="954543" y="698358"/>
                      </a:lnTo>
                      <a:lnTo>
                        <a:pt x="1268069" y="698358"/>
                      </a:lnTo>
                      <a:lnTo>
                        <a:pt x="1268069" y="68132"/>
                      </a:lnTo>
                      <a:close/>
                      <a:moveTo>
                        <a:pt x="0" y="0"/>
                      </a:moveTo>
                      <a:lnTo>
                        <a:pt x="1338906" y="0"/>
                      </a:lnTo>
                      <a:lnTo>
                        <a:pt x="1338906" y="770749"/>
                      </a:lnTo>
                      <a:lnTo>
                        <a:pt x="0" y="77074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8" name="フリーフォーム 777">
                  <a:extLst>
                    <a:ext uri="{FF2B5EF4-FFF2-40B4-BE49-F238E27FC236}">
                      <a16:creationId xmlns:a16="http://schemas.microsoft.com/office/drawing/2014/main" id="{373B65DB-039C-FC4D-AE99-B8A610F65A7E}"/>
                    </a:ext>
                  </a:extLst>
                </p:cNvPr>
                <p:cNvSpPr/>
                <p:nvPr/>
              </p:nvSpPr>
              <p:spPr>
                <a:xfrm>
                  <a:off x="3728873" y="4211858"/>
                  <a:ext cx="1169038" cy="510995"/>
                </a:xfrm>
                <a:custGeom>
                  <a:avLst/>
                  <a:gdLst>
                    <a:gd name="connsiteX0" fmla="*/ 1029797 w 1169038"/>
                    <a:gd name="connsiteY0" fmla="*/ 0 h 442862"/>
                    <a:gd name="connsiteX1" fmla="*/ 1169038 w 1169038"/>
                    <a:gd name="connsiteY1" fmla="*/ 0 h 442862"/>
                    <a:gd name="connsiteX2" fmla="*/ 1169038 w 1169038"/>
                    <a:gd name="connsiteY2" fmla="*/ 442862 h 442862"/>
                    <a:gd name="connsiteX3" fmla="*/ 1029797 w 1169038"/>
                    <a:gd name="connsiteY3" fmla="*/ 442862 h 442862"/>
                    <a:gd name="connsiteX4" fmla="*/ 772349 w 1169038"/>
                    <a:gd name="connsiteY4" fmla="*/ 0 h 442862"/>
                    <a:gd name="connsiteX5" fmla="*/ 911590 w 1169038"/>
                    <a:gd name="connsiteY5" fmla="*/ 0 h 442862"/>
                    <a:gd name="connsiteX6" fmla="*/ 911590 w 1169038"/>
                    <a:gd name="connsiteY6" fmla="*/ 442862 h 442862"/>
                    <a:gd name="connsiteX7" fmla="*/ 772349 w 1169038"/>
                    <a:gd name="connsiteY7" fmla="*/ 442862 h 442862"/>
                    <a:gd name="connsiteX8" fmla="*/ 514899 w 1169038"/>
                    <a:gd name="connsiteY8" fmla="*/ 0 h 442862"/>
                    <a:gd name="connsiteX9" fmla="*/ 654140 w 1169038"/>
                    <a:gd name="connsiteY9" fmla="*/ 0 h 442862"/>
                    <a:gd name="connsiteX10" fmla="*/ 654140 w 1169038"/>
                    <a:gd name="connsiteY10" fmla="*/ 442862 h 442862"/>
                    <a:gd name="connsiteX11" fmla="*/ 514899 w 1169038"/>
                    <a:gd name="connsiteY11" fmla="*/ 442862 h 442862"/>
                    <a:gd name="connsiteX12" fmla="*/ 257450 w 1169038"/>
                    <a:gd name="connsiteY12" fmla="*/ 0 h 442862"/>
                    <a:gd name="connsiteX13" fmla="*/ 396691 w 1169038"/>
                    <a:gd name="connsiteY13" fmla="*/ 0 h 442862"/>
                    <a:gd name="connsiteX14" fmla="*/ 396691 w 1169038"/>
                    <a:gd name="connsiteY14" fmla="*/ 442862 h 442862"/>
                    <a:gd name="connsiteX15" fmla="*/ 257450 w 1169038"/>
                    <a:gd name="connsiteY15" fmla="*/ 442862 h 442862"/>
                    <a:gd name="connsiteX16" fmla="*/ 0 w 1169038"/>
                    <a:gd name="connsiteY16" fmla="*/ 0 h 442862"/>
                    <a:gd name="connsiteX17" fmla="*/ 139241 w 1169038"/>
                    <a:gd name="connsiteY17" fmla="*/ 0 h 442862"/>
                    <a:gd name="connsiteX18" fmla="*/ 139241 w 1169038"/>
                    <a:gd name="connsiteY18" fmla="*/ 442862 h 442862"/>
                    <a:gd name="connsiteX19" fmla="*/ 0 w 1169038"/>
                    <a:gd name="connsiteY19" fmla="*/ 442862 h 4428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169038" h="442862">
                      <a:moveTo>
                        <a:pt x="1029797" y="0"/>
                      </a:moveTo>
                      <a:lnTo>
                        <a:pt x="1169038" y="0"/>
                      </a:lnTo>
                      <a:lnTo>
                        <a:pt x="1169038" y="442862"/>
                      </a:lnTo>
                      <a:lnTo>
                        <a:pt x="1029797" y="442862"/>
                      </a:lnTo>
                      <a:close/>
                      <a:moveTo>
                        <a:pt x="772349" y="0"/>
                      </a:moveTo>
                      <a:lnTo>
                        <a:pt x="911590" y="0"/>
                      </a:lnTo>
                      <a:lnTo>
                        <a:pt x="911590" y="442862"/>
                      </a:lnTo>
                      <a:lnTo>
                        <a:pt x="772349" y="442862"/>
                      </a:lnTo>
                      <a:close/>
                      <a:moveTo>
                        <a:pt x="514899" y="0"/>
                      </a:moveTo>
                      <a:lnTo>
                        <a:pt x="654140" y="0"/>
                      </a:lnTo>
                      <a:lnTo>
                        <a:pt x="654140" y="442862"/>
                      </a:lnTo>
                      <a:lnTo>
                        <a:pt x="514899" y="442862"/>
                      </a:lnTo>
                      <a:close/>
                      <a:moveTo>
                        <a:pt x="257450" y="0"/>
                      </a:moveTo>
                      <a:lnTo>
                        <a:pt x="396691" y="0"/>
                      </a:lnTo>
                      <a:lnTo>
                        <a:pt x="396691" y="442862"/>
                      </a:lnTo>
                      <a:lnTo>
                        <a:pt x="257450" y="442862"/>
                      </a:lnTo>
                      <a:close/>
                      <a:moveTo>
                        <a:pt x="0" y="0"/>
                      </a:moveTo>
                      <a:lnTo>
                        <a:pt x="139241" y="0"/>
                      </a:lnTo>
                      <a:lnTo>
                        <a:pt x="139241" y="442862"/>
                      </a:lnTo>
                      <a:lnTo>
                        <a:pt x="0" y="44286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79" name="グループ化 778">
                <a:extLst>
                  <a:ext uri="{FF2B5EF4-FFF2-40B4-BE49-F238E27FC236}">
                    <a16:creationId xmlns:a16="http://schemas.microsoft.com/office/drawing/2014/main" id="{F73340E4-612C-B54A-85D4-5B886CF96F55}"/>
                  </a:ext>
                </a:extLst>
              </p:cNvPr>
              <p:cNvGrpSpPr/>
              <p:nvPr/>
            </p:nvGrpSpPr>
            <p:grpSpPr>
              <a:xfrm>
                <a:off x="6909342" y="1352883"/>
                <a:ext cx="1414887" cy="1217711"/>
                <a:chOff x="2070723" y="4017742"/>
                <a:chExt cx="1806742" cy="1554958"/>
              </a:xfrm>
              <a:solidFill>
                <a:srgbClr val="011F5F"/>
              </a:solidFill>
            </p:grpSpPr>
            <p:sp>
              <p:nvSpPr>
                <p:cNvPr id="780" name="円/楕円 779">
                  <a:extLst>
                    <a:ext uri="{FF2B5EF4-FFF2-40B4-BE49-F238E27FC236}">
                      <a16:creationId xmlns:a16="http://schemas.microsoft.com/office/drawing/2014/main" id="{F6714928-CFAE-EE46-8FC4-F029E6F99A6C}"/>
                    </a:ext>
                  </a:extLst>
                </p:cNvPr>
                <p:cNvSpPr/>
                <p:nvPr/>
              </p:nvSpPr>
              <p:spPr>
                <a:xfrm rot="14804479">
                  <a:off x="2591133" y="4613414"/>
                  <a:ext cx="75210" cy="75209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1" name="フリーフォーム 780">
                  <a:extLst>
                    <a:ext uri="{FF2B5EF4-FFF2-40B4-BE49-F238E27FC236}">
                      <a16:creationId xmlns:a16="http://schemas.microsoft.com/office/drawing/2014/main" id="{DA769ADA-358D-8D4B-B3A4-97B19EC9674D}"/>
                    </a:ext>
                  </a:extLst>
                </p:cNvPr>
                <p:cNvSpPr/>
                <p:nvPr/>
              </p:nvSpPr>
              <p:spPr>
                <a:xfrm rot="14804479">
                  <a:off x="2672555" y="4505946"/>
                  <a:ext cx="92697" cy="212636"/>
                </a:xfrm>
                <a:custGeom>
                  <a:avLst/>
                  <a:gdLst>
                    <a:gd name="connsiteX0" fmla="*/ 199666 w 199666"/>
                    <a:gd name="connsiteY0" fmla="*/ 458014 h 458014"/>
                    <a:gd name="connsiteX1" fmla="*/ 0 w 199666"/>
                    <a:gd name="connsiteY1" fmla="*/ 458014 h 458014"/>
                    <a:gd name="connsiteX2" fmla="*/ 19181 w 199666"/>
                    <a:gd name="connsiteY2" fmla="*/ 0 h 458014"/>
                    <a:gd name="connsiteX3" fmla="*/ 180485 w 199666"/>
                    <a:gd name="connsiteY3" fmla="*/ 0 h 458014"/>
                    <a:gd name="connsiteX4" fmla="*/ 199666 w 199666"/>
                    <a:gd name="connsiteY4" fmla="*/ 458014 h 45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99666" h="458014">
                      <a:moveTo>
                        <a:pt x="199666" y="458014"/>
                      </a:moveTo>
                      <a:lnTo>
                        <a:pt x="0" y="458014"/>
                      </a:lnTo>
                      <a:lnTo>
                        <a:pt x="19181" y="0"/>
                      </a:lnTo>
                      <a:lnTo>
                        <a:pt x="180485" y="0"/>
                      </a:lnTo>
                      <a:lnTo>
                        <a:pt x="199666" y="4580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2" name="フリーフォーム 781">
                  <a:extLst>
                    <a:ext uri="{FF2B5EF4-FFF2-40B4-BE49-F238E27FC236}">
                      <a16:creationId xmlns:a16="http://schemas.microsoft.com/office/drawing/2014/main" id="{43248A81-C2EB-554F-ABF1-02743609DC27}"/>
                    </a:ext>
                  </a:extLst>
                </p:cNvPr>
                <p:cNvSpPr/>
                <p:nvPr/>
              </p:nvSpPr>
              <p:spPr>
                <a:xfrm rot="12684312">
                  <a:off x="2815554" y="4372291"/>
                  <a:ext cx="110596" cy="213702"/>
                </a:xfrm>
                <a:custGeom>
                  <a:avLst/>
                  <a:gdLst>
                    <a:gd name="connsiteX0" fmla="*/ 238220 w 238220"/>
                    <a:gd name="connsiteY0" fmla="*/ 460308 h 460308"/>
                    <a:gd name="connsiteX1" fmla="*/ 0 w 238220"/>
                    <a:gd name="connsiteY1" fmla="*/ 460307 h 460308"/>
                    <a:gd name="connsiteX2" fmla="*/ 19277 w 238220"/>
                    <a:gd name="connsiteY2" fmla="*/ 0 h 460308"/>
                    <a:gd name="connsiteX3" fmla="*/ 218943 w 238220"/>
                    <a:gd name="connsiteY3" fmla="*/ 0 h 460308"/>
                    <a:gd name="connsiteX4" fmla="*/ 238220 w 238220"/>
                    <a:gd name="connsiteY4" fmla="*/ 460308 h 460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8220" h="460308">
                      <a:moveTo>
                        <a:pt x="238220" y="460308"/>
                      </a:moveTo>
                      <a:lnTo>
                        <a:pt x="0" y="460307"/>
                      </a:lnTo>
                      <a:lnTo>
                        <a:pt x="19277" y="0"/>
                      </a:lnTo>
                      <a:lnTo>
                        <a:pt x="218943" y="0"/>
                      </a:lnTo>
                      <a:lnTo>
                        <a:pt x="238220" y="46030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3" name="円/楕円 782">
                  <a:extLst>
                    <a:ext uri="{FF2B5EF4-FFF2-40B4-BE49-F238E27FC236}">
                      <a16:creationId xmlns:a16="http://schemas.microsoft.com/office/drawing/2014/main" id="{4428E7AA-E8FC-234F-BD35-9C8B05DE36AB}"/>
                    </a:ext>
                  </a:extLst>
                </p:cNvPr>
                <p:cNvSpPr/>
                <p:nvPr/>
              </p:nvSpPr>
              <p:spPr>
                <a:xfrm rot="2015697">
                  <a:off x="2769300" y="4524153"/>
                  <a:ext cx="92335" cy="9233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4" name="円/楕円 783">
                  <a:extLst>
                    <a:ext uri="{FF2B5EF4-FFF2-40B4-BE49-F238E27FC236}">
                      <a16:creationId xmlns:a16="http://schemas.microsoft.com/office/drawing/2014/main" id="{F425B647-2041-924B-8477-790AB0F0D1BA}"/>
                    </a:ext>
                  </a:extLst>
                </p:cNvPr>
                <p:cNvSpPr/>
                <p:nvPr/>
              </p:nvSpPr>
              <p:spPr>
                <a:xfrm rot="1181613" flipH="1">
                  <a:off x="2858719" y="5249012"/>
                  <a:ext cx="83567" cy="835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5" name="フリーフォーム 784">
                  <a:extLst>
                    <a:ext uri="{FF2B5EF4-FFF2-40B4-BE49-F238E27FC236}">
                      <a16:creationId xmlns:a16="http://schemas.microsoft.com/office/drawing/2014/main" id="{C18DE689-855E-CF4B-AAEC-D494F9C2DEDD}"/>
                    </a:ext>
                  </a:extLst>
                </p:cNvPr>
                <p:cNvSpPr/>
                <p:nvPr/>
              </p:nvSpPr>
              <p:spPr>
                <a:xfrm rot="11996976">
                  <a:off x="2893749" y="4956183"/>
                  <a:ext cx="125436" cy="351741"/>
                </a:xfrm>
                <a:custGeom>
                  <a:avLst/>
                  <a:gdLst>
                    <a:gd name="connsiteX0" fmla="*/ 0 w 270185"/>
                    <a:gd name="connsiteY0" fmla="*/ 757638 h 757638"/>
                    <a:gd name="connsiteX1" fmla="*/ 41866 w 270185"/>
                    <a:gd name="connsiteY1" fmla="*/ 803 h 757638"/>
                    <a:gd name="connsiteX2" fmla="*/ 221479 w 270185"/>
                    <a:gd name="connsiteY2" fmla="*/ 0 h 757638"/>
                    <a:gd name="connsiteX3" fmla="*/ 270185 w 270185"/>
                    <a:gd name="connsiteY3" fmla="*/ 757638 h 757638"/>
                    <a:gd name="connsiteX4" fmla="*/ 0 w 270185"/>
                    <a:gd name="connsiteY4" fmla="*/ 757638 h 757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0185" h="757638">
                      <a:moveTo>
                        <a:pt x="0" y="757638"/>
                      </a:moveTo>
                      <a:lnTo>
                        <a:pt x="41866" y="803"/>
                      </a:lnTo>
                      <a:lnTo>
                        <a:pt x="221479" y="0"/>
                      </a:lnTo>
                      <a:lnTo>
                        <a:pt x="270185" y="757638"/>
                      </a:lnTo>
                      <a:lnTo>
                        <a:pt x="0" y="7576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grpSp>
              <p:nvGrpSpPr>
                <p:cNvPr id="786" name="グループ化 785">
                  <a:extLst>
                    <a:ext uri="{FF2B5EF4-FFF2-40B4-BE49-F238E27FC236}">
                      <a16:creationId xmlns:a16="http://schemas.microsoft.com/office/drawing/2014/main" id="{4B6BEBF1-B374-B541-8A05-19647C108D5D}"/>
                    </a:ext>
                  </a:extLst>
                </p:cNvPr>
                <p:cNvGrpSpPr/>
                <p:nvPr/>
              </p:nvGrpSpPr>
              <p:grpSpPr>
                <a:xfrm rot="1763893">
                  <a:off x="3023433" y="4646093"/>
                  <a:ext cx="177966" cy="406025"/>
                  <a:chOff x="7188925" y="4434621"/>
                  <a:chExt cx="308025" cy="702750"/>
                </a:xfrm>
                <a:grpFill/>
              </p:grpSpPr>
              <p:sp>
                <p:nvSpPr>
                  <p:cNvPr id="800" name="フリーフォーム 799">
                    <a:extLst>
                      <a:ext uri="{FF2B5EF4-FFF2-40B4-BE49-F238E27FC236}">
                        <a16:creationId xmlns:a16="http://schemas.microsoft.com/office/drawing/2014/main" id="{E8170043-311D-3344-AF11-03306E1131B7}"/>
                      </a:ext>
                    </a:extLst>
                  </p:cNvPr>
                  <p:cNvSpPr/>
                  <p:nvPr/>
                </p:nvSpPr>
                <p:spPr>
                  <a:xfrm rot="11473179">
                    <a:off x="7208298" y="4434621"/>
                    <a:ext cx="288652" cy="598900"/>
                  </a:xfrm>
                  <a:custGeom>
                    <a:avLst/>
                    <a:gdLst>
                      <a:gd name="connsiteX0" fmla="*/ 0 w 359224"/>
                      <a:gd name="connsiteY0" fmla="*/ 745326 h 745326"/>
                      <a:gd name="connsiteX1" fmla="*/ 41228 w 359224"/>
                      <a:gd name="connsiteY1" fmla="*/ 0 h 745326"/>
                      <a:gd name="connsiteX2" fmla="*/ 311413 w 359224"/>
                      <a:gd name="connsiteY2" fmla="*/ 0 h 745326"/>
                      <a:gd name="connsiteX3" fmla="*/ 359224 w 359224"/>
                      <a:gd name="connsiteY3" fmla="*/ 743721 h 745326"/>
                      <a:gd name="connsiteX4" fmla="*/ 0 w 359224"/>
                      <a:gd name="connsiteY4" fmla="*/ 745326 h 7453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59224" h="745326">
                        <a:moveTo>
                          <a:pt x="0" y="745326"/>
                        </a:moveTo>
                        <a:lnTo>
                          <a:pt x="41228" y="0"/>
                        </a:lnTo>
                        <a:lnTo>
                          <a:pt x="311413" y="0"/>
                        </a:lnTo>
                        <a:lnTo>
                          <a:pt x="359224" y="743721"/>
                        </a:lnTo>
                        <a:lnTo>
                          <a:pt x="0" y="74532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u="sng"/>
                  </a:p>
                </p:txBody>
              </p:sp>
              <p:sp>
                <p:nvSpPr>
                  <p:cNvPr id="801" name="円/楕円 800">
                    <a:extLst>
                      <a:ext uri="{FF2B5EF4-FFF2-40B4-BE49-F238E27FC236}">
                        <a16:creationId xmlns:a16="http://schemas.microsoft.com/office/drawing/2014/main" id="{BA5A9BEB-FDBB-0C4F-B462-48FEEB7A4F6D}"/>
                      </a:ext>
                    </a:extLst>
                  </p:cNvPr>
                  <p:cNvSpPr/>
                  <p:nvPr/>
                </p:nvSpPr>
                <p:spPr>
                  <a:xfrm rot="973179" flipH="1">
                    <a:off x="7188925" y="4924728"/>
                    <a:ext cx="212644" cy="21264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u="sng"/>
                  </a:p>
                </p:txBody>
              </p:sp>
            </p:grpSp>
            <p:sp>
              <p:nvSpPr>
                <p:cNvPr id="787" name="フリーフォーム 786">
                  <a:extLst>
                    <a:ext uri="{FF2B5EF4-FFF2-40B4-BE49-F238E27FC236}">
                      <a16:creationId xmlns:a16="http://schemas.microsoft.com/office/drawing/2014/main" id="{F414C18C-ACA8-1341-8A75-57A45F2BE7A9}"/>
                    </a:ext>
                  </a:extLst>
                </p:cNvPr>
                <p:cNvSpPr/>
                <p:nvPr/>
              </p:nvSpPr>
              <p:spPr>
                <a:xfrm rot="15706364">
                  <a:off x="2875205" y="4612030"/>
                  <a:ext cx="166773" cy="346023"/>
                </a:xfrm>
                <a:custGeom>
                  <a:avLst/>
                  <a:gdLst>
                    <a:gd name="connsiteX0" fmla="*/ 0 w 359224"/>
                    <a:gd name="connsiteY0" fmla="*/ 745326 h 745326"/>
                    <a:gd name="connsiteX1" fmla="*/ 41228 w 359224"/>
                    <a:gd name="connsiteY1" fmla="*/ 0 h 745326"/>
                    <a:gd name="connsiteX2" fmla="*/ 311413 w 359224"/>
                    <a:gd name="connsiteY2" fmla="*/ 0 h 745326"/>
                    <a:gd name="connsiteX3" fmla="*/ 359224 w 359224"/>
                    <a:gd name="connsiteY3" fmla="*/ 743721 h 745326"/>
                    <a:gd name="connsiteX4" fmla="*/ 0 w 359224"/>
                    <a:gd name="connsiteY4" fmla="*/ 745326 h 7453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9224" h="745326">
                      <a:moveTo>
                        <a:pt x="0" y="745326"/>
                      </a:moveTo>
                      <a:lnTo>
                        <a:pt x="41228" y="0"/>
                      </a:lnTo>
                      <a:lnTo>
                        <a:pt x="311413" y="0"/>
                      </a:lnTo>
                      <a:lnTo>
                        <a:pt x="359224" y="743721"/>
                      </a:lnTo>
                      <a:lnTo>
                        <a:pt x="0" y="74532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8" name="円/楕円 787">
                  <a:extLst>
                    <a:ext uri="{FF2B5EF4-FFF2-40B4-BE49-F238E27FC236}">
                      <a16:creationId xmlns:a16="http://schemas.microsoft.com/office/drawing/2014/main" id="{9980AD9F-8E2E-9342-987F-08EF4AC21635}"/>
                    </a:ext>
                  </a:extLst>
                </p:cNvPr>
                <p:cNvSpPr/>
                <p:nvPr/>
              </p:nvSpPr>
              <p:spPr>
                <a:xfrm rot="19850905" flipH="1">
                  <a:off x="2917518" y="5077147"/>
                  <a:ext cx="83567" cy="83567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89" name="フリーフォーム 788">
                  <a:extLst>
                    <a:ext uri="{FF2B5EF4-FFF2-40B4-BE49-F238E27FC236}">
                      <a16:creationId xmlns:a16="http://schemas.microsoft.com/office/drawing/2014/main" id="{258FA9A4-0940-B343-87CD-EB76324E7CC4}"/>
                    </a:ext>
                  </a:extLst>
                </p:cNvPr>
                <p:cNvSpPr/>
                <p:nvPr/>
              </p:nvSpPr>
              <p:spPr>
                <a:xfrm rot="9066268">
                  <a:off x="2813891" y="4796454"/>
                  <a:ext cx="125436" cy="351741"/>
                </a:xfrm>
                <a:custGeom>
                  <a:avLst/>
                  <a:gdLst>
                    <a:gd name="connsiteX0" fmla="*/ 0 w 270185"/>
                    <a:gd name="connsiteY0" fmla="*/ 757638 h 757638"/>
                    <a:gd name="connsiteX1" fmla="*/ 41866 w 270185"/>
                    <a:gd name="connsiteY1" fmla="*/ 803 h 757638"/>
                    <a:gd name="connsiteX2" fmla="*/ 221479 w 270185"/>
                    <a:gd name="connsiteY2" fmla="*/ 0 h 757638"/>
                    <a:gd name="connsiteX3" fmla="*/ 270185 w 270185"/>
                    <a:gd name="connsiteY3" fmla="*/ 757638 h 757638"/>
                    <a:gd name="connsiteX4" fmla="*/ 0 w 270185"/>
                    <a:gd name="connsiteY4" fmla="*/ 757638 h 757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0185" h="757638">
                      <a:moveTo>
                        <a:pt x="0" y="757638"/>
                      </a:moveTo>
                      <a:lnTo>
                        <a:pt x="41866" y="803"/>
                      </a:lnTo>
                      <a:lnTo>
                        <a:pt x="221479" y="0"/>
                      </a:lnTo>
                      <a:lnTo>
                        <a:pt x="270185" y="757638"/>
                      </a:lnTo>
                      <a:lnTo>
                        <a:pt x="0" y="7576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90" name="円/楕円 789">
                  <a:extLst>
                    <a:ext uri="{FF2B5EF4-FFF2-40B4-BE49-F238E27FC236}">
                      <a16:creationId xmlns:a16="http://schemas.microsoft.com/office/drawing/2014/main" id="{C95CCEC3-EE8C-3443-AD88-AA73F95ABAF8}"/>
                    </a:ext>
                  </a:extLst>
                </p:cNvPr>
                <p:cNvSpPr/>
                <p:nvPr/>
              </p:nvSpPr>
              <p:spPr>
                <a:xfrm rot="21406364" flipH="1">
                  <a:off x="2725924" y="4749950"/>
                  <a:ext cx="122858" cy="12285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91" name="角丸四角形 790">
                  <a:extLst>
                    <a:ext uri="{FF2B5EF4-FFF2-40B4-BE49-F238E27FC236}">
                      <a16:creationId xmlns:a16="http://schemas.microsoft.com/office/drawing/2014/main" id="{9A7878C6-4A48-B347-A1EB-D3DE407AD043}"/>
                    </a:ext>
                  </a:extLst>
                </p:cNvPr>
                <p:cNvSpPr/>
                <p:nvPr/>
              </p:nvSpPr>
              <p:spPr>
                <a:xfrm rot="19450967">
                  <a:off x="2974511" y="4257739"/>
                  <a:ext cx="242812" cy="486666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2" name="円/楕円 791">
                  <a:extLst>
                    <a:ext uri="{FF2B5EF4-FFF2-40B4-BE49-F238E27FC236}">
                      <a16:creationId xmlns:a16="http://schemas.microsoft.com/office/drawing/2014/main" id="{187D6A77-0662-0B4E-A9D0-F1D611010BB0}"/>
                    </a:ext>
                  </a:extLst>
                </p:cNvPr>
                <p:cNvSpPr/>
                <p:nvPr/>
              </p:nvSpPr>
              <p:spPr>
                <a:xfrm rot="19450967">
                  <a:off x="3094534" y="4546471"/>
                  <a:ext cx="243283" cy="24328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3" name="円/楕円 792">
                  <a:extLst>
                    <a:ext uri="{FF2B5EF4-FFF2-40B4-BE49-F238E27FC236}">
                      <a16:creationId xmlns:a16="http://schemas.microsoft.com/office/drawing/2014/main" id="{6A9137EB-893C-1C40-92A6-920405D6A379}"/>
                    </a:ext>
                  </a:extLst>
                </p:cNvPr>
                <p:cNvSpPr/>
                <p:nvPr/>
              </p:nvSpPr>
              <p:spPr>
                <a:xfrm>
                  <a:off x="2769524" y="4089829"/>
                  <a:ext cx="213633" cy="21363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u="sng"/>
                </a:p>
              </p:txBody>
            </p:sp>
            <p:sp>
              <p:nvSpPr>
                <p:cNvPr id="794" name="ドーナツ 793">
                  <a:extLst>
                    <a:ext uri="{FF2B5EF4-FFF2-40B4-BE49-F238E27FC236}">
                      <a16:creationId xmlns:a16="http://schemas.microsoft.com/office/drawing/2014/main" id="{26B7F6E0-71F9-0D42-93BB-7867D186CF17}"/>
                    </a:ext>
                  </a:extLst>
                </p:cNvPr>
                <p:cNvSpPr/>
                <p:nvPr/>
              </p:nvSpPr>
              <p:spPr>
                <a:xfrm>
                  <a:off x="2070723" y="4853644"/>
                  <a:ext cx="719055" cy="719056"/>
                </a:xfrm>
                <a:prstGeom prst="donut">
                  <a:avLst>
                    <a:gd name="adj" fmla="val 1868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5" name="角丸四角形 794">
                  <a:extLst>
                    <a:ext uri="{FF2B5EF4-FFF2-40B4-BE49-F238E27FC236}">
                      <a16:creationId xmlns:a16="http://schemas.microsoft.com/office/drawing/2014/main" id="{53B11697-47AD-334D-A89A-8C3B8B8C1B18}"/>
                    </a:ext>
                  </a:extLst>
                </p:cNvPr>
                <p:cNvSpPr/>
                <p:nvPr/>
              </p:nvSpPr>
              <p:spPr>
                <a:xfrm rot="16200000">
                  <a:off x="2535131" y="4575884"/>
                  <a:ext cx="57589" cy="143418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6" name="角丸四角形 795">
                  <a:extLst>
                    <a:ext uri="{FF2B5EF4-FFF2-40B4-BE49-F238E27FC236}">
                      <a16:creationId xmlns:a16="http://schemas.microsoft.com/office/drawing/2014/main" id="{C6C0B90A-6F72-864A-ACCB-8E35B01A203B}"/>
                    </a:ext>
                  </a:extLst>
                </p:cNvPr>
                <p:cNvSpPr/>
                <p:nvPr/>
              </p:nvSpPr>
              <p:spPr>
                <a:xfrm>
                  <a:off x="2578046" y="4618797"/>
                  <a:ext cx="57589" cy="156247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7" name="角丸四角形 796">
                  <a:extLst>
                    <a:ext uri="{FF2B5EF4-FFF2-40B4-BE49-F238E27FC236}">
                      <a16:creationId xmlns:a16="http://schemas.microsoft.com/office/drawing/2014/main" id="{4E44C2E9-DC08-C542-B2A3-F1C2A7D448BB}"/>
                    </a:ext>
                  </a:extLst>
                </p:cNvPr>
                <p:cNvSpPr/>
                <p:nvPr/>
              </p:nvSpPr>
              <p:spPr>
                <a:xfrm rot="1390618">
                  <a:off x="2477716" y="4709996"/>
                  <a:ext cx="57589" cy="547250"/>
                </a:xfrm>
                <a:prstGeom prst="roundRect">
                  <a:avLst>
                    <a:gd name="adj" fmla="val 2670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/>
                    <a:t>  </a:t>
                  </a:r>
                  <a:endParaRPr kumimoji="1" lang="ja-JP" altLang="en-US"/>
                </a:p>
              </p:txBody>
            </p:sp>
            <p:sp>
              <p:nvSpPr>
                <p:cNvPr id="798" name="ドーナツ 797">
                  <a:extLst>
                    <a:ext uri="{FF2B5EF4-FFF2-40B4-BE49-F238E27FC236}">
                      <a16:creationId xmlns:a16="http://schemas.microsoft.com/office/drawing/2014/main" id="{35BAEA97-D601-CA42-A8A5-AE34D6DAEE1B}"/>
                    </a:ext>
                  </a:extLst>
                </p:cNvPr>
                <p:cNvSpPr/>
                <p:nvPr/>
              </p:nvSpPr>
              <p:spPr>
                <a:xfrm>
                  <a:off x="3158410" y="4853644"/>
                  <a:ext cx="719055" cy="719056"/>
                </a:xfrm>
                <a:prstGeom prst="donut">
                  <a:avLst>
                    <a:gd name="adj" fmla="val 1868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9" name="角丸四角形 798">
                  <a:extLst>
                    <a:ext uri="{FF2B5EF4-FFF2-40B4-BE49-F238E27FC236}">
                      <a16:creationId xmlns:a16="http://schemas.microsoft.com/office/drawing/2014/main" id="{BB5ED9CC-1BA7-F440-8AC3-152CD4B5DB70}"/>
                    </a:ext>
                  </a:extLst>
                </p:cNvPr>
                <p:cNvSpPr/>
                <p:nvPr/>
              </p:nvSpPr>
              <p:spPr>
                <a:xfrm rot="19403749">
                  <a:off x="3183315" y="4017742"/>
                  <a:ext cx="496730" cy="479543"/>
                </a:xfrm>
                <a:prstGeom prst="roundRect">
                  <a:avLst>
                    <a:gd name="adj" fmla="val 1217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08" name="グループ化 807">
                <a:extLst>
                  <a:ext uri="{FF2B5EF4-FFF2-40B4-BE49-F238E27FC236}">
                    <a16:creationId xmlns:a16="http://schemas.microsoft.com/office/drawing/2014/main" id="{BA0ED3A2-81F4-2649-A6E0-B8C4C3E2C17A}"/>
                  </a:ext>
                </a:extLst>
              </p:cNvPr>
              <p:cNvGrpSpPr/>
              <p:nvPr/>
            </p:nvGrpSpPr>
            <p:grpSpPr>
              <a:xfrm rot="14786934">
                <a:off x="7577093" y="809833"/>
                <a:ext cx="306938" cy="523768"/>
                <a:chOff x="7137274" y="2251392"/>
                <a:chExt cx="495214" cy="845047"/>
              </a:xfrm>
              <a:solidFill>
                <a:srgbClr val="011F5F"/>
              </a:solidFill>
            </p:grpSpPr>
            <p:sp>
              <p:nvSpPr>
                <p:cNvPr id="809" name="フリーフォーム 808">
                  <a:extLst>
                    <a:ext uri="{FF2B5EF4-FFF2-40B4-BE49-F238E27FC236}">
                      <a16:creationId xmlns:a16="http://schemas.microsoft.com/office/drawing/2014/main" id="{F4F8FC8D-2246-F54D-90D3-47652394C82E}"/>
                    </a:ext>
                  </a:extLst>
                </p:cNvPr>
                <p:cNvSpPr/>
                <p:nvPr/>
              </p:nvSpPr>
              <p:spPr>
                <a:xfrm rot="2700000">
                  <a:off x="6977914" y="2410752"/>
                  <a:ext cx="634254" cy="315533"/>
                </a:xfrm>
                <a:custGeom>
                  <a:avLst/>
                  <a:gdLst>
                    <a:gd name="connsiteX0" fmla="*/ 0 w 634254"/>
                    <a:gd name="connsiteY0" fmla="*/ 2289 h 315533"/>
                    <a:gd name="connsiteX1" fmla="*/ 47937 w 634254"/>
                    <a:gd name="connsiteY1" fmla="*/ 0 h 315533"/>
                    <a:gd name="connsiteX2" fmla="*/ 559311 w 634254"/>
                    <a:gd name="connsiteY2" fmla="*/ 125810 h 315533"/>
                    <a:gd name="connsiteX3" fmla="*/ 634254 w 634254"/>
                    <a:gd name="connsiteY3" fmla="*/ 170095 h 315533"/>
                    <a:gd name="connsiteX4" fmla="*/ 488816 w 634254"/>
                    <a:gd name="connsiteY4" fmla="*/ 315533 h 315533"/>
                    <a:gd name="connsiteX5" fmla="*/ 465533 w 634254"/>
                    <a:gd name="connsiteY5" fmla="*/ 301775 h 315533"/>
                    <a:gd name="connsiteX6" fmla="*/ 50264 w 634254"/>
                    <a:gd name="connsiteY6" fmla="*/ 199609 h 315533"/>
                    <a:gd name="connsiteX7" fmla="*/ 0 w 634254"/>
                    <a:gd name="connsiteY7" fmla="*/ 204426 h 315533"/>
                    <a:gd name="connsiteX8" fmla="*/ 0 w 634254"/>
                    <a:gd name="connsiteY8" fmla="*/ 2289 h 31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34254" h="315533">
                      <a:moveTo>
                        <a:pt x="0" y="2289"/>
                      </a:moveTo>
                      <a:lnTo>
                        <a:pt x="47937" y="0"/>
                      </a:lnTo>
                      <a:cubicBezTo>
                        <a:pt x="223823" y="0"/>
                        <a:pt x="399710" y="41937"/>
                        <a:pt x="559311" y="125810"/>
                      </a:cubicBezTo>
                      <a:lnTo>
                        <a:pt x="634254" y="170095"/>
                      </a:lnTo>
                      <a:lnTo>
                        <a:pt x="488816" y="315533"/>
                      </a:lnTo>
                      <a:lnTo>
                        <a:pt x="465533" y="301775"/>
                      </a:lnTo>
                      <a:cubicBezTo>
                        <a:pt x="335927" y="233664"/>
                        <a:pt x="193095" y="199609"/>
                        <a:pt x="50264" y="199609"/>
                      </a:cubicBezTo>
                      <a:lnTo>
                        <a:pt x="0" y="204426"/>
                      </a:lnTo>
                      <a:lnTo>
                        <a:pt x="0" y="22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0" name="三角形 809">
                  <a:extLst>
                    <a:ext uri="{FF2B5EF4-FFF2-40B4-BE49-F238E27FC236}">
                      <a16:creationId xmlns:a16="http://schemas.microsoft.com/office/drawing/2014/main" id="{4963BC06-1F2A-B242-B35F-7D3AC58D598B}"/>
                    </a:ext>
                  </a:extLst>
                </p:cNvPr>
                <p:cNvSpPr/>
                <p:nvPr/>
              </p:nvSpPr>
              <p:spPr>
                <a:xfrm rot="10303554">
                  <a:off x="7201587" y="2724972"/>
                  <a:ext cx="430901" cy="37146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11" name="グループ化 810">
                <a:extLst>
                  <a:ext uri="{FF2B5EF4-FFF2-40B4-BE49-F238E27FC236}">
                    <a16:creationId xmlns:a16="http://schemas.microsoft.com/office/drawing/2014/main" id="{BC990D21-8A46-4A45-AE73-50A2079CBF7A}"/>
                  </a:ext>
                </a:extLst>
              </p:cNvPr>
              <p:cNvGrpSpPr/>
              <p:nvPr/>
            </p:nvGrpSpPr>
            <p:grpSpPr>
              <a:xfrm rot="10316345" flipH="1" flipV="1">
                <a:off x="8779621" y="966843"/>
                <a:ext cx="306938" cy="523768"/>
                <a:chOff x="7137274" y="2251392"/>
                <a:chExt cx="495214" cy="845047"/>
              </a:xfrm>
              <a:solidFill>
                <a:srgbClr val="011F5F"/>
              </a:solidFill>
            </p:grpSpPr>
            <p:sp>
              <p:nvSpPr>
                <p:cNvPr id="812" name="フリーフォーム 811">
                  <a:extLst>
                    <a:ext uri="{FF2B5EF4-FFF2-40B4-BE49-F238E27FC236}">
                      <a16:creationId xmlns:a16="http://schemas.microsoft.com/office/drawing/2014/main" id="{EF9EFE07-C531-6749-8214-05959E634186}"/>
                    </a:ext>
                  </a:extLst>
                </p:cNvPr>
                <p:cNvSpPr/>
                <p:nvPr/>
              </p:nvSpPr>
              <p:spPr>
                <a:xfrm rot="2700000">
                  <a:off x="6977914" y="2410752"/>
                  <a:ext cx="634254" cy="315533"/>
                </a:xfrm>
                <a:custGeom>
                  <a:avLst/>
                  <a:gdLst>
                    <a:gd name="connsiteX0" fmla="*/ 0 w 634254"/>
                    <a:gd name="connsiteY0" fmla="*/ 2289 h 315533"/>
                    <a:gd name="connsiteX1" fmla="*/ 47937 w 634254"/>
                    <a:gd name="connsiteY1" fmla="*/ 0 h 315533"/>
                    <a:gd name="connsiteX2" fmla="*/ 559311 w 634254"/>
                    <a:gd name="connsiteY2" fmla="*/ 125810 h 315533"/>
                    <a:gd name="connsiteX3" fmla="*/ 634254 w 634254"/>
                    <a:gd name="connsiteY3" fmla="*/ 170095 h 315533"/>
                    <a:gd name="connsiteX4" fmla="*/ 488816 w 634254"/>
                    <a:gd name="connsiteY4" fmla="*/ 315533 h 315533"/>
                    <a:gd name="connsiteX5" fmla="*/ 465533 w 634254"/>
                    <a:gd name="connsiteY5" fmla="*/ 301775 h 315533"/>
                    <a:gd name="connsiteX6" fmla="*/ 50264 w 634254"/>
                    <a:gd name="connsiteY6" fmla="*/ 199609 h 315533"/>
                    <a:gd name="connsiteX7" fmla="*/ 0 w 634254"/>
                    <a:gd name="connsiteY7" fmla="*/ 204426 h 315533"/>
                    <a:gd name="connsiteX8" fmla="*/ 0 w 634254"/>
                    <a:gd name="connsiteY8" fmla="*/ 2289 h 31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34254" h="315533">
                      <a:moveTo>
                        <a:pt x="0" y="2289"/>
                      </a:moveTo>
                      <a:lnTo>
                        <a:pt x="47937" y="0"/>
                      </a:lnTo>
                      <a:cubicBezTo>
                        <a:pt x="223823" y="0"/>
                        <a:pt x="399710" y="41937"/>
                        <a:pt x="559311" y="125810"/>
                      </a:cubicBezTo>
                      <a:lnTo>
                        <a:pt x="634254" y="170095"/>
                      </a:lnTo>
                      <a:lnTo>
                        <a:pt x="488816" y="315533"/>
                      </a:lnTo>
                      <a:lnTo>
                        <a:pt x="465533" y="301775"/>
                      </a:lnTo>
                      <a:cubicBezTo>
                        <a:pt x="335927" y="233664"/>
                        <a:pt x="193095" y="199609"/>
                        <a:pt x="50264" y="199609"/>
                      </a:cubicBezTo>
                      <a:lnTo>
                        <a:pt x="0" y="204426"/>
                      </a:lnTo>
                      <a:lnTo>
                        <a:pt x="0" y="22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3" name="三角形 812">
                  <a:extLst>
                    <a:ext uri="{FF2B5EF4-FFF2-40B4-BE49-F238E27FC236}">
                      <a16:creationId xmlns:a16="http://schemas.microsoft.com/office/drawing/2014/main" id="{ED63E0B8-85BB-404C-97DA-D89273E4BEEE}"/>
                    </a:ext>
                  </a:extLst>
                </p:cNvPr>
                <p:cNvSpPr/>
                <p:nvPr/>
              </p:nvSpPr>
              <p:spPr>
                <a:xfrm rot="10303554">
                  <a:off x="7201587" y="2724972"/>
                  <a:ext cx="430901" cy="37146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14" name="グループ化 813">
                <a:extLst>
                  <a:ext uri="{FF2B5EF4-FFF2-40B4-BE49-F238E27FC236}">
                    <a16:creationId xmlns:a16="http://schemas.microsoft.com/office/drawing/2014/main" id="{5AED46B1-5DBD-6646-BF0B-F1CC1558F866}"/>
                  </a:ext>
                </a:extLst>
              </p:cNvPr>
              <p:cNvGrpSpPr/>
              <p:nvPr/>
            </p:nvGrpSpPr>
            <p:grpSpPr>
              <a:xfrm rot="18080287" flipH="1" flipV="1">
                <a:off x="8200640" y="2493157"/>
                <a:ext cx="306938" cy="523768"/>
                <a:chOff x="7137274" y="2251392"/>
                <a:chExt cx="495214" cy="845047"/>
              </a:xfrm>
              <a:solidFill>
                <a:srgbClr val="011F5F"/>
              </a:solidFill>
            </p:grpSpPr>
            <p:sp>
              <p:nvSpPr>
                <p:cNvPr id="815" name="フリーフォーム 814">
                  <a:extLst>
                    <a:ext uri="{FF2B5EF4-FFF2-40B4-BE49-F238E27FC236}">
                      <a16:creationId xmlns:a16="http://schemas.microsoft.com/office/drawing/2014/main" id="{68A826CA-DF71-A54F-B659-A76E5370DCC3}"/>
                    </a:ext>
                  </a:extLst>
                </p:cNvPr>
                <p:cNvSpPr/>
                <p:nvPr/>
              </p:nvSpPr>
              <p:spPr>
                <a:xfrm rot="2700000">
                  <a:off x="6977914" y="2410752"/>
                  <a:ext cx="634254" cy="315533"/>
                </a:xfrm>
                <a:custGeom>
                  <a:avLst/>
                  <a:gdLst>
                    <a:gd name="connsiteX0" fmla="*/ 0 w 634254"/>
                    <a:gd name="connsiteY0" fmla="*/ 2289 h 315533"/>
                    <a:gd name="connsiteX1" fmla="*/ 47937 w 634254"/>
                    <a:gd name="connsiteY1" fmla="*/ 0 h 315533"/>
                    <a:gd name="connsiteX2" fmla="*/ 559311 w 634254"/>
                    <a:gd name="connsiteY2" fmla="*/ 125810 h 315533"/>
                    <a:gd name="connsiteX3" fmla="*/ 634254 w 634254"/>
                    <a:gd name="connsiteY3" fmla="*/ 170095 h 315533"/>
                    <a:gd name="connsiteX4" fmla="*/ 488816 w 634254"/>
                    <a:gd name="connsiteY4" fmla="*/ 315533 h 315533"/>
                    <a:gd name="connsiteX5" fmla="*/ 465533 w 634254"/>
                    <a:gd name="connsiteY5" fmla="*/ 301775 h 315533"/>
                    <a:gd name="connsiteX6" fmla="*/ 50264 w 634254"/>
                    <a:gd name="connsiteY6" fmla="*/ 199609 h 315533"/>
                    <a:gd name="connsiteX7" fmla="*/ 0 w 634254"/>
                    <a:gd name="connsiteY7" fmla="*/ 204426 h 315533"/>
                    <a:gd name="connsiteX8" fmla="*/ 0 w 634254"/>
                    <a:gd name="connsiteY8" fmla="*/ 2289 h 31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34254" h="315533">
                      <a:moveTo>
                        <a:pt x="0" y="2289"/>
                      </a:moveTo>
                      <a:lnTo>
                        <a:pt x="47937" y="0"/>
                      </a:lnTo>
                      <a:cubicBezTo>
                        <a:pt x="223823" y="0"/>
                        <a:pt x="399710" y="41937"/>
                        <a:pt x="559311" y="125810"/>
                      </a:cubicBezTo>
                      <a:lnTo>
                        <a:pt x="634254" y="170095"/>
                      </a:lnTo>
                      <a:lnTo>
                        <a:pt x="488816" y="315533"/>
                      </a:lnTo>
                      <a:lnTo>
                        <a:pt x="465533" y="301775"/>
                      </a:lnTo>
                      <a:cubicBezTo>
                        <a:pt x="335927" y="233664"/>
                        <a:pt x="193095" y="199609"/>
                        <a:pt x="50264" y="199609"/>
                      </a:cubicBezTo>
                      <a:lnTo>
                        <a:pt x="0" y="204426"/>
                      </a:lnTo>
                      <a:lnTo>
                        <a:pt x="0" y="22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6" name="三角形 815">
                  <a:extLst>
                    <a:ext uri="{FF2B5EF4-FFF2-40B4-BE49-F238E27FC236}">
                      <a16:creationId xmlns:a16="http://schemas.microsoft.com/office/drawing/2014/main" id="{0941B38E-3D61-C04B-BC18-FDE85FEC4323}"/>
                    </a:ext>
                  </a:extLst>
                </p:cNvPr>
                <p:cNvSpPr/>
                <p:nvPr/>
              </p:nvSpPr>
              <p:spPr>
                <a:xfrm rot="10303554">
                  <a:off x="7201587" y="2724972"/>
                  <a:ext cx="430901" cy="37146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4937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47</Words>
  <Application>Microsoft Macintosh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游ゴシック</vt:lpstr>
      <vt:lpstr>游ゴシック Light</vt:lpstr>
      <vt:lpstr>Arial</vt:lpstr>
      <vt:lpstr>DIN Condensed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鈴木潤</dc:creator>
  <cp:lastModifiedBy>鈴木潤</cp:lastModifiedBy>
  <cp:revision>320</cp:revision>
  <dcterms:created xsi:type="dcterms:W3CDTF">2020-05-25T02:24:44Z</dcterms:created>
  <dcterms:modified xsi:type="dcterms:W3CDTF">2020-07-07T07:59:34Z</dcterms:modified>
</cp:coreProperties>
</file>