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9"/>
    <p:restoredTop sz="94762"/>
  </p:normalViewPr>
  <p:slideViewPr>
    <p:cSldViewPr snapToGrid="0" snapToObjects="1">
      <p:cViewPr>
        <p:scale>
          <a:sx n="100" d="100"/>
          <a:sy n="100" d="100"/>
        </p:scale>
        <p:origin x="888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994CD-2238-B84D-984A-F20BEB967FEF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79016-999E-B44F-BC98-179705696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4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F79016-999E-B44F-BC98-1797056966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53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300623-1450-E24D-B256-B723D0A46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A17EBC-2370-DF40-A2EA-422557BDC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C11BC3-5C3D-3341-AD8A-F15FCA23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88655C-C5F4-B447-A2E4-14534849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CEE0A2-BEE7-3743-9C81-F7E26046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3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DF84B1-E645-A345-A24F-D68358590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0B3C85-A399-C14D-BDD8-F98D3D060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A475D3-5E8B-7D4B-BD5E-ABF6375E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A2B77E-225D-2F4E-864A-445B2B88E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7A1D3E-706C-064B-BE02-D455F830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62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77AC59B-A9A4-F349-9887-B1B59722D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726A5A-E718-864B-854D-9829AA5C2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79B9DF-21EB-6743-9B0B-CF5ACA9B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88736A-CAD8-E04F-9D39-11B326DE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BEDEEA-7D63-F346-AC4D-6AC73251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37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7D404-CA07-9C4B-A316-F6D065CA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D83D10-F81B-814D-A2BE-DDCF3415E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3F4298-6210-6B47-A840-911E827F8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30F6FD-6C33-6548-A9CF-B874DA67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9609B-056B-4447-A391-7A5668C1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2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54C907-8DD7-5D47-AFA9-7F58F52F8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23F35A-EC54-CA44-8E13-E8739C485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3CDAEF-F57A-EE44-8B72-A41F65C4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E0CC5B-3A75-C247-87E3-FCA84105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4E9C0D-5BAD-6341-B0B8-3314696D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62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C1685D-7864-484E-8885-CB47F9D4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67922D-2BE1-2743-B6F1-8EB92ADA8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583F06-6CA8-284A-8ACF-2334B111D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3FA993-F93E-3D4C-884E-693DFCD0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C0A7AD-6E34-5D45-8AD8-2A636FB64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3C80B2-DB7B-A14A-950C-4D70711D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45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98B57-BD86-8B45-B12B-FF3CD8492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04013D-165F-4647-8525-8B6AD18AB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8614E1-6FC7-BC4B-81EB-ED42C9D50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82C9D3-9BE8-9E49-BF20-8DD4657F7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522570-75DC-8148-8B38-CE6252A0A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C40FEA-2D81-664A-A5C7-20ABE5EB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C7F2070-2F64-EF4C-BBE5-6459FFEA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6456B1-2B8E-784C-B496-0481D1E5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4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9772C-DF44-5A4A-ABBB-9A99854A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CCC161-CEA1-B04B-80C8-59B5EFB6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DAF47A-84F4-BE49-BBDE-EDE25731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0AA2C5-2675-3842-802B-F81E6F47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44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BC42DC-DF96-DF40-B923-5D939D04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B3857DA-07B4-BA43-9640-763837B6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5171C0-F815-7C40-AE13-1592F6EE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7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02C62-8E23-4E4C-ADBE-1CD61713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526DBE-0B66-E44C-81D3-51A270934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7AD4C4-EDE5-194D-9BA1-E1C21F101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DF8CEB-E1B7-E041-8806-3575A585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F01A0A-90AC-F94C-936B-2526CF411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E340F0-3076-8941-AA97-AD793791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14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1096D8-1F0D-6D4E-B40C-AD26B361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CD0FB6C-2F87-2D47-A144-E190BF394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F0ECCB-5C5A-A545-80DF-C64B5E6F5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966B30-2FB1-6443-A2C1-8244649FF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0010E7-6170-6640-B4EE-13AF007B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A3155F-845F-9342-B434-99A671ED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77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AEA2B24-BAF8-5745-BEA9-44DF0466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513F4A-6FF7-9F44-91F7-D627035E8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01476F-A249-C446-A922-852008D03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BE16-B1E8-8847-B599-71403CC0F3CB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4AF345-CF80-8846-B696-4174EE723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D2BDED-D4EA-3F49-A9CB-5DE02EB9B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E2FC-07A9-3B48-887B-A3B991CED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7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A508A052-056B-5F4A-8B40-978FCA425BC6}"/>
              </a:ext>
            </a:extLst>
          </p:cNvPr>
          <p:cNvSpPr/>
          <p:nvPr/>
        </p:nvSpPr>
        <p:spPr>
          <a:xfrm>
            <a:off x="7419237" y="4827997"/>
            <a:ext cx="1052561" cy="802961"/>
          </a:xfrm>
          <a:custGeom>
            <a:avLst/>
            <a:gdLst>
              <a:gd name="connsiteX0" fmla="*/ 526281 w 1052561"/>
              <a:gd name="connsiteY0" fmla="*/ 609364 h 802961"/>
              <a:gd name="connsiteX1" fmla="*/ 499859 w 1052561"/>
              <a:gd name="connsiteY1" fmla="*/ 635786 h 802961"/>
              <a:gd name="connsiteX2" fmla="*/ 526281 w 1052561"/>
              <a:gd name="connsiteY2" fmla="*/ 662208 h 802961"/>
              <a:gd name="connsiteX3" fmla="*/ 552703 w 1052561"/>
              <a:gd name="connsiteY3" fmla="*/ 635786 h 802961"/>
              <a:gd name="connsiteX4" fmla="*/ 526281 w 1052561"/>
              <a:gd name="connsiteY4" fmla="*/ 609364 h 802961"/>
              <a:gd name="connsiteX5" fmla="*/ 61644 w 1052561"/>
              <a:gd name="connsiteY5" fmla="*/ 67429 h 802961"/>
              <a:gd name="connsiteX6" fmla="*/ 61644 w 1052561"/>
              <a:gd name="connsiteY6" fmla="*/ 576424 h 802961"/>
              <a:gd name="connsiteX7" fmla="*/ 990917 w 1052561"/>
              <a:gd name="connsiteY7" fmla="*/ 576424 h 802961"/>
              <a:gd name="connsiteX8" fmla="*/ 990917 w 1052561"/>
              <a:gd name="connsiteY8" fmla="*/ 67429 h 802961"/>
              <a:gd name="connsiteX9" fmla="*/ 526281 w 1052561"/>
              <a:gd name="connsiteY9" fmla="*/ 14922 h 802961"/>
              <a:gd name="connsiteX10" fmla="*/ 509424 w 1052561"/>
              <a:gd name="connsiteY10" fmla="*/ 31779 h 802961"/>
              <a:gd name="connsiteX11" fmla="*/ 526281 w 1052561"/>
              <a:gd name="connsiteY11" fmla="*/ 48635 h 802961"/>
              <a:gd name="connsiteX12" fmla="*/ 543137 w 1052561"/>
              <a:gd name="connsiteY12" fmla="*/ 31779 h 802961"/>
              <a:gd name="connsiteX13" fmla="*/ 526281 w 1052561"/>
              <a:gd name="connsiteY13" fmla="*/ 14922 h 802961"/>
              <a:gd name="connsiteX14" fmla="*/ 34485 w 1052561"/>
              <a:gd name="connsiteY14" fmla="*/ 0 h 802961"/>
              <a:gd name="connsiteX15" fmla="*/ 1018075 w 1052561"/>
              <a:gd name="connsiteY15" fmla="*/ 0 h 802961"/>
              <a:gd name="connsiteX16" fmla="*/ 1052561 w 1052561"/>
              <a:gd name="connsiteY16" fmla="*/ 34485 h 802961"/>
              <a:gd name="connsiteX17" fmla="*/ 1052561 w 1052561"/>
              <a:gd name="connsiteY17" fmla="*/ 695977 h 802961"/>
              <a:gd name="connsiteX18" fmla="*/ 1018075 w 1052561"/>
              <a:gd name="connsiteY18" fmla="*/ 730462 h 802961"/>
              <a:gd name="connsiteX19" fmla="*/ 739724 w 1052561"/>
              <a:gd name="connsiteY19" fmla="*/ 730462 h 802961"/>
              <a:gd name="connsiteX20" fmla="*/ 749668 w 1052561"/>
              <a:gd name="connsiteY20" fmla="*/ 770239 h 802961"/>
              <a:gd name="connsiteX21" fmla="*/ 855858 w 1052561"/>
              <a:gd name="connsiteY21" fmla="*/ 770239 h 802961"/>
              <a:gd name="connsiteX22" fmla="*/ 855858 w 1052561"/>
              <a:gd name="connsiteY22" fmla="*/ 802961 h 802961"/>
              <a:gd name="connsiteX23" fmla="*/ 196703 w 1052561"/>
              <a:gd name="connsiteY23" fmla="*/ 802961 h 802961"/>
              <a:gd name="connsiteX24" fmla="*/ 196703 w 1052561"/>
              <a:gd name="connsiteY24" fmla="*/ 770239 h 802961"/>
              <a:gd name="connsiteX25" fmla="*/ 302895 w 1052561"/>
              <a:gd name="connsiteY25" fmla="*/ 770239 h 802961"/>
              <a:gd name="connsiteX26" fmla="*/ 312839 w 1052561"/>
              <a:gd name="connsiteY26" fmla="*/ 730462 h 802961"/>
              <a:gd name="connsiteX27" fmla="*/ 34485 w 1052561"/>
              <a:gd name="connsiteY27" fmla="*/ 730462 h 802961"/>
              <a:gd name="connsiteX28" fmla="*/ 0 w 1052561"/>
              <a:gd name="connsiteY28" fmla="*/ 695977 h 802961"/>
              <a:gd name="connsiteX29" fmla="*/ 0 w 1052561"/>
              <a:gd name="connsiteY29" fmla="*/ 34485 h 802961"/>
              <a:gd name="connsiteX30" fmla="*/ 34485 w 1052561"/>
              <a:gd name="connsiteY30" fmla="*/ 0 h 80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52561" h="802961">
                <a:moveTo>
                  <a:pt x="526281" y="609364"/>
                </a:moveTo>
                <a:cubicBezTo>
                  <a:pt x="511688" y="609364"/>
                  <a:pt x="499859" y="621194"/>
                  <a:pt x="499859" y="635786"/>
                </a:cubicBezTo>
                <a:cubicBezTo>
                  <a:pt x="499859" y="650378"/>
                  <a:pt x="511688" y="662208"/>
                  <a:pt x="526281" y="662208"/>
                </a:cubicBezTo>
                <a:cubicBezTo>
                  <a:pt x="540873" y="662208"/>
                  <a:pt x="552703" y="650378"/>
                  <a:pt x="552703" y="635786"/>
                </a:cubicBezTo>
                <a:cubicBezTo>
                  <a:pt x="552703" y="621194"/>
                  <a:pt x="540873" y="609364"/>
                  <a:pt x="526281" y="609364"/>
                </a:cubicBezTo>
                <a:close/>
                <a:moveTo>
                  <a:pt x="61644" y="67429"/>
                </a:moveTo>
                <a:lnTo>
                  <a:pt x="61644" y="576424"/>
                </a:lnTo>
                <a:lnTo>
                  <a:pt x="990917" y="576424"/>
                </a:lnTo>
                <a:lnTo>
                  <a:pt x="990917" y="67429"/>
                </a:lnTo>
                <a:close/>
                <a:moveTo>
                  <a:pt x="526281" y="14922"/>
                </a:moveTo>
                <a:cubicBezTo>
                  <a:pt x="516971" y="14922"/>
                  <a:pt x="509424" y="22469"/>
                  <a:pt x="509424" y="31779"/>
                </a:cubicBezTo>
                <a:cubicBezTo>
                  <a:pt x="509424" y="41089"/>
                  <a:pt x="516971" y="48635"/>
                  <a:pt x="526281" y="48635"/>
                </a:cubicBezTo>
                <a:cubicBezTo>
                  <a:pt x="535591" y="48635"/>
                  <a:pt x="543137" y="41089"/>
                  <a:pt x="543137" y="31779"/>
                </a:cubicBezTo>
                <a:cubicBezTo>
                  <a:pt x="543137" y="22469"/>
                  <a:pt x="535591" y="14922"/>
                  <a:pt x="526281" y="14922"/>
                </a:cubicBezTo>
                <a:close/>
                <a:moveTo>
                  <a:pt x="34485" y="0"/>
                </a:moveTo>
                <a:lnTo>
                  <a:pt x="1018075" y="0"/>
                </a:lnTo>
                <a:cubicBezTo>
                  <a:pt x="1037121" y="0"/>
                  <a:pt x="1052561" y="15439"/>
                  <a:pt x="1052561" y="34485"/>
                </a:cubicBezTo>
                <a:lnTo>
                  <a:pt x="1052561" y="695977"/>
                </a:lnTo>
                <a:cubicBezTo>
                  <a:pt x="1052561" y="715022"/>
                  <a:pt x="1037121" y="730462"/>
                  <a:pt x="1018075" y="730462"/>
                </a:cubicBezTo>
                <a:lnTo>
                  <a:pt x="739724" y="730462"/>
                </a:lnTo>
                <a:lnTo>
                  <a:pt x="749668" y="770239"/>
                </a:lnTo>
                <a:lnTo>
                  <a:pt x="855858" y="770239"/>
                </a:lnTo>
                <a:lnTo>
                  <a:pt x="855858" y="802961"/>
                </a:lnTo>
                <a:lnTo>
                  <a:pt x="196703" y="802961"/>
                </a:lnTo>
                <a:lnTo>
                  <a:pt x="196703" y="770239"/>
                </a:lnTo>
                <a:lnTo>
                  <a:pt x="302895" y="770239"/>
                </a:lnTo>
                <a:lnTo>
                  <a:pt x="312839" y="730462"/>
                </a:lnTo>
                <a:lnTo>
                  <a:pt x="34485" y="730462"/>
                </a:lnTo>
                <a:cubicBezTo>
                  <a:pt x="15439" y="730462"/>
                  <a:pt x="0" y="715022"/>
                  <a:pt x="0" y="695977"/>
                </a:cubicBezTo>
                <a:lnTo>
                  <a:pt x="0" y="34485"/>
                </a:lnTo>
                <a:cubicBezTo>
                  <a:pt x="0" y="15439"/>
                  <a:pt x="15439" y="0"/>
                  <a:pt x="34485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18" name="グループ化 417">
            <a:extLst>
              <a:ext uri="{FF2B5EF4-FFF2-40B4-BE49-F238E27FC236}">
                <a16:creationId xmlns:a16="http://schemas.microsoft.com/office/drawing/2014/main" id="{845C6B4C-C0B8-4C4D-9752-F238818117C4}"/>
              </a:ext>
            </a:extLst>
          </p:cNvPr>
          <p:cNvGrpSpPr/>
          <p:nvPr/>
        </p:nvGrpSpPr>
        <p:grpSpPr>
          <a:xfrm>
            <a:off x="1962057" y="4981290"/>
            <a:ext cx="872162" cy="620122"/>
            <a:chOff x="3392622" y="3251668"/>
            <a:chExt cx="1108718" cy="788317"/>
          </a:xfrm>
          <a:noFill/>
        </p:grpSpPr>
        <p:sp>
          <p:nvSpPr>
            <p:cNvPr id="419" name="台形 418">
              <a:extLst>
                <a:ext uri="{FF2B5EF4-FFF2-40B4-BE49-F238E27FC236}">
                  <a16:creationId xmlns:a16="http://schemas.microsoft.com/office/drawing/2014/main" id="{F27FB145-46C9-0547-BCEC-E96BD4744167}"/>
                </a:ext>
              </a:extLst>
            </p:cNvPr>
            <p:cNvSpPr/>
            <p:nvPr/>
          </p:nvSpPr>
          <p:spPr>
            <a:xfrm rot="10800000">
              <a:off x="3392622" y="3940717"/>
              <a:ext cx="1108718" cy="99268"/>
            </a:xfrm>
            <a:prstGeom prst="trapezoid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 419">
              <a:extLst>
                <a:ext uri="{FF2B5EF4-FFF2-40B4-BE49-F238E27FC236}">
                  <a16:creationId xmlns:a16="http://schemas.microsoft.com/office/drawing/2014/main" id="{666E88BE-8682-B34F-81DD-3FF7292173FF}"/>
                </a:ext>
              </a:extLst>
            </p:cNvPr>
            <p:cNvSpPr/>
            <p:nvPr/>
          </p:nvSpPr>
          <p:spPr>
            <a:xfrm>
              <a:off x="3448931" y="3251668"/>
              <a:ext cx="996099" cy="663403"/>
            </a:xfrm>
            <a:custGeom>
              <a:avLst/>
              <a:gdLst>
                <a:gd name="connsiteX0" fmla="*/ 66628 w 996099"/>
                <a:gd name="connsiteY0" fmla="*/ 66823 h 663403"/>
                <a:gd name="connsiteX1" fmla="*/ 66628 w 996099"/>
                <a:gd name="connsiteY1" fmla="*/ 596579 h 663403"/>
                <a:gd name="connsiteX2" fmla="*/ 929470 w 996099"/>
                <a:gd name="connsiteY2" fmla="*/ 596579 h 663403"/>
                <a:gd name="connsiteX3" fmla="*/ 929470 w 996099"/>
                <a:gd name="connsiteY3" fmla="*/ 66823 h 663403"/>
                <a:gd name="connsiteX4" fmla="*/ 28221 w 996099"/>
                <a:gd name="connsiteY4" fmla="*/ 0 h 663403"/>
                <a:gd name="connsiteX5" fmla="*/ 967878 w 996099"/>
                <a:gd name="connsiteY5" fmla="*/ 0 h 663403"/>
                <a:gd name="connsiteX6" fmla="*/ 996099 w 996099"/>
                <a:gd name="connsiteY6" fmla="*/ 28221 h 663403"/>
                <a:gd name="connsiteX7" fmla="*/ 996099 w 996099"/>
                <a:gd name="connsiteY7" fmla="*/ 635182 h 663403"/>
                <a:gd name="connsiteX8" fmla="*/ 967878 w 996099"/>
                <a:gd name="connsiteY8" fmla="*/ 663403 h 663403"/>
                <a:gd name="connsiteX9" fmla="*/ 28221 w 996099"/>
                <a:gd name="connsiteY9" fmla="*/ 663403 h 663403"/>
                <a:gd name="connsiteX10" fmla="*/ 0 w 996099"/>
                <a:gd name="connsiteY10" fmla="*/ 635182 h 663403"/>
                <a:gd name="connsiteX11" fmla="*/ 0 w 996099"/>
                <a:gd name="connsiteY11" fmla="*/ 28221 h 663403"/>
                <a:gd name="connsiteX12" fmla="*/ 28221 w 996099"/>
                <a:gd name="connsiteY12" fmla="*/ 0 h 663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6099" h="663403">
                  <a:moveTo>
                    <a:pt x="66628" y="66823"/>
                  </a:moveTo>
                  <a:lnTo>
                    <a:pt x="66628" y="596579"/>
                  </a:lnTo>
                  <a:lnTo>
                    <a:pt x="929470" y="596579"/>
                  </a:lnTo>
                  <a:lnTo>
                    <a:pt x="929470" y="66823"/>
                  </a:lnTo>
                  <a:close/>
                  <a:moveTo>
                    <a:pt x="28221" y="0"/>
                  </a:moveTo>
                  <a:lnTo>
                    <a:pt x="967878" y="0"/>
                  </a:lnTo>
                  <a:cubicBezTo>
                    <a:pt x="983464" y="0"/>
                    <a:pt x="996099" y="12635"/>
                    <a:pt x="996099" y="28221"/>
                  </a:cubicBezTo>
                  <a:lnTo>
                    <a:pt x="996099" y="635182"/>
                  </a:lnTo>
                  <a:cubicBezTo>
                    <a:pt x="996099" y="650768"/>
                    <a:pt x="983464" y="663403"/>
                    <a:pt x="967878" y="663403"/>
                  </a:cubicBezTo>
                  <a:lnTo>
                    <a:pt x="28221" y="663403"/>
                  </a:lnTo>
                  <a:cubicBezTo>
                    <a:pt x="12635" y="663403"/>
                    <a:pt x="0" y="650768"/>
                    <a:pt x="0" y="635182"/>
                  </a:cubicBezTo>
                  <a:lnTo>
                    <a:pt x="0" y="28221"/>
                  </a:lnTo>
                  <a:cubicBezTo>
                    <a:pt x="0" y="12635"/>
                    <a:pt x="12635" y="0"/>
                    <a:pt x="28221" y="0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53" name="グループ化 1452">
            <a:extLst>
              <a:ext uri="{FF2B5EF4-FFF2-40B4-BE49-F238E27FC236}">
                <a16:creationId xmlns:a16="http://schemas.microsoft.com/office/drawing/2014/main" id="{10A59481-9F5B-4E49-A671-BFADB3FE19E9}"/>
              </a:ext>
            </a:extLst>
          </p:cNvPr>
          <p:cNvGrpSpPr>
            <a:grpSpLocks noChangeAspect="1"/>
          </p:cNvGrpSpPr>
          <p:nvPr/>
        </p:nvGrpSpPr>
        <p:grpSpPr>
          <a:xfrm>
            <a:off x="4619999" y="6272842"/>
            <a:ext cx="2952000" cy="403933"/>
            <a:chOff x="777181" y="2596528"/>
            <a:chExt cx="7727602" cy="1057395"/>
          </a:xfrm>
          <a:solidFill>
            <a:srgbClr val="002060"/>
          </a:solidFill>
        </p:grpSpPr>
        <p:grpSp>
          <p:nvGrpSpPr>
            <p:cNvPr id="1454" name="グループ化 1453">
              <a:extLst>
                <a:ext uri="{FF2B5EF4-FFF2-40B4-BE49-F238E27FC236}">
                  <a16:creationId xmlns:a16="http://schemas.microsoft.com/office/drawing/2014/main" id="{E52D68EA-C828-B04E-B4A1-F396656456D5}"/>
                </a:ext>
              </a:extLst>
            </p:cNvPr>
            <p:cNvGrpSpPr/>
            <p:nvPr/>
          </p:nvGrpSpPr>
          <p:grpSpPr>
            <a:xfrm>
              <a:off x="777181" y="2814244"/>
              <a:ext cx="619784" cy="839679"/>
              <a:chOff x="1500749" y="2814244"/>
              <a:chExt cx="619784" cy="839679"/>
            </a:xfrm>
            <a:grpFill/>
          </p:grpSpPr>
          <p:sp>
            <p:nvSpPr>
              <p:cNvPr id="1505" name="正方形/長方形 1504">
                <a:extLst>
                  <a:ext uri="{FF2B5EF4-FFF2-40B4-BE49-F238E27FC236}">
                    <a16:creationId xmlns:a16="http://schemas.microsoft.com/office/drawing/2014/main" id="{D664BDEB-FFC1-7449-8833-206BF55C86E5}"/>
                  </a:ext>
                </a:extLst>
              </p:cNvPr>
              <p:cNvSpPr/>
              <p:nvPr/>
            </p:nvSpPr>
            <p:spPr>
              <a:xfrm>
                <a:off x="1720641" y="2814244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6" name="正方形/長方形 1505">
                <a:extLst>
                  <a:ext uri="{FF2B5EF4-FFF2-40B4-BE49-F238E27FC236}">
                    <a16:creationId xmlns:a16="http://schemas.microsoft.com/office/drawing/2014/main" id="{6F9F6F10-E54D-574F-9BC6-1C1744904C28}"/>
                  </a:ext>
                </a:extLst>
              </p:cNvPr>
              <p:cNvSpPr/>
              <p:nvPr/>
            </p:nvSpPr>
            <p:spPr>
              <a:xfrm>
                <a:off x="1940533" y="2814244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7" name="正方形/長方形 1506">
                <a:extLst>
                  <a:ext uri="{FF2B5EF4-FFF2-40B4-BE49-F238E27FC236}">
                    <a16:creationId xmlns:a16="http://schemas.microsoft.com/office/drawing/2014/main" id="{B2602F3F-D2C4-2245-A7F1-E9082C296B9A}"/>
                  </a:ext>
                </a:extLst>
              </p:cNvPr>
              <p:cNvSpPr/>
              <p:nvPr/>
            </p:nvSpPr>
            <p:spPr>
              <a:xfrm>
                <a:off x="1500749" y="3034137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8" name="正方形/長方形 1507">
                <a:extLst>
                  <a:ext uri="{FF2B5EF4-FFF2-40B4-BE49-F238E27FC236}">
                    <a16:creationId xmlns:a16="http://schemas.microsoft.com/office/drawing/2014/main" id="{F85BD55B-5E0D-5C48-9135-56E1ADE0138A}"/>
                  </a:ext>
                </a:extLst>
              </p:cNvPr>
              <p:cNvSpPr/>
              <p:nvPr/>
            </p:nvSpPr>
            <p:spPr>
              <a:xfrm>
                <a:off x="1720641" y="3034137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9" name="正方形/長方形 1508">
                <a:extLst>
                  <a:ext uri="{FF2B5EF4-FFF2-40B4-BE49-F238E27FC236}">
                    <a16:creationId xmlns:a16="http://schemas.microsoft.com/office/drawing/2014/main" id="{3971726C-5B38-5A40-8F9F-7BE44AAE7C53}"/>
                  </a:ext>
                </a:extLst>
              </p:cNvPr>
              <p:cNvSpPr/>
              <p:nvPr/>
            </p:nvSpPr>
            <p:spPr>
              <a:xfrm>
                <a:off x="1720641" y="3254030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0" name="正方形/長方形 1509">
                <a:extLst>
                  <a:ext uri="{FF2B5EF4-FFF2-40B4-BE49-F238E27FC236}">
                    <a16:creationId xmlns:a16="http://schemas.microsoft.com/office/drawing/2014/main" id="{03FA2157-1BEE-1B4B-9A29-7CD1B5EA39D1}"/>
                  </a:ext>
                </a:extLst>
              </p:cNvPr>
              <p:cNvSpPr/>
              <p:nvPr/>
            </p:nvSpPr>
            <p:spPr>
              <a:xfrm>
                <a:off x="1720641" y="3473923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55" name="グループ化 1454">
              <a:extLst>
                <a:ext uri="{FF2B5EF4-FFF2-40B4-BE49-F238E27FC236}">
                  <a16:creationId xmlns:a16="http://schemas.microsoft.com/office/drawing/2014/main" id="{604E9DAA-F504-0642-9966-997F3F1EBF79}"/>
                </a:ext>
              </a:extLst>
            </p:cNvPr>
            <p:cNvGrpSpPr/>
            <p:nvPr/>
          </p:nvGrpSpPr>
          <p:grpSpPr>
            <a:xfrm>
              <a:off x="1933356" y="2814244"/>
              <a:ext cx="619784" cy="839679"/>
              <a:chOff x="2475481" y="2814244"/>
              <a:chExt cx="619784" cy="839679"/>
            </a:xfrm>
            <a:grpFill/>
          </p:grpSpPr>
          <p:sp>
            <p:nvSpPr>
              <p:cNvPr id="1499" name="正方形/長方形 1498">
                <a:extLst>
                  <a:ext uri="{FF2B5EF4-FFF2-40B4-BE49-F238E27FC236}">
                    <a16:creationId xmlns:a16="http://schemas.microsoft.com/office/drawing/2014/main" id="{B5BB77F6-290E-2C4F-BB1D-EAF3FE323AA3}"/>
                  </a:ext>
                </a:extLst>
              </p:cNvPr>
              <p:cNvSpPr/>
              <p:nvPr/>
            </p:nvSpPr>
            <p:spPr>
              <a:xfrm>
                <a:off x="2475481" y="3034137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0" name="正方形/長方形 1499">
                <a:extLst>
                  <a:ext uri="{FF2B5EF4-FFF2-40B4-BE49-F238E27FC236}">
                    <a16:creationId xmlns:a16="http://schemas.microsoft.com/office/drawing/2014/main" id="{698B6794-855B-F247-BD93-7BFCA4B37DF2}"/>
                  </a:ext>
                </a:extLst>
              </p:cNvPr>
              <p:cNvSpPr/>
              <p:nvPr/>
            </p:nvSpPr>
            <p:spPr>
              <a:xfrm>
                <a:off x="2915265" y="2814244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1" name="正方形/長方形 1500">
                <a:extLst>
                  <a:ext uri="{FF2B5EF4-FFF2-40B4-BE49-F238E27FC236}">
                    <a16:creationId xmlns:a16="http://schemas.microsoft.com/office/drawing/2014/main" id="{1180F34D-5D18-1C47-B707-1C14000FBF50}"/>
                  </a:ext>
                </a:extLst>
              </p:cNvPr>
              <p:cNvSpPr/>
              <p:nvPr/>
            </p:nvSpPr>
            <p:spPr>
              <a:xfrm>
                <a:off x="2915265" y="3034137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2" name="正方形/長方形 1501">
                <a:extLst>
                  <a:ext uri="{FF2B5EF4-FFF2-40B4-BE49-F238E27FC236}">
                    <a16:creationId xmlns:a16="http://schemas.microsoft.com/office/drawing/2014/main" id="{1B98E997-EFDE-A746-B31C-BAED6FC15F47}"/>
                  </a:ext>
                </a:extLst>
              </p:cNvPr>
              <p:cNvSpPr/>
              <p:nvPr/>
            </p:nvSpPr>
            <p:spPr>
              <a:xfrm>
                <a:off x="2915265" y="3254030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3" name="正方形/長方形 1502">
                <a:extLst>
                  <a:ext uri="{FF2B5EF4-FFF2-40B4-BE49-F238E27FC236}">
                    <a16:creationId xmlns:a16="http://schemas.microsoft.com/office/drawing/2014/main" id="{EA16F135-0386-DD40-8AF6-2C289BC38A9A}"/>
                  </a:ext>
                </a:extLst>
              </p:cNvPr>
              <p:cNvSpPr/>
              <p:nvPr/>
            </p:nvSpPr>
            <p:spPr>
              <a:xfrm>
                <a:off x="2475481" y="3473923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4" name="正方形/長方形 1503">
                <a:extLst>
                  <a:ext uri="{FF2B5EF4-FFF2-40B4-BE49-F238E27FC236}">
                    <a16:creationId xmlns:a16="http://schemas.microsoft.com/office/drawing/2014/main" id="{714E0925-091E-A847-A624-A70CD6A13538}"/>
                  </a:ext>
                </a:extLst>
              </p:cNvPr>
              <p:cNvSpPr/>
              <p:nvPr/>
            </p:nvSpPr>
            <p:spPr>
              <a:xfrm>
                <a:off x="2695373" y="3473923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56" name="グループ化 1455">
              <a:extLst>
                <a:ext uri="{FF2B5EF4-FFF2-40B4-BE49-F238E27FC236}">
                  <a16:creationId xmlns:a16="http://schemas.microsoft.com/office/drawing/2014/main" id="{247AA7DD-0F6D-5444-8E88-751A6047AF05}"/>
                </a:ext>
              </a:extLst>
            </p:cNvPr>
            <p:cNvGrpSpPr/>
            <p:nvPr/>
          </p:nvGrpSpPr>
          <p:grpSpPr>
            <a:xfrm>
              <a:off x="3089531" y="2814244"/>
              <a:ext cx="619784" cy="839679"/>
              <a:chOff x="3045649" y="4354286"/>
              <a:chExt cx="619784" cy="839679"/>
            </a:xfrm>
            <a:grpFill/>
          </p:grpSpPr>
          <p:sp>
            <p:nvSpPr>
              <p:cNvPr id="1493" name="正方形/長方形 1492">
                <a:extLst>
                  <a:ext uri="{FF2B5EF4-FFF2-40B4-BE49-F238E27FC236}">
                    <a16:creationId xmlns:a16="http://schemas.microsoft.com/office/drawing/2014/main" id="{CA470CED-A375-5747-9345-C55065E0486E}"/>
                  </a:ext>
                </a:extLst>
              </p:cNvPr>
              <p:cNvSpPr/>
              <p:nvPr/>
            </p:nvSpPr>
            <p:spPr>
              <a:xfrm>
                <a:off x="3045649" y="4354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4" name="正方形/長方形 1493">
                <a:extLst>
                  <a:ext uri="{FF2B5EF4-FFF2-40B4-BE49-F238E27FC236}">
                    <a16:creationId xmlns:a16="http://schemas.microsoft.com/office/drawing/2014/main" id="{D98FAF32-D8F9-8E42-AEF4-B46649B3D6DF}"/>
                  </a:ext>
                </a:extLst>
              </p:cNvPr>
              <p:cNvSpPr/>
              <p:nvPr/>
            </p:nvSpPr>
            <p:spPr>
              <a:xfrm>
                <a:off x="3265541" y="4354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5" name="正方形/長方形 1494">
                <a:extLst>
                  <a:ext uri="{FF2B5EF4-FFF2-40B4-BE49-F238E27FC236}">
                    <a16:creationId xmlns:a16="http://schemas.microsoft.com/office/drawing/2014/main" id="{DC0D8381-CFEA-8A43-A847-19F052F668C9}"/>
                  </a:ext>
                </a:extLst>
              </p:cNvPr>
              <p:cNvSpPr/>
              <p:nvPr/>
            </p:nvSpPr>
            <p:spPr>
              <a:xfrm>
                <a:off x="3485433" y="4354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6" name="正方形/長方形 1495">
                <a:extLst>
                  <a:ext uri="{FF2B5EF4-FFF2-40B4-BE49-F238E27FC236}">
                    <a16:creationId xmlns:a16="http://schemas.microsoft.com/office/drawing/2014/main" id="{CF17B47D-3D90-0B41-8AE1-1B6EC916EE9C}"/>
                  </a:ext>
                </a:extLst>
              </p:cNvPr>
              <p:cNvSpPr/>
              <p:nvPr/>
            </p:nvSpPr>
            <p:spPr>
              <a:xfrm>
                <a:off x="3485433" y="4574179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7" name="正方形/長方形 1496">
                <a:extLst>
                  <a:ext uri="{FF2B5EF4-FFF2-40B4-BE49-F238E27FC236}">
                    <a16:creationId xmlns:a16="http://schemas.microsoft.com/office/drawing/2014/main" id="{571C6E71-B915-AD4F-8EA1-2D989E73A57F}"/>
                  </a:ext>
                </a:extLst>
              </p:cNvPr>
              <p:cNvSpPr/>
              <p:nvPr/>
            </p:nvSpPr>
            <p:spPr>
              <a:xfrm>
                <a:off x="3485433" y="4794072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8" name="正方形/長方形 1497">
                <a:extLst>
                  <a:ext uri="{FF2B5EF4-FFF2-40B4-BE49-F238E27FC236}">
                    <a16:creationId xmlns:a16="http://schemas.microsoft.com/office/drawing/2014/main" id="{59AB7C97-B4A3-A446-8203-F09EA5AB514D}"/>
                  </a:ext>
                </a:extLst>
              </p:cNvPr>
              <p:cNvSpPr/>
              <p:nvPr/>
            </p:nvSpPr>
            <p:spPr>
              <a:xfrm>
                <a:off x="3265541" y="5013965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57" name="グループ化 1456">
              <a:extLst>
                <a:ext uri="{FF2B5EF4-FFF2-40B4-BE49-F238E27FC236}">
                  <a16:creationId xmlns:a16="http://schemas.microsoft.com/office/drawing/2014/main" id="{A304A7DB-8219-E84F-ACE7-8728422B657D}"/>
                </a:ext>
              </a:extLst>
            </p:cNvPr>
            <p:cNvGrpSpPr/>
            <p:nvPr/>
          </p:nvGrpSpPr>
          <p:grpSpPr>
            <a:xfrm>
              <a:off x="4245706" y="2814244"/>
              <a:ext cx="619784" cy="839679"/>
              <a:chOff x="4424945" y="2830286"/>
              <a:chExt cx="619784" cy="839679"/>
            </a:xfrm>
            <a:grpFill/>
          </p:grpSpPr>
          <p:sp>
            <p:nvSpPr>
              <p:cNvPr id="1485" name="正方形/長方形 1484">
                <a:extLst>
                  <a:ext uri="{FF2B5EF4-FFF2-40B4-BE49-F238E27FC236}">
                    <a16:creationId xmlns:a16="http://schemas.microsoft.com/office/drawing/2014/main" id="{8D0632CC-F098-814E-8B9B-8D8854B91680}"/>
                  </a:ext>
                </a:extLst>
              </p:cNvPr>
              <p:cNvSpPr/>
              <p:nvPr/>
            </p:nvSpPr>
            <p:spPr>
              <a:xfrm>
                <a:off x="4864729" y="2830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6" name="正方形/長方形 1485">
                <a:extLst>
                  <a:ext uri="{FF2B5EF4-FFF2-40B4-BE49-F238E27FC236}">
                    <a16:creationId xmlns:a16="http://schemas.microsoft.com/office/drawing/2014/main" id="{D630D94D-91B9-2142-A94D-B4043AE97338}"/>
                  </a:ext>
                </a:extLst>
              </p:cNvPr>
              <p:cNvSpPr/>
              <p:nvPr/>
            </p:nvSpPr>
            <p:spPr>
              <a:xfrm>
                <a:off x="4424945" y="3050179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7" name="正方形/長方形 1486">
                <a:extLst>
                  <a:ext uri="{FF2B5EF4-FFF2-40B4-BE49-F238E27FC236}">
                    <a16:creationId xmlns:a16="http://schemas.microsoft.com/office/drawing/2014/main" id="{7545D506-5ABA-D444-9DA5-09AC6115940B}"/>
                  </a:ext>
                </a:extLst>
              </p:cNvPr>
              <p:cNvSpPr/>
              <p:nvPr/>
            </p:nvSpPr>
            <p:spPr>
              <a:xfrm>
                <a:off x="4644837" y="3050179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8" name="正方形/長方形 1487">
                <a:extLst>
                  <a:ext uri="{FF2B5EF4-FFF2-40B4-BE49-F238E27FC236}">
                    <a16:creationId xmlns:a16="http://schemas.microsoft.com/office/drawing/2014/main" id="{E4410146-87A2-DD48-B625-38EF38CA0F82}"/>
                  </a:ext>
                </a:extLst>
              </p:cNvPr>
              <p:cNvSpPr/>
              <p:nvPr/>
            </p:nvSpPr>
            <p:spPr>
              <a:xfrm>
                <a:off x="4864729" y="3050179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9" name="正方形/長方形 1488">
                <a:extLst>
                  <a:ext uri="{FF2B5EF4-FFF2-40B4-BE49-F238E27FC236}">
                    <a16:creationId xmlns:a16="http://schemas.microsoft.com/office/drawing/2014/main" id="{81A8C73C-F983-094C-B9C5-20303DD7CB84}"/>
                  </a:ext>
                </a:extLst>
              </p:cNvPr>
              <p:cNvSpPr/>
              <p:nvPr/>
            </p:nvSpPr>
            <p:spPr>
              <a:xfrm>
                <a:off x="4644837" y="3270072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0" name="正方形/長方形 1489">
                <a:extLst>
                  <a:ext uri="{FF2B5EF4-FFF2-40B4-BE49-F238E27FC236}">
                    <a16:creationId xmlns:a16="http://schemas.microsoft.com/office/drawing/2014/main" id="{F0A194E3-86B5-7249-A12A-A8D7669D2C9F}"/>
                  </a:ext>
                </a:extLst>
              </p:cNvPr>
              <p:cNvSpPr/>
              <p:nvPr/>
            </p:nvSpPr>
            <p:spPr>
              <a:xfrm>
                <a:off x="4864729" y="3270072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1" name="正方形/長方形 1490">
                <a:extLst>
                  <a:ext uri="{FF2B5EF4-FFF2-40B4-BE49-F238E27FC236}">
                    <a16:creationId xmlns:a16="http://schemas.microsoft.com/office/drawing/2014/main" id="{1C2E23C4-A3D3-7343-9747-CC687F7D6E85}"/>
                  </a:ext>
                </a:extLst>
              </p:cNvPr>
              <p:cNvSpPr/>
              <p:nvPr/>
            </p:nvSpPr>
            <p:spPr>
              <a:xfrm>
                <a:off x="4424945" y="3489965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2" name="正方形/長方形 1491">
                <a:extLst>
                  <a:ext uri="{FF2B5EF4-FFF2-40B4-BE49-F238E27FC236}">
                    <a16:creationId xmlns:a16="http://schemas.microsoft.com/office/drawing/2014/main" id="{93BD4A21-226A-FD46-988C-020F2EC2C678}"/>
                  </a:ext>
                </a:extLst>
              </p:cNvPr>
              <p:cNvSpPr/>
              <p:nvPr/>
            </p:nvSpPr>
            <p:spPr>
              <a:xfrm>
                <a:off x="4864729" y="3489965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58" name="グループ化 1457">
              <a:extLst>
                <a:ext uri="{FF2B5EF4-FFF2-40B4-BE49-F238E27FC236}">
                  <a16:creationId xmlns:a16="http://schemas.microsoft.com/office/drawing/2014/main" id="{684DA281-7D56-8348-AE18-97383BCB4889}"/>
                </a:ext>
              </a:extLst>
            </p:cNvPr>
            <p:cNvGrpSpPr/>
            <p:nvPr/>
          </p:nvGrpSpPr>
          <p:grpSpPr>
            <a:xfrm>
              <a:off x="6681117" y="2814244"/>
              <a:ext cx="619784" cy="839679"/>
              <a:chOff x="6600833" y="2830286"/>
              <a:chExt cx="619784" cy="839679"/>
            </a:xfrm>
            <a:grpFill/>
          </p:grpSpPr>
          <p:sp>
            <p:nvSpPr>
              <p:cNvPr id="1477" name="正方形/長方形 1476">
                <a:extLst>
                  <a:ext uri="{FF2B5EF4-FFF2-40B4-BE49-F238E27FC236}">
                    <a16:creationId xmlns:a16="http://schemas.microsoft.com/office/drawing/2014/main" id="{289ACBFE-077B-E540-8906-19236AC5A1FE}"/>
                  </a:ext>
                </a:extLst>
              </p:cNvPr>
              <p:cNvSpPr/>
              <p:nvPr/>
            </p:nvSpPr>
            <p:spPr>
              <a:xfrm>
                <a:off x="6600833" y="2830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8" name="正方形/長方形 1477">
                <a:extLst>
                  <a:ext uri="{FF2B5EF4-FFF2-40B4-BE49-F238E27FC236}">
                    <a16:creationId xmlns:a16="http://schemas.microsoft.com/office/drawing/2014/main" id="{265433BB-E18C-7A48-BA51-011DB1D11675}"/>
                  </a:ext>
                </a:extLst>
              </p:cNvPr>
              <p:cNvSpPr/>
              <p:nvPr/>
            </p:nvSpPr>
            <p:spPr>
              <a:xfrm>
                <a:off x="6820725" y="2830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9" name="正方形/長方形 1478">
                <a:extLst>
                  <a:ext uri="{FF2B5EF4-FFF2-40B4-BE49-F238E27FC236}">
                    <a16:creationId xmlns:a16="http://schemas.microsoft.com/office/drawing/2014/main" id="{46DF4784-D4BB-F84D-8B1C-A4ED26ADEA2F}"/>
                  </a:ext>
                </a:extLst>
              </p:cNvPr>
              <p:cNvSpPr/>
              <p:nvPr/>
            </p:nvSpPr>
            <p:spPr>
              <a:xfrm>
                <a:off x="7040617" y="2830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0" name="正方形/長方形 1479">
                <a:extLst>
                  <a:ext uri="{FF2B5EF4-FFF2-40B4-BE49-F238E27FC236}">
                    <a16:creationId xmlns:a16="http://schemas.microsoft.com/office/drawing/2014/main" id="{17D350A7-3FBA-344B-AAF4-3A2D39FE90B4}"/>
                  </a:ext>
                </a:extLst>
              </p:cNvPr>
              <p:cNvSpPr/>
              <p:nvPr/>
            </p:nvSpPr>
            <p:spPr>
              <a:xfrm>
                <a:off x="6600833" y="3050179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1" name="正方形/長方形 1480">
                <a:extLst>
                  <a:ext uri="{FF2B5EF4-FFF2-40B4-BE49-F238E27FC236}">
                    <a16:creationId xmlns:a16="http://schemas.microsoft.com/office/drawing/2014/main" id="{AB89D89E-D772-EC4A-B93D-F842B91CF7C3}"/>
                  </a:ext>
                </a:extLst>
              </p:cNvPr>
              <p:cNvSpPr/>
              <p:nvPr/>
            </p:nvSpPr>
            <p:spPr>
              <a:xfrm>
                <a:off x="6820725" y="3050179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2" name="正方形/長方形 1481">
                <a:extLst>
                  <a:ext uri="{FF2B5EF4-FFF2-40B4-BE49-F238E27FC236}">
                    <a16:creationId xmlns:a16="http://schemas.microsoft.com/office/drawing/2014/main" id="{2C2F7FC2-529C-5D46-871A-E85A53CFA2C9}"/>
                  </a:ext>
                </a:extLst>
              </p:cNvPr>
              <p:cNvSpPr/>
              <p:nvPr/>
            </p:nvSpPr>
            <p:spPr>
              <a:xfrm>
                <a:off x="7040617" y="3050179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3" name="正方形/長方形 1482">
                <a:extLst>
                  <a:ext uri="{FF2B5EF4-FFF2-40B4-BE49-F238E27FC236}">
                    <a16:creationId xmlns:a16="http://schemas.microsoft.com/office/drawing/2014/main" id="{99E3BB46-5DE3-CF4B-939B-4C7DDFF1CB7C}"/>
                  </a:ext>
                </a:extLst>
              </p:cNvPr>
              <p:cNvSpPr/>
              <p:nvPr/>
            </p:nvSpPr>
            <p:spPr>
              <a:xfrm>
                <a:off x="7040617" y="3270072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4" name="正方形/長方形 1483">
                <a:extLst>
                  <a:ext uri="{FF2B5EF4-FFF2-40B4-BE49-F238E27FC236}">
                    <a16:creationId xmlns:a16="http://schemas.microsoft.com/office/drawing/2014/main" id="{523FECAE-F019-D44F-832E-2576432A5ADE}"/>
                  </a:ext>
                </a:extLst>
              </p:cNvPr>
              <p:cNvSpPr/>
              <p:nvPr/>
            </p:nvSpPr>
            <p:spPr>
              <a:xfrm>
                <a:off x="6820725" y="3489965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59" name="グループ化 1458">
              <a:extLst>
                <a:ext uri="{FF2B5EF4-FFF2-40B4-BE49-F238E27FC236}">
                  <a16:creationId xmlns:a16="http://schemas.microsoft.com/office/drawing/2014/main" id="{34D7072C-A77B-0F49-A7D0-2274A3EA9CBE}"/>
                </a:ext>
              </a:extLst>
            </p:cNvPr>
            <p:cNvGrpSpPr/>
            <p:nvPr/>
          </p:nvGrpSpPr>
          <p:grpSpPr>
            <a:xfrm>
              <a:off x="7884999" y="2814244"/>
              <a:ext cx="619784" cy="839679"/>
              <a:chOff x="7487430" y="2814244"/>
              <a:chExt cx="619784" cy="839679"/>
            </a:xfrm>
            <a:grpFill/>
          </p:grpSpPr>
          <p:sp>
            <p:nvSpPr>
              <p:cNvPr id="1468" name="正方形/長方形 1467">
                <a:extLst>
                  <a:ext uri="{FF2B5EF4-FFF2-40B4-BE49-F238E27FC236}">
                    <a16:creationId xmlns:a16="http://schemas.microsoft.com/office/drawing/2014/main" id="{3300AE23-E837-7148-BCB8-9FB57E68A371}"/>
                  </a:ext>
                </a:extLst>
              </p:cNvPr>
              <p:cNvSpPr/>
              <p:nvPr/>
            </p:nvSpPr>
            <p:spPr>
              <a:xfrm>
                <a:off x="7487430" y="2814244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9" name="正方形/長方形 1468">
                <a:extLst>
                  <a:ext uri="{FF2B5EF4-FFF2-40B4-BE49-F238E27FC236}">
                    <a16:creationId xmlns:a16="http://schemas.microsoft.com/office/drawing/2014/main" id="{68F934A4-1F2E-A34C-8052-DCA75A47121B}"/>
                  </a:ext>
                </a:extLst>
              </p:cNvPr>
              <p:cNvSpPr/>
              <p:nvPr/>
            </p:nvSpPr>
            <p:spPr>
              <a:xfrm>
                <a:off x="7707322" y="2814244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0" name="正方形/長方形 1469">
                <a:extLst>
                  <a:ext uri="{FF2B5EF4-FFF2-40B4-BE49-F238E27FC236}">
                    <a16:creationId xmlns:a16="http://schemas.microsoft.com/office/drawing/2014/main" id="{41916991-DB53-9344-99A6-078A24CB4C69}"/>
                  </a:ext>
                </a:extLst>
              </p:cNvPr>
              <p:cNvSpPr/>
              <p:nvPr/>
            </p:nvSpPr>
            <p:spPr>
              <a:xfrm>
                <a:off x="7927214" y="2814244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1" name="正方形/長方形 1470">
                <a:extLst>
                  <a:ext uri="{FF2B5EF4-FFF2-40B4-BE49-F238E27FC236}">
                    <a16:creationId xmlns:a16="http://schemas.microsoft.com/office/drawing/2014/main" id="{E140557A-9A54-9C4C-91E8-FBB94E9652B0}"/>
                  </a:ext>
                </a:extLst>
              </p:cNvPr>
              <p:cNvSpPr/>
              <p:nvPr/>
            </p:nvSpPr>
            <p:spPr>
              <a:xfrm>
                <a:off x="7487430" y="3034137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2" name="正方形/長方形 1471">
                <a:extLst>
                  <a:ext uri="{FF2B5EF4-FFF2-40B4-BE49-F238E27FC236}">
                    <a16:creationId xmlns:a16="http://schemas.microsoft.com/office/drawing/2014/main" id="{DC46A2AB-EEC4-4343-A978-62A2EEA9DCE6}"/>
                  </a:ext>
                </a:extLst>
              </p:cNvPr>
              <p:cNvSpPr/>
              <p:nvPr/>
            </p:nvSpPr>
            <p:spPr>
              <a:xfrm>
                <a:off x="7707322" y="3034137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3" name="正方形/長方形 1472">
                <a:extLst>
                  <a:ext uri="{FF2B5EF4-FFF2-40B4-BE49-F238E27FC236}">
                    <a16:creationId xmlns:a16="http://schemas.microsoft.com/office/drawing/2014/main" id="{1A2DCC66-5C2D-B64A-96EC-824C008796BC}"/>
                  </a:ext>
                </a:extLst>
              </p:cNvPr>
              <p:cNvSpPr/>
              <p:nvPr/>
            </p:nvSpPr>
            <p:spPr>
              <a:xfrm>
                <a:off x="7927214" y="3034137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4" name="正方形/長方形 1473">
                <a:extLst>
                  <a:ext uri="{FF2B5EF4-FFF2-40B4-BE49-F238E27FC236}">
                    <a16:creationId xmlns:a16="http://schemas.microsoft.com/office/drawing/2014/main" id="{8712A196-DC66-BA46-8C30-6EB3BA4B3325}"/>
                  </a:ext>
                </a:extLst>
              </p:cNvPr>
              <p:cNvSpPr/>
              <p:nvPr/>
            </p:nvSpPr>
            <p:spPr>
              <a:xfrm>
                <a:off x="7707322" y="3254030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5" name="正方形/長方形 1474">
                <a:extLst>
                  <a:ext uri="{FF2B5EF4-FFF2-40B4-BE49-F238E27FC236}">
                    <a16:creationId xmlns:a16="http://schemas.microsoft.com/office/drawing/2014/main" id="{E0EA5E2F-D662-0C49-8270-E0EB7601EDF8}"/>
                  </a:ext>
                </a:extLst>
              </p:cNvPr>
              <p:cNvSpPr/>
              <p:nvPr/>
            </p:nvSpPr>
            <p:spPr>
              <a:xfrm>
                <a:off x="7707322" y="3473923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6" name="正方形/長方形 1475">
                <a:extLst>
                  <a:ext uri="{FF2B5EF4-FFF2-40B4-BE49-F238E27FC236}">
                    <a16:creationId xmlns:a16="http://schemas.microsoft.com/office/drawing/2014/main" id="{179DC6E9-1DE1-1A49-AB9F-5D624ED9EA26}"/>
                  </a:ext>
                </a:extLst>
              </p:cNvPr>
              <p:cNvSpPr/>
              <p:nvPr/>
            </p:nvSpPr>
            <p:spPr>
              <a:xfrm>
                <a:off x="7927214" y="3473923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60" name="グループ化 1459">
              <a:extLst>
                <a:ext uri="{FF2B5EF4-FFF2-40B4-BE49-F238E27FC236}">
                  <a16:creationId xmlns:a16="http://schemas.microsoft.com/office/drawing/2014/main" id="{C82F5B7B-F2B6-7248-AF15-47EA92A0642A}"/>
                </a:ext>
              </a:extLst>
            </p:cNvPr>
            <p:cNvGrpSpPr/>
            <p:nvPr/>
          </p:nvGrpSpPr>
          <p:grpSpPr>
            <a:xfrm>
              <a:off x="5401881" y="2596528"/>
              <a:ext cx="846208" cy="1057395"/>
              <a:chOff x="5135707" y="4136570"/>
              <a:chExt cx="846208" cy="1057395"/>
            </a:xfrm>
            <a:grpFill/>
          </p:grpSpPr>
          <p:sp>
            <p:nvSpPr>
              <p:cNvPr id="1461" name="正方形/長方形 1460">
                <a:extLst>
                  <a:ext uri="{FF2B5EF4-FFF2-40B4-BE49-F238E27FC236}">
                    <a16:creationId xmlns:a16="http://schemas.microsoft.com/office/drawing/2014/main" id="{446B4AEB-BFE7-ED40-AE97-DE1D033E7D36}"/>
                  </a:ext>
                </a:extLst>
              </p:cNvPr>
              <p:cNvSpPr/>
              <p:nvPr/>
            </p:nvSpPr>
            <p:spPr>
              <a:xfrm>
                <a:off x="5135707" y="4354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2" name="正方形/長方形 1461">
                <a:extLst>
                  <a:ext uri="{FF2B5EF4-FFF2-40B4-BE49-F238E27FC236}">
                    <a16:creationId xmlns:a16="http://schemas.microsoft.com/office/drawing/2014/main" id="{12755893-972F-9B49-8B3C-FF510465FC45}"/>
                  </a:ext>
                </a:extLst>
              </p:cNvPr>
              <p:cNvSpPr/>
              <p:nvPr/>
            </p:nvSpPr>
            <p:spPr>
              <a:xfrm>
                <a:off x="5355599" y="4354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3" name="正方形/長方形 1462">
                <a:extLst>
                  <a:ext uri="{FF2B5EF4-FFF2-40B4-BE49-F238E27FC236}">
                    <a16:creationId xmlns:a16="http://schemas.microsoft.com/office/drawing/2014/main" id="{B816006E-F7FE-9C4F-B650-DB2C2CC20FD8}"/>
                  </a:ext>
                </a:extLst>
              </p:cNvPr>
              <p:cNvSpPr/>
              <p:nvPr/>
            </p:nvSpPr>
            <p:spPr>
              <a:xfrm>
                <a:off x="5575491" y="4354286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4" name="正方形/長方形 1463">
                <a:extLst>
                  <a:ext uri="{FF2B5EF4-FFF2-40B4-BE49-F238E27FC236}">
                    <a16:creationId xmlns:a16="http://schemas.microsoft.com/office/drawing/2014/main" id="{DDCFF525-4FF9-D440-B7C0-0059AC645548}"/>
                  </a:ext>
                </a:extLst>
              </p:cNvPr>
              <p:cNvSpPr/>
              <p:nvPr/>
            </p:nvSpPr>
            <p:spPr>
              <a:xfrm>
                <a:off x="5575491" y="4574179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5" name="正方形/長方形 1464">
                <a:extLst>
                  <a:ext uri="{FF2B5EF4-FFF2-40B4-BE49-F238E27FC236}">
                    <a16:creationId xmlns:a16="http://schemas.microsoft.com/office/drawing/2014/main" id="{E4772867-74F7-9B47-A95F-801E9F121851}"/>
                  </a:ext>
                </a:extLst>
              </p:cNvPr>
              <p:cNvSpPr/>
              <p:nvPr/>
            </p:nvSpPr>
            <p:spPr>
              <a:xfrm>
                <a:off x="5575491" y="4794072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6" name="正方形/長方形 1465">
                <a:extLst>
                  <a:ext uri="{FF2B5EF4-FFF2-40B4-BE49-F238E27FC236}">
                    <a16:creationId xmlns:a16="http://schemas.microsoft.com/office/drawing/2014/main" id="{7A5485E4-7246-AA45-8A38-FB4A30BD180A}"/>
                  </a:ext>
                </a:extLst>
              </p:cNvPr>
              <p:cNvSpPr/>
              <p:nvPr/>
            </p:nvSpPr>
            <p:spPr>
              <a:xfrm>
                <a:off x="5355599" y="5013965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7" name="正方形/長方形 1466">
                <a:extLst>
                  <a:ext uri="{FF2B5EF4-FFF2-40B4-BE49-F238E27FC236}">
                    <a16:creationId xmlns:a16="http://schemas.microsoft.com/office/drawing/2014/main" id="{93E3FB9A-BF73-E244-A92A-49610CE6235D}"/>
                  </a:ext>
                </a:extLst>
              </p:cNvPr>
              <p:cNvSpPr/>
              <p:nvPr/>
            </p:nvSpPr>
            <p:spPr>
              <a:xfrm>
                <a:off x="5801915" y="4136570"/>
                <a:ext cx="180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31" name="フリーフォーム 1530">
            <a:extLst>
              <a:ext uri="{FF2B5EF4-FFF2-40B4-BE49-F238E27FC236}">
                <a16:creationId xmlns:a16="http://schemas.microsoft.com/office/drawing/2014/main" id="{961F0254-4CEA-DC4B-9BDA-1EC519644E23}"/>
              </a:ext>
            </a:extLst>
          </p:cNvPr>
          <p:cNvSpPr>
            <a:spLocks noChangeAspect="1"/>
          </p:cNvSpPr>
          <p:nvPr/>
        </p:nvSpPr>
        <p:spPr>
          <a:xfrm>
            <a:off x="3246467" y="5081418"/>
            <a:ext cx="288000" cy="539585"/>
          </a:xfrm>
          <a:custGeom>
            <a:avLst/>
            <a:gdLst>
              <a:gd name="connsiteX0" fmla="*/ 420413 w 1545021"/>
              <a:gd name="connsiteY0" fmla="*/ 2680140 h 2908738"/>
              <a:gd name="connsiteX1" fmla="*/ 402020 w 1545021"/>
              <a:gd name="connsiteY1" fmla="*/ 2698533 h 2908738"/>
              <a:gd name="connsiteX2" fmla="*/ 402020 w 1545021"/>
              <a:gd name="connsiteY2" fmla="*/ 2772105 h 2908738"/>
              <a:gd name="connsiteX3" fmla="*/ 420413 w 1545021"/>
              <a:gd name="connsiteY3" fmla="*/ 2790498 h 2908738"/>
              <a:gd name="connsiteX4" fmla="*/ 1124607 w 1545021"/>
              <a:gd name="connsiteY4" fmla="*/ 2790498 h 2908738"/>
              <a:gd name="connsiteX5" fmla="*/ 1143000 w 1545021"/>
              <a:gd name="connsiteY5" fmla="*/ 2772105 h 2908738"/>
              <a:gd name="connsiteX6" fmla="*/ 1143000 w 1545021"/>
              <a:gd name="connsiteY6" fmla="*/ 2698533 h 2908738"/>
              <a:gd name="connsiteX7" fmla="*/ 1124607 w 1545021"/>
              <a:gd name="connsiteY7" fmla="*/ 2680140 h 2908738"/>
              <a:gd name="connsiteX8" fmla="*/ 188852 w 1545021"/>
              <a:gd name="connsiteY8" fmla="*/ 224971 h 2908738"/>
              <a:gd name="connsiteX9" fmla="*/ 86209 w 1545021"/>
              <a:gd name="connsiteY9" fmla="*/ 327614 h 2908738"/>
              <a:gd name="connsiteX10" fmla="*/ 86209 w 1545021"/>
              <a:gd name="connsiteY10" fmla="*/ 2498667 h 2908738"/>
              <a:gd name="connsiteX11" fmla="*/ 188852 w 1545021"/>
              <a:gd name="connsiteY11" fmla="*/ 2601310 h 2908738"/>
              <a:gd name="connsiteX12" fmla="*/ 1356168 w 1545021"/>
              <a:gd name="connsiteY12" fmla="*/ 2601310 h 2908738"/>
              <a:gd name="connsiteX13" fmla="*/ 1458811 w 1545021"/>
              <a:gd name="connsiteY13" fmla="*/ 2498667 h 2908738"/>
              <a:gd name="connsiteX14" fmla="*/ 1458811 w 1545021"/>
              <a:gd name="connsiteY14" fmla="*/ 327614 h 2908738"/>
              <a:gd name="connsiteX15" fmla="*/ 1356168 w 1545021"/>
              <a:gd name="connsiteY15" fmla="*/ 224971 h 2908738"/>
              <a:gd name="connsiteX16" fmla="*/ 772511 w 1545021"/>
              <a:gd name="connsiteY16" fmla="*/ 63062 h 2908738"/>
              <a:gd name="connsiteX17" fmla="*/ 709448 w 1545021"/>
              <a:gd name="connsiteY17" fmla="*/ 126125 h 2908738"/>
              <a:gd name="connsiteX18" fmla="*/ 772511 w 1545021"/>
              <a:gd name="connsiteY18" fmla="*/ 189188 h 2908738"/>
              <a:gd name="connsiteX19" fmla="*/ 835574 w 1545021"/>
              <a:gd name="connsiteY19" fmla="*/ 126125 h 2908738"/>
              <a:gd name="connsiteX20" fmla="*/ 772511 w 1545021"/>
              <a:gd name="connsiteY20" fmla="*/ 63062 h 2908738"/>
              <a:gd name="connsiteX21" fmla="*/ 202336 w 1545021"/>
              <a:gd name="connsiteY21" fmla="*/ 0 h 2908738"/>
              <a:gd name="connsiteX22" fmla="*/ 1342685 w 1545021"/>
              <a:gd name="connsiteY22" fmla="*/ 0 h 2908738"/>
              <a:gd name="connsiteX23" fmla="*/ 1545021 w 1545021"/>
              <a:gd name="connsiteY23" fmla="*/ 202336 h 2908738"/>
              <a:gd name="connsiteX24" fmla="*/ 1545021 w 1545021"/>
              <a:gd name="connsiteY24" fmla="*/ 2706402 h 2908738"/>
              <a:gd name="connsiteX25" fmla="*/ 1342685 w 1545021"/>
              <a:gd name="connsiteY25" fmla="*/ 2908738 h 2908738"/>
              <a:gd name="connsiteX26" fmla="*/ 202336 w 1545021"/>
              <a:gd name="connsiteY26" fmla="*/ 2908738 h 2908738"/>
              <a:gd name="connsiteX27" fmla="*/ 0 w 1545021"/>
              <a:gd name="connsiteY27" fmla="*/ 2706402 h 2908738"/>
              <a:gd name="connsiteX28" fmla="*/ 0 w 1545021"/>
              <a:gd name="connsiteY28" fmla="*/ 202336 h 2908738"/>
              <a:gd name="connsiteX29" fmla="*/ 202336 w 1545021"/>
              <a:gd name="connsiteY29" fmla="*/ 0 h 290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545021" h="2908738">
                <a:moveTo>
                  <a:pt x="420413" y="2680140"/>
                </a:moveTo>
                <a:cubicBezTo>
                  <a:pt x="410255" y="2680140"/>
                  <a:pt x="402020" y="2688375"/>
                  <a:pt x="402020" y="2698533"/>
                </a:cubicBezTo>
                <a:lnTo>
                  <a:pt x="402020" y="2772105"/>
                </a:lnTo>
                <a:cubicBezTo>
                  <a:pt x="402020" y="2782263"/>
                  <a:pt x="410255" y="2790498"/>
                  <a:pt x="420413" y="2790498"/>
                </a:cubicBezTo>
                <a:lnTo>
                  <a:pt x="1124607" y="2790498"/>
                </a:lnTo>
                <a:cubicBezTo>
                  <a:pt x="1134765" y="2790498"/>
                  <a:pt x="1143000" y="2782263"/>
                  <a:pt x="1143000" y="2772105"/>
                </a:cubicBezTo>
                <a:lnTo>
                  <a:pt x="1143000" y="2698533"/>
                </a:lnTo>
                <a:cubicBezTo>
                  <a:pt x="1143000" y="2688375"/>
                  <a:pt x="1134765" y="2680140"/>
                  <a:pt x="1124607" y="2680140"/>
                </a:cubicBezTo>
                <a:close/>
                <a:moveTo>
                  <a:pt x="188852" y="224971"/>
                </a:moveTo>
                <a:cubicBezTo>
                  <a:pt x="132164" y="224971"/>
                  <a:pt x="86209" y="270926"/>
                  <a:pt x="86209" y="327614"/>
                </a:cubicBezTo>
                <a:lnTo>
                  <a:pt x="86209" y="2498667"/>
                </a:lnTo>
                <a:cubicBezTo>
                  <a:pt x="86209" y="2555355"/>
                  <a:pt x="132164" y="2601310"/>
                  <a:pt x="188852" y="2601310"/>
                </a:cubicBezTo>
                <a:lnTo>
                  <a:pt x="1356168" y="2601310"/>
                </a:lnTo>
                <a:cubicBezTo>
                  <a:pt x="1412856" y="2601310"/>
                  <a:pt x="1458811" y="2555355"/>
                  <a:pt x="1458811" y="2498667"/>
                </a:cubicBezTo>
                <a:lnTo>
                  <a:pt x="1458811" y="327614"/>
                </a:lnTo>
                <a:cubicBezTo>
                  <a:pt x="1458811" y="270926"/>
                  <a:pt x="1412856" y="224971"/>
                  <a:pt x="1356168" y="224971"/>
                </a:cubicBezTo>
                <a:close/>
                <a:moveTo>
                  <a:pt x="772511" y="63062"/>
                </a:moveTo>
                <a:cubicBezTo>
                  <a:pt x="737682" y="63062"/>
                  <a:pt x="709448" y="91296"/>
                  <a:pt x="709448" y="126125"/>
                </a:cubicBezTo>
                <a:cubicBezTo>
                  <a:pt x="709448" y="160954"/>
                  <a:pt x="737682" y="189188"/>
                  <a:pt x="772511" y="189188"/>
                </a:cubicBezTo>
                <a:cubicBezTo>
                  <a:pt x="807340" y="189188"/>
                  <a:pt x="835574" y="160954"/>
                  <a:pt x="835574" y="126125"/>
                </a:cubicBezTo>
                <a:cubicBezTo>
                  <a:pt x="835574" y="91296"/>
                  <a:pt x="807340" y="63062"/>
                  <a:pt x="772511" y="63062"/>
                </a:cubicBezTo>
                <a:close/>
                <a:moveTo>
                  <a:pt x="202336" y="0"/>
                </a:moveTo>
                <a:lnTo>
                  <a:pt x="1342685" y="0"/>
                </a:lnTo>
                <a:cubicBezTo>
                  <a:pt x="1454432" y="0"/>
                  <a:pt x="1545021" y="90589"/>
                  <a:pt x="1545021" y="202336"/>
                </a:cubicBezTo>
                <a:lnTo>
                  <a:pt x="1545021" y="2706402"/>
                </a:lnTo>
                <a:cubicBezTo>
                  <a:pt x="1545021" y="2818149"/>
                  <a:pt x="1454432" y="2908738"/>
                  <a:pt x="1342685" y="2908738"/>
                </a:cubicBezTo>
                <a:lnTo>
                  <a:pt x="202336" y="2908738"/>
                </a:lnTo>
                <a:cubicBezTo>
                  <a:pt x="90589" y="2908738"/>
                  <a:pt x="0" y="2818149"/>
                  <a:pt x="0" y="2706402"/>
                </a:cubicBezTo>
                <a:lnTo>
                  <a:pt x="0" y="202336"/>
                </a:lnTo>
                <a:cubicBezTo>
                  <a:pt x="0" y="90589"/>
                  <a:pt x="90589" y="0"/>
                  <a:pt x="202336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3F9E539A-BB27-FB42-9593-70CD1BBDCF28}"/>
              </a:ext>
            </a:extLst>
          </p:cNvPr>
          <p:cNvSpPr/>
          <p:nvPr/>
        </p:nvSpPr>
        <p:spPr>
          <a:xfrm>
            <a:off x="7587157" y="2257226"/>
            <a:ext cx="432000" cy="363289"/>
          </a:xfrm>
          <a:custGeom>
            <a:avLst/>
            <a:gdLst>
              <a:gd name="connsiteX0" fmla="*/ 41169 w 432000"/>
              <a:gd name="connsiteY0" fmla="*/ 0 h 363289"/>
              <a:gd name="connsiteX1" fmla="*/ 390831 w 432000"/>
              <a:gd name="connsiteY1" fmla="*/ 0 h 363289"/>
              <a:gd name="connsiteX2" fmla="*/ 432000 w 432000"/>
              <a:gd name="connsiteY2" fmla="*/ 41169 h 363289"/>
              <a:gd name="connsiteX3" fmla="*/ 432000 w 432000"/>
              <a:gd name="connsiteY3" fmla="*/ 205838 h 363289"/>
              <a:gd name="connsiteX4" fmla="*/ 390831 w 432000"/>
              <a:gd name="connsiteY4" fmla="*/ 247007 h 363289"/>
              <a:gd name="connsiteX5" fmla="*/ 154295 w 432000"/>
              <a:gd name="connsiteY5" fmla="*/ 247007 h 363289"/>
              <a:gd name="connsiteX6" fmla="*/ 65765 w 432000"/>
              <a:gd name="connsiteY6" fmla="*/ 363289 h 363289"/>
              <a:gd name="connsiteX7" fmla="*/ 65765 w 432000"/>
              <a:gd name="connsiteY7" fmla="*/ 247007 h 363289"/>
              <a:gd name="connsiteX8" fmla="*/ 41169 w 432000"/>
              <a:gd name="connsiteY8" fmla="*/ 247007 h 363289"/>
              <a:gd name="connsiteX9" fmla="*/ 0 w 432000"/>
              <a:gd name="connsiteY9" fmla="*/ 205838 h 363289"/>
              <a:gd name="connsiteX10" fmla="*/ 0 w 432000"/>
              <a:gd name="connsiteY10" fmla="*/ 41169 h 363289"/>
              <a:gd name="connsiteX11" fmla="*/ 41169 w 432000"/>
              <a:gd name="connsiteY11" fmla="*/ 0 h 36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000" h="363289">
                <a:moveTo>
                  <a:pt x="41169" y="0"/>
                </a:moveTo>
                <a:lnTo>
                  <a:pt x="390831" y="0"/>
                </a:lnTo>
                <a:cubicBezTo>
                  <a:pt x="413568" y="0"/>
                  <a:pt x="432000" y="18432"/>
                  <a:pt x="432000" y="41169"/>
                </a:cubicBezTo>
                <a:lnTo>
                  <a:pt x="432000" y="205838"/>
                </a:lnTo>
                <a:cubicBezTo>
                  <a:pt x="432000" y="228575"/>
                  <a:pt x="413568" y="247007"/>
                  <a:pt x="390831" y="247007"/>
                </a:cubicBezTo>
                <a:lnTo>
                  <a:pt x="154295" y="247007"/>
                </a:lnTo>
                <a:lnTo>
                  <a:pt x="65765" y="363289"/>
                </a:lnTo>
                <a:lnTo>
                  <a:pt x="65765" y="247007"/>
                </a:lnTo>
                <a:lnTo>
                  <a:pt x="41169" y="247007"/>
                </a:lnTo>
                <a:cubicBezTo>
                  <a:pt x="18432" y="247007"/>
                  <a:pt x="0" y="228575"/>
                  <a:pt x="0" y="205838"/>
                </a:cubicBezTo>
                <a:lnTo>
                  <a:pt x="0" y="41169"/>
                </a:lnTo>
                <a:cubicBezTo>
                  <a:pt x="0" y="18432"/>
                  <a:pt x="18432" y="0"/>
                  <a:pt x="41169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00" name="円/楕円 1599">
            <a:extLst>
              <a:ext uri="{FF2B5EF4-FFF2-40B4-BE49-F238E27FC236}">
                <a16:creationId xmlns:a16="http://schemas.microsoft.com/office/drawing/2014/main" id="{6683C4D6-C35F-214D-8833-237D3A7D6A9A}"/>
              </a:ext>
            </a:extLst>
          </p:cNvPr>
          <p:cNvSpPr/>
          <p:nvPr/>
        </p:nvSpPr>
        <p:spPr>
          <a:xfrm>
            <a:off x="6587467" y="991751"/>
            <a:ext cx="120959" cy="1209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4960D91C-5895-714E-8AC0-63AD4C00014C}"/>
              </a:ext>
            </a:extLst>
          </p:cNvPr>
          <p:cNvSpPr/>
          <p:nvPr/>
        </p:nvSpPr>
        <p:spPr>
          <a:xfrm rot="11700000">
            <a:off x="6489743" y="1113362"/>
            <a:ext cx="217455" cy="371775"/>
          </a:xfrm>
          <a:custGeom>
            <a:avLst/>
            <a:gdLst>
              <a:gd name="connsiteX0" fmla="*/ 103600 w 217455"/>
              <a:gd name="connsiteY0" fmla="*/ 357922 h 371775"/>
              <a:gd name="connsiteX1" fmla="*/ 23092 w 217455"/>
              <a:gd name="connsiteY1" fmla="*/ 371775 h 371775"/>
              <a:gd name="connsiteX2" fmla="*/ 11662 w 217455"/>
              <a:gd name="connsiteY2" fmla="*/ 371772 h 371775"/>
              <a:gd name="connsiteX3" fmla="*/ 12178 w 217455"/>
              <a:gd name="connsiteY3" fmla="*/ 367196 h 371775"/>
              <a:gd name="connsiteX4" fmla="*/ 11405 w 217455"/>
              <a:gd name="connsiteY4" fmla="*/ 362448 h 371775"/>
              <a:gd name="connsiteX5" fmla="*/ 12325 w 217455"/>
              <a:gd name="connsiteY5" fmla="*/ 362448 h 371775"/>
              <a:gd name="connsiteX6" fmla="*/ 5491 w 217455"/>
              <a:gd name="connsiteY6" fmla="*/ 199250 h 371775"/>
              <a:gd name="connsiteX7" fmla="*/ 5490 w 217455"/>
              <a:gd name="connsiteY7" fmla="*/ 199250 h 371775"/>
              <a:gd name="connsiteX8" fmla="*/ 0 w 217455"/>
              <a:gd name="connsiteY8" fmla="*/ 68159 h 371775"/>
              <a:gd name="connsiteX9" fmla="*/ 112354 w 217455"/>
              <a:gd name="connsiteY9" fmla="*/ 38054 h 371775"/>
              <a:gd name="connsiteX10" fmla="*/ 155156 w 217455"/>
              <a:gd name="connsiteY10" fmla="*/ 169781 h 371775"/>
              <a:gd name="connsiteX11" fmla="*/ 156152 w 217455"/>
              <a:gd name="connsiteY11" fmla="*/ 145991 h 371775"/>
              <a:gd name="connsiteX12" fmla="*/ 156151 w 217455"/>
              <a:gd name="connsiteY12" fmla="*/ 145991 h 371775"/>
              <a:gd name="connsiteX13" fmla="*/ 161521 w 217455"/>
              <a:gd name="connsiteY13" fmla="*/ 17748 h 371775"/>
              <a:gd name="connsiteX14" fmla="*/ 163468 w 217455"/>
              <a:gd name="connsiteY14" fmla="*/ 17748 h 371775"/>
              <a:gd name="connsiteX15" fmla="*/ 168068 w 217455"/>
              <a:gd name="connsiteY15" fmla="*/ 6643 h 371775"/>
              <a:gd name="connsiteX16" fmla="*/ 184105 w 217455"/>
              <a:gd name="connsiteY16" fmla="*/ 0 h 371775"/>
              <a:gd name="connsiteX17" fmla="*/ 200142 w 217455"/>
              <a:gd name="connsiteY17" fmla="*/ 6643 h 371775"/>
              <a:gd name="connsiteX18" fmla="*/ 204742 w 217455"/>
              <a:gd name="connsiteY18" fmla="*/ 17748 h 371775"/>
              <a:gd name="connsiteX19" fmla="*/ 206687 w 217455"/>
              <a:gd name="connsiteY19" fmla="*/ 17748 h 371775"/>
              <a:gd name="connsiteX20" fmla="*/ 212057 w 217455"/>
              <a:gd name="connsiteY20" fmla="*/ 145990 h 371775"/>
              <a:gd name="connsiteX21" fmla="*/ 212058 w 217455"/>
              <a:gd name="connsiteY21" fmla="*/ 145990 h 371775"/>
              <a:gd name="connsiteX22" fmla="*/ 217455 w 217455"/>
              <a:gd name="connsiteY22" fmla="*/ 274876 h 371775"/>
              <a:gd name="connsiteX23" fmla="*/ 215271 w 217455"/>
              <a:gd name="connsiteY23" fmla="*/ 274876 h 371775"/>
              <a:gd name="connsiteX24" fmla="*/ 211574 w 217455"/>
              <a:gd name="connsiteY24" fmla="*/ 302960 h 371775"/>
              <a:gd name="connsiteX25" fmla="*/ 206386 w 217455"/>
              <a:gd name="connsiteY25" fmla="*/ 306940 h 371775"/>
              <a:gd name="connsiteX26" fmla="*/ 201971 w 217455"/>
              <a:gd name="connsiteY26" fmla="*/ 315467 h 371775"/>
              <a:gd name="connsiteX27" fmla="*/ 103600 w 217455"/>
              <a:gd name="connsiteY27" fmla="*/ 357922 h 37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7455" h="371775">
                <a:moveTo>
                  <a:pt x="103600" y="357922"/>
                </a:moveTo>
                <a:cubicBezTo>
                  <a:pt x="72913" y="366145"/>
                  <a:pt x="44395" y="370837"/>
                  <a:pt x="23092" y="371775"/>
                </a:cubicBezTo>
                <a:lnTo>
                  <a:pt x="11662" y="371772"/>
                </a:lnTo>
                <a:lnTo>
                  <a:pt x="12178" y="367196"/>
                </a:lnTo>
                <a:lnTo>
                  <a:pt x="11405" y="362448"/>
                </a:lnTo>
                <a:lnTo>
                  <a:pt x="12325" y="362448"/>
                </a:lnTo>
                <a:lnTo>
                  <a:pt x="5491" y="199250"/>
                </a:lnTo>
                <a:lnTo>
                  <a:pt x="5490" y="199250"/>
                </a:lnTo>
                <a:lnTo>
                  <a:pt x="0" y="68159"/>
                </a:lnTo>
                <a:lnTo>
                  <a:pt x="112354" y="38054"/>
                </a:lnTo>
                <a:lnTo>
                  <a:pt x="155156" y="169781"/>
                </a:lnTo>
                <a:lnTo>
                  <a:pt x="156152" y="145991"/>
                </a:lnTo>
                <a:lnTo>
                  <a:pt x="156151" y="145991"/>
                </a:lnTo>
                <a:lnTo>
                  <a:pt x="161521" y="17748"/>
                </a:lnTo>
                <a:lnTo>
                  <a:pt x="163468" y="17748"/>
                </a:lnTo>
                <a:lnTo>
                  <a:pt x="168068" y="6643"/>
                </a:lnTo>
                <a:cubicBezTo>
                  <a:pt x="172172" y="2539"/>
                  <a:pt x="177842" y="0"/>
                  <a:pt x="184105" y="0"/>
                </a:cubicBezTo>
                <a:cubicBezTo>
                  <a:pt x="190368" y="0"/>
                  <a:pt x="196038" y="2539"/>
                  <a:pt x="200142" y="6643"/>
                </a:cubicBezTo>
                <a:lnTo>
                  <a:pt x="204742" y="17748"/>
                </a:lnTo>
                <a:lnTo>
                  <a:pt x="206687" y="17748"/>
                </a:lnTo>
                <a:lnTo>
                  <a:pt x="212057" y="145990"/>
                </a:lnTo>
                <a:lnTo>
                  <a:pt x="212058" y="145990"/>
                </a:lnTo>
                <a:lnTo>
                  <a:pt x="217455" y="274876"/>
                </a:lnTo>
                <a:lnTo>
                  <a:pt x="215271" y="274876"/>
                </a:lnTo>
                <a:lnTo>
                  <a:pt x="211574" y="302960"/>
                </a:lnTo>
                <a:lnTo>
                  <a:pt x="206386" y="306940"/>
                </a:lnTo>
                <a:lnTo>
                  <a:pt x="201971" y="315467"/>
                </a:lnTo>
                <a:cubicBezTo>
                  <a:pt x="187466" y="328813"/>
                  <a:pt x="149631" y="345588"/>
                  <a:pt x="103600" y="357922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87" name="円/楕円 1586">
            <a:extLst>
              <a:ext uri="{FF2B5EF4-FFF2-40B4-BE49-F238E27FC236}">
                <a16:creationId xmlns:a16="http://schemas.microsoft.com/office/drawing/2014/main" id="{924DF7AC-9560-5646-971F-AB06BD12FB95}"/>
              </a:ext>
            </a:extLst>
          </p:cNvPr>
          <p:cNvSpPr/>
          <p:nvPr/>
        </p:nvSpPr>
        <p:spPr>
          <a:xfrm>
            <a:off x="6844186" y="949286"/>
            <a:ext cx="132232" cy="13223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 441">
            <a:extLst>
              <a:ext uri="{FF2B5EF4-FFF2-40B4-BE49-F238E27FC236}">
                <a16:creationId xmlns:a16="http://schemas.microsoft.com/office/drawing/2014/main" id="{C87DD811-D1A0-D34B-8DAF-FDAE88119295}"/>
              </a:ext>
            </a:extLst>
          </p:cNvPr>
          <p:cNvSpPr/>
          <p:nvPr/>
        </p:nvSpPr>
        <p:spPr>
          <a:xfrm rot="9900000" flipH="1">
            <a:off x="6678190" y="1103605"/>
            <a:ext cx="411515" cy="407555"/>
          </a:xfrm>
          <a:custGeom>
            <a:avLst/>
            <a:gdLst>
              <a:gd name="connsiteX0" fmla="*/ 283534 w 411515"/>
              <a:gd name="connsiteY0" fmla="*/ 392221 h 407555"/>
              <a:gd name="connsiteX1" fmla="*/ 391072 w 411515"/>
              <a:gd name="connsiteY1" fmla="*/ 345809 h 407555"/>
              <a:gd name="connsiteX2" fmla="*/ 392401 w 411515"/>
              <a:gd name="connsiteY2" fmla="*/ 343243 h 407555"/>
              <a:gd name="connsiteX3" fmla="*/ 399786 w 411515"/>
              <a:gd name="connsiteY3" fmla="*/ 338631 h 407555"/>
              <a:gd name="connsiteX4" fmla="*/ 411023 w 411515"/>
              <a:gd name="connsiteY4" fmla="*/ 313940 h 407555"/>
              <a:gd name="connsiteX5" fmla="*/ 410180 w 411515"/>
              <a:gd name="connsiteY5" fmla="*/ 300489 h 407555"/>
              <a:gd name="connsiteX6" fmla="*/ 411515 w 411515"/>
              <a:gd name="connsiteY6" fmla="*/ 300489 h 407555"/>
              <a:gd name="connsiteX7" fmla="*/ 405615 w 411515"/>
              <a:gd name="connsiteY7" fmla="*/ 159594 h 407555"/>
              <a:gd name="connsiteX8" fmla="*/ 405614 w 411515"/>
              <a:gd name="connsiteY8" fmla="*/ 159593 h 407555"/>
              <a:gd name="connsiteX9" fmla="*/ 399743 w 411515"/>
              <a:gd name="connsiteY9" fmla="*/ 19400 h 407555"/>
              <a:gd name="connsiteX10" fmla="*/ 397617 w 411515"/>
              <a:gd name="connsiteY10" fmla="*/ 19400 h 407555"/>
              <a:gd name="connsiteX11" fmla="*/ 392589 w 411515"/>
              <a:gd name="connsiteY11" fmla="*/ 7262 h 407555"/>
              <a:gd name="connsiteX12" fmla="*/ 375057 w 411515"/>
              <a:gd name="connsiteY12" fmla="*/ 0 h 407555"/>
              <a:gd name="connsiteX13" fmla="*/ 357525 w 411515"/>
              <a:gd name="connsiteY13" fmla="*/ 7262 h 407555"/>
              <a:gd name="connsiteX14" fmla="*/ 352497 w 411515"/>
              <a:gd name="connsiteY14" fmla="*/ 19400 h 407555"/>
              <a:gd name="connsiteX15" fmla="*/ 350369 w 411515"/>
              <a:gd name="connsiteY15" fmla="*/ 19400 h 407555"/>
              <a:gd name="connsiteX16" fmla="*/ 344498 w 411515"/>
              <a:gd name="connsiteY16" fmla="*/ 159594 h 407555"/>
              <a:gd name="connsiteX17" fmla="*/ 344499 w 411515"/>
              <a:gd name="connsiteY17" fmla="*/ 159594 h 407555"/>
              <a:gd name="connsiteX18" fmla="*/ 342972 w 411515"/>
              <a:gd name="connsiteY18" fmla="*/ 196037 h 407555"/>
              <a:gd name="connsiteX19" fmla="*/ 293097 w 411515"/>
              <a:gd name="connsiteY19" fmla="*/ 42542 h 407555"/>
              <a:gd name="connsiteX20" fmla="*/ 100403 w 411515"/>
              <a:gd name="connsiteY20" fmla="*/ 94175 h 407555"/>
              <a:gd name="connsiteX21" fmla="*/ 131881 w 411515"/>
              <a:gd name="connsiteY21" fmla="*/ 242274 h 407555"/>
              <a:gd name="connsiteX22" fmla="*/ 117939 w 411515"/>
              <a:gd name="connsiteY22" fmla="*/ 220304 h 407555"/>
              <a:gd name="connsiteX23" fmla="*/ 42758 w 411515"/>
              <a:gd name="connsiteY23" fmla="*/ 101828 h 407555"/>
              <a:gd name="connsiteX24" fmla="*/ 40916 w 411515"/>
              <a:gd name="connsiteY24" fmla="*/ 102891 h 407555"/>
              <a:gd name="connsiteX25" fmla="*/ 30493 w 411515"/>
              <a:gd name="connsiteY25" fmla="*/ 94894 h 407555"/>
              <a:gd name="connsiteX26" fmla="*/ 11678 w 411515"/>
              <a:gd name="connsiteY26" fmla="*/ 97370 h 407555"/>
              <a:gd name="connsiteX27" fmla="*/ 126 w 411515"/>
              <a:gd name="connsiteY27" fmla="*/ 112426 h 407555"/>
              <a:gd name="connsiteX28" fmla="*/ 1841 w 411515"/>
              <a:gd name="connsiteY28" fmla="*/ 125451 h 407555"/>
              <a:gd name="connsiteX29" fmla="*/ 0 w 411515"/>
              <a:gd name="connsiteY29" fmla="*/ 126514 h 407555"/>
              <a:gd name="connsiteX30" fmla="*/ 65011 w 411515"/>
              <a:gd name="connsiteY30" fmla="*/ 250862 h 407555"/>
              <a:gd name="connsiteX31" fmla="*/ 130350 w 411515"/>
              <a:gd name="connsiteY31" fmla="*/ 375832 h 407555"/>
              <a:gd name="connsiteX32" fmla="*/ 131509 w 411515"/>
              <a:gd name="connsiteY32" fmla="*/ 375162 h 407555"/>
              <a:gd name="connsiteX33" fmla="*/ 137503 w 411515"/>
              <a:gd name="connsiteY33" fmla="*/ 387230 h 407555"/>
              <a:gd name="connsiteX34" fmla="*/ 159580 w 411515"/>
              <a:gd name="connsiteY34" fmla="*/ 402995 h 407555"/>
              <a:gd name="connsiteX35" fmla="*/ 163007 w 411515"/>
              <a:gd name="connsiteY35" fmla="*/ 403113 h 407555"/>
              <a:gd name="connsiteX36" fmla="*/ 167198 w 411515"/>
              <a:gd name="connsiteY36" fmla="*/ 405795 h 407555"/>
              <a:gd name="connsiteX37" fmla="*/ 283534 w 411515"/>
              <a:gd name="connsiteY37" fmla="*/ 392221 h 40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1515" h="407555">
                <a:moveTo>
                  <a:pt x="283534" y="392221"/>
                </a:moveTo>
                <a:cubicBezTo>
                  <a:pt x="333854" y="378737"/>
                  <a:pt x="375215" y="360399"/>
                  <a:pt x="391072" y="345809"/>
                </a:cubicBezTo>
                <a:lnTo>
                  <a:pt x="392401" y="343243"/>
                </a:lnTo>
                <a:lnTo>
                  <a:pt x="399786" y="338631"/>
                </a:lnTo>
                <a:cubicBezTo>
                  <a:pt x="405796" y="331707"/>
                  <a:pt x="409744" y="323126"/>
                  <a:pt x="411023" y="313940"/>
                </a:cubicBezTo>
                <a:lnTo>
                  <a:pt x="410180" y="300489"/>
                </a:lnTo>
                <a:lnTo>
                  <a:pt x="411515" y="300489"/>
                </a:lnTo>
                <a:lnTo>
                  <a:pt x="405615" y="159594"/>
                </a:lnTo>
                <a:lnTo>
                  <a:pt x="405614" y="159593"/>
                </a:lnTo>
                <a:lnTo>
                  <a:pt x="399743" y="19400"/>
                </a:lnTo>
                <a:lnTo>
                  <a:pt x="397617" y="19400"/>
                </a:lnTo>
                <a:lnTo>
                  <a:pt x="392589" y="7262"/>
                </a:lnTo>
                <a:cubicBezTo>
                  <a:pt x="388102" y="2775"/>
                  <a:pt x="381903" y="0"/>
                  <a:pt x="375057" y="0"/>
                </a:cubicBezTo>
                <a:cubicBezTo>
                  <a:pt x="368211" y="0"/>
                  <a:pt x="362012" y="2775"/>
                  <a:pt x="357525" y="7262"/>
                </a:cubicBezTo>
                <a:lnTo>
                  <a:pt x="352497" y="19400"/>
                </a:lnTo>
                <a:lnTo>
                  <a:pt x="350369" y="19400"/>
                </a:lnTo>
                <a:lnTo>
                  <a:pt x="344498" y="159594"/>
                </a:lnTo>
                <a:lnTo>
                  <a:pt x="344499" y="159594"/>
                </a:lnTo>
                <a:lnTo>
                  <a:pt x="342972" y="196037"/>
                </a:lnTo>
                <a:lnTo>
                  <a:pt x="293097" y="42542"/>
                </a:lnTo>
                <a:lnTo>
                  <a:pt x="100403" y="94175"/>
                </a:lnTo>
                <a:lnTo>
                  <a:pt x="131881" y="242274"/>
                </a:lnTo>
                <a:lnTo>
                  <a:pt x="117939" y="220304"/>
                </a:lnTo>
                <a:lnTo>
                  <a:pt x="42758" y="101828"/>
                </a:lnTo>
                <a:lnTo>
                  <a:pt x="40916" y="102891"/>
                </a:lnTo>
                <a:lnTo>
                  <a:pt x="30493" y="94894"/>
                </a:lnTo>
                <a:cubicBezTo>
                  <a:pt x="24363" y="93251"/>
                  <a:pt x="17608" y="93947"/>
                  <a:pt x="11678" y="97370"/>
                </a:cubicBezTo>
                <a:cubicBezTo>
                  <a:pt x="5749" y="100793"/>
                  <a:pt x="1768" y="106296"/>
                  <a:pt x="126" y="112426"/>
                </a:cubicBezTo>
                <a:lnTo>
                  <a:pt x="1841" y="125451"/>
                </a:lnTo>
                <a:lnTo>
                  <a:pt x="0" y="126514"/>
                </a:lnTo>
                <a:lnTo>
                  <a:pt x="65011" y="250862"/>
                </a:lnTo>
                <a:lnTo>
                  <a:pt x="130350" y="375832"/>
                </a:lnTo>
                <a:lnTo>
                  <a:pt x="131509" y="375162"/>
                </a:lnTo>
                <a:lnTo>
                  <a:pt x="137503" y="387230"/>
                </a:lnTo>
                <a:cubicBezTo>
                  <a:pt x="143204" y="394546"/>
                  <a:pt x="150913" y="400003"/>
                  <a:pt x="159580" y="402995"/>
                </a:cubicBezTo>
                <a:lnTo>
                  <a:pt x="163007" y="403113"/>
                </a:lnTo>
                <a:lnTo>
                  <a:pt x="167198" y="405795"/>
                </a:lnTo>
                <a:cubicBezTo>
                  <a:pt x="188226" y="410502"/>
                  <a:pt x="233214" y="405704"/>
                  <a:pt x="283534" y="392221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80" name="円/楕円 1579">
            <a:extLst>
              <a:ext uri="{FF2B5EF4-FFF2-40B4-BE49-F238E27FC236}">
                <a16:creationId xmlns:a16="http://schemas.microsoft.com/office/drawing/2014/main" id="{03E5483B-6221-C545-863C-278A2FBCEFB5}"/>
              </a:ext>
            </a:extLst>
          </p:cNvPr>
          <p:cNvSpPr/>
          <p:nvPr/>
        </p:nvSpPr>
        <p:spPr>
          <a:xfrm flipH="1">
            <a:off x="7115812" y="991754"/>
            <a:ext cx="120959" cy="12095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2C49EE5A-F8F7-D942-8F67-BCCA921D6592}"/>
              </a:ext>
            </a:extLst>
          </p:cNvPr>
          <p:cNvSpPr/>
          <p:nvPr/>
        </p:nvSpPr>
        <p:spPr>
          <a:xfrm flipH="1">
            <a:off x="7083913" y="1134408"/>
            <a:ext cx="280041" cy="325670"/>
          </a:xfrm>
          <a:custGeom>
            <a:avLst/>
            <a:gdLst>
              <a:gd name="connsiteX0" fmla="*/ 187650 w 280041"/>
              <a:gd name="connsiteY0" fmla="*/ 0 h 325670"/>
              <a:gd name="connsiteX1" fmla="*/ 81643 w 280041"/>
              <a:gd name="connsiteY1" fmla="*/ 15548 h 325670"/>
              <a:gd name="connsiteX2" fmla="*/ 75196 w 280041"/>
              <a:gd name="connsiteY2" fmla="*/ 22615 h 325670"/>
              <a:gd name="connsiteX3" fmla="*/ 69101 w 280041"/>
              <a:gd name="connsiteY3" fmla="*/ 25139 h 325670"/>
              <a:gd name="connsiteX4" fmla="*/ 58261 w 280041"/>
              <a:gd name="connsiteY4" fmla="*/ 51311 h 325670"/>
              <a:gd name="connsiteX5" fmla="*/ 56149 w 280041"/>
              <a:gd name="connsiteY5" fmla="*/ 50745 h 325670"/>
              <a:gd name="connsiteX6" fmla="*/ 28004 w 280041"/>
              <a:gd name="connsiteY6" fmla="*/ 176635 h 325670"/>
              <a:gd name="connsiteX7" fmla="*/ 0 w 280041"/>
              <a:gd name="connsiteY7" fmla="*/ 301898 h 325670"/>
              <a:gd name="connsiteX8" fmla="*/ 1935 w 280041"/>
              <a:gd name="connsiteY8" fmla="*/ 302417 h 325670"/>
              <a:gd name="connsiteX9" fmla="*/ 3502 w 280041"/>
              <a:gd name="connsiteY9" fmla="*/ 314325 h 325670"/>
              <a:gd name="connsiteX10" fmla="*/ 17274 w 280041"/>
              <a:gd name="connsiteY10" fmla="*/ 324892 h 325670"/>
              <a:gd name="connsiteX11" fmla="*/ 34484 w 280041"/>
              <a:gd name="connsiteY11" fmla="*/ 322627 h 325670"/>
              <a:gd name="connsiteX12" fmla="*/ 41795 w 280041"/>
              <a:gd name="connsiteY12" fmla="*/ 313097 h 325670"/>
              <a:gd name="connsiteX13" fmla="*/ 43627 w 280041"/>
              <a:gd name="connsiteY13" fmla="*/ 313588 h 325670"/>
              <a:gd name="connsiteX14" fmla="*/ 82006 w 280041"/>
              <a:gd name="connsiteY14" fmla="*/ 191106 h 325670"/>
              <a:gd name="connsiteX15" fmla="*/ 89152 w 280041"/>
              <a:gd name="connsiteY15" fmla="*/ 168301 h 325670"/>
              <a:gd name="connsiteX16" fmla="*/ 96407 w 280041"/>
              <a:gd name="connsiteY16" fmla="*/ 306703 h 325670"/>
              <a:gd name="connsiteX17" fmla="*/ 212724 w 280041"/>
              <a:gd name="connsiteY17" fmla="*/ 306703 h 325670"/>
              <a:gd name="connsiteX18" fmla="*/ 241350 w 280041"/>
              <a:gd name="connsiteY18" fmla="*/ 178658 h 325670"/>
              <a:gd name="connsiteX19" fmla="*/ 276987 w 280041"/>
              <a:gd name="connsiteY19" fmla="*/ 19253 h 325670"/>
              <a:gd name="connsiteX20" fmla="*/ 277876 w 280041"/>
              <a:gd name="connsiteY20" fmla="*/ 19491 h 325670"/>
              <a:gd name="connsiteX21" fmla="*/ 278358 w 280041"/>
              <a:gd name="connsiteY21" fmla="*/ 14704 h 325670"/>
              <a:gd name="connsiteX22" fmla="*/ 280041 w 280041"/>
              <a:gd name="connsiteY22" fmla="*/ 10417 h 325670"/>
              <a:gd name="connsiteX23" fmla="*/ 269001 w 280041"/>
              <a:gd name="connsiteY23" fmla="*/ 7456 h 325670"/>
              <a:gd name="connsiteX24" fmla="*/ 187650 w 280041"/>
              <a:gd name="connsiteY24" fmla="*/ 0 h 32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0041" h="325670">
                <a:moveTo>
                  <a:pt x="187650" y="0"/>
                </a:moveTo>
                <a:cubicBezTo>
                  <a:pt x="139996" y="0"/>
                  <a:pt x="99109" y="6411"/>
                  <a:pt x="81643" y="15548"/>
                </a:cubicBezTo>
                <a:lnTo>
                  <a:pt x="75196" y="22615"/>
                </a:lnTo>
                <a:lnTo>
                  <a:pt x="69101" y="25139"/>
                </a:lnTo>
                <a:lnTo>
                  <a:pt x="58261" y="51311"/>
                </a:lnTo>
                <a:lnTo>
                  <a:pt x="56149" y="50745"/>
                </a:lnTo>
                <a:lnTo>
                  <a:pt x="28004" y="176635"/>
                </a:lnTo>
                <a:lnTo>
                  <a:pt x="0" y="301898"/>
                </a:lnTo>
                <a:lnTo>
                  <a:pt x="1935" y="302417"/>
                </a:lnTo>
                <a:lnTo>
                  <a:pt x="3502" y="314325"/>
                </a:lnTo>
                <a:cubicBezTo>
                  <a:pt x="6405" y="319352"/>
                  <a:pt x="11224" y="323271"/>
                  <a:pt x="17274" y="324892"/>
                </a:cubicBezTo>
                <a:cubicBezTo>
                  <a:pt x="23323" y="326513"/>
                  <a:pt x="29457" y="325529"/>
                  <a:pt x="34484" y="322627"/>
                </a:cubicBezTo>
                <a:lnTo>
                  <a:pt x="41795" y="313097"/>
                </a:lnTo>
                <a:lnTo>
                  <a:pt x="43627" y="313588"/>
                </a:lnTo>
                <a:lnTo>
                  <a:pt x="82006" y="191106"/>
                </a:lnTo>
                <a:lnTo>
                  <a:pt x="89152" y="168301"/>
                </a:lnTo>
                <a:lnTo>
                  <a:pt x="96407" y="306703"/>
                </a:lnTo>
                <a:lnTo>
                  <a:pt x="212724" y="306703"/>
                </a:lnTo>
                <a:lnTo>
                  <a:pt x="241350" y="178658"/>
                </a:lnTo>
                <a:lnTo>
                  <a:pt x="276987" y="19253"/>
                </a:lnTo>
                <a:lnTo>
                  <a:pt x="277876" y="19491"/>
                </a:lnTo>
                <a:lnTo>
                  <a:pt x="278358" y="14704"/>
                </a:lnTo>
                <a:lnTo>
                  <a:pt x="280041" y="10417"/>
                </a:lnTo>
                <a:lnTo>
                  <a:pt x="269001" y="7456"/>
                </a:lnTo>
                <a:cubicBezTo>
                  <a:pt x="248182" y="2849"/>
                  <a:pt x="219420" y="0"/>
                  <a:pt x="187650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706CBC4B-8054-5047-B8A9-9876BBF8638C}"/>
              </a:ext>
            </a:extLst>
          </p:cNvPr>
          <p:cNvSpPr/>
          <p:nvPr/>
        </p:nvSpPr>
        <p:spPr>
          <a:xfrm>
            <a:off x="8401386" y="2270781"/>
            <a:ext cx="338256" cy="253489"/>
          </a:xfrm>
          <a:custGeom>
            <a:avLst/>
            <a:gdLst>
              <a:gd name="connsiteX0" fmla="*/ 0 w 1173727"/>
              <a:gd name="connsiteY0" fmla="*/ 0 h 879590"/>
              <a:gd name="connsiteX1" fmla="*/ 595851 w 1173727"/>
              <a:gd name="connsiteY1" fmla="*/ 0 h 879590"/>
              <a:gd name="connsiteX2" fmla="*/ 739184 w 1173727"/>
              <a:gd name="connsiteY2" fmla="*/ 143420 h 879590"/>
              <a:gd name="connsiteX3" fmla="*/ 1144023 w 1173727"/>
              <a:gd name="connsiteY3" fmla="*/ 143420 h 879590"/>
              <a:gd name="connsiteX4" fmla="*/ 1173727 w 1173727"/>
              <a:gd name="connsiteY4" fmla="*/ 173124 h 879590"/>
              <a:gd name="connsiteX5" fmla="*/ 1173727 w 1173727"/>
              <a:gd name="connsiteY5" fmla="*/ 849886 h 879590"/>
              <a:gd name="connsiteX6" fmla="*/ 1144023 w 1173727"/>
              <a:gd name="connsiteY6" fmla="*/ 879590 h 879590"/>
              <a:gd name="connsiteX7" fmla="*/ 29704 w 1173727"/>
              <a:gd name="connsiteY7" fmla="*/ 879590 h 879590"/>
              <a:gd name="connsiteX8" fmla="*/ 0 w 1173727"/>
              <a:gd name="connsiteY8" fmla="*/ 849886 h 879590"/>
              <a:gd name="connsiteX9" fmla="*/ 0 w 1173727"/>
              <a:gd name="connsiteY9" fmla="*/ 201600 h 879590"/>
              <a:gd name="connsiteX10" fmla="*/ 0 w 1173727"/>
              <a:gd name="connsiteY10" fmla="*/ 173124 h 87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3727" h="879590">
                <a:moveTo>
                  <a:pt x="0" y="0"/>
                </a:moveTo>
                <a:lnTo>
                  <a:pt x="595851" y="0"/>
                </a:lnTo>
                <a:lnTo>
                  <a:pt x="739184" y="143420"/>
                </a:lnTo>
                <a:lnTo>
                  <a:pt x="1144023" y="143420"/>
                </a:lnTo>
                <a:cubicBezTo>
                  <a:pt x="1160428" y="143420"/>
                  <a:pt x="1173727" y="156719"/>
                  <a:pt x="1173727" y="173124"/>
                </a:cubicBezTo>
                <a:lnTo>
                  <a:pt x="1173727" y="849886"/>
                </a:lnTo>
                <a:cubicBezTo>
                  <a:pt x="1173727" y="866291"/>
                  <a:pt x="1160428" y="879590"/>
                  <a:pt x="1144023" y="879590"/>
                </a:cubicBezTo>
                <a:lnTo>
                  <a:pt x="29704" y="879590"/>
                </a:lnTo>
                <a:cubicBezTo>
                  <a:pt x="13299" y="879590"/>
                  <a:pt x="0" y="866291"/>
                  <a:pt x="0" y="849886"/>
                </a:cubicBezTo>
                <a:lnTo>
                  <a:pt x="0" y="201600"/>
                </a:lnTo>
                <a:lnTo>
                  <a:pt x="0" y="173124"/>
                </a:lnTo>
                <a:close/>
              </a:path>
            </a:pathLst>
          </a:cu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70F02572-C0E3-0E4C-AA13-E7781271B073}"/>
              </a:ext>
            </a:extLst>
          </p:cNvPr>
          <p:cNvSpPr/>
          <p:nvPr/>
        </p:nvSpPr>
        <p:spPr>
          <a:xfrm>
            <a:off x="8468623" y="2229174"/>
            <a:ext cx="338256" cy="253489"/>
          </a:xfrm>
          <a:custGeom>
            <a:avLst/>
            <a:gdLst>
              <a:gd name="connsiteX0" fmla="*/ 0 w 862473"/>
              <a:gd name="connsiteY0" fmla="*/ 0 h 646337"/>
              <a:gd name="connsiteX1" fmla="*/ 437841 w 862473"/>
              <a:gd name="connsiteY1" fmla="*/ 0 h 646337"/>
              <a:gd name="connsiteX2" fmla="*/ 543164 w 862473"/>
              <a:gd name="connsiteY2" fmla="*/ 105387 h 646337"/>
              <a:gd name="connsiteX3" fmla="*/ 840646 w 862473"/>
              <a:gd name="connsiteY3" fmla="*/ 105387 h 646337"/>
              <a:gd name="connsiteX4" fmla="*/ 862473 w 862473"/>
              <a:gd name="connsiteY4" fmla="*/ 127214 h 646337"/>
              <a:gd name="connsiteX5" fmla="*/ 862473 w 862473"/>
              <a:gd name="connsiteY5" fmla="*/ 624510 h 646337"/>
              <a:gd name="connsiteX6" fmla="*/ 840646 w 862473"/>
              <a:gd name="connsiteY6" fmla="*/ 646337 h 646337"/>
              <a:gd name="connsiteX7" fmla="*/ 754033 w 862473"/>
              <a:gd name="connsiteY7" fmla="*/ 646337 h 646337"/>
              <a:gd name="connsiteX8" fmla="*/ 754033 w 862473"/>
              <a:gd name="connsiteY8" fmla="*/ 181410 h 646337"/>
              <a:gd name="connsiteX9" fmla="*/ 732206 w 862473"/>
              <a:gd name="connsiteY9" fmla="*/ 159583 h 646337"/>
              <a:gd name="connsiteX10" fmla="*/ 434724 w 862473"/>
              <a:gd name="connsiteY10" fmla="*/ 159583 h 646337"/>
              <a:gd name="connsiteX11" fmla="*/ 329401 w 862473"/>
              <a:gd name="connsiteY11" fmla="*/ 54196 h 646337"/>
              <a:gd name="connsiteX12" fmla="*/ 0 w 862473"/>
              <a:gd name="connsiteY12" fmla="*/ 54196 h 646337"/>
              <a:gd name="connsiteX13" fmla="*/ 0 w 862473"/>
              <a:gd name="connsiteY13" fmla="*/ 0 h 646337"/>
              <a:gd name="connsiteX0" fmla="*/ 329401 w 862473"/>
              <a:gd name="connsiteY0" fmla="*/ 54196 h 646337"/>
              <a:gd name="connsiteX1" fmla="*/ 0 w 862473"/>
              <a:gd name="connsiteY1" fmla="*/ 54196 h 646337"/>
              <a:gd name="connsiteX2" fmla="*/ 0 w 862473"/>
              <a:gd name="connsiteY2" fmla="*/ 0 h 646337"/>
              <a:gd name="connsiteX3" fmla="*/ 437841 w 862473"/>
              <a:gd name="connsiteY3" fmla="*/ 0 h 646337"/>
              <a:gd name="connsiteX4" fmla="*/ 543164 w 862473"/>
              <a:gd name="connsiteY4" fmla="*/ 105387 h 646337"/>
              <a:gd name="connsiteX5" fmla="*/ 840646 w 862473"/>
              <a:gd name="connsiteY5" fmla="*/ 105387 h 646337"/>
              <a:gd name="connsiteX6" fmla="*/ 862473 w 862473"/>
              <a:gd name="connsiteY6" fmla="*/ 127214 h 646337"/>
              <a:gd name="connsiteX7" fmla="*/ 862473 w 862473"/>
              <a:gd name="connsiteY7" fmla="*/ 624510 h 646337"/>
              <a:gd name="connsiteX8" fmla="*/ 840646 w 862473"/>
              <a:gd name="connsiteY8" fmla="*/ 646337 h 646337"/>
              <a:gd name="connsiteX9" fmla="*/ 754033 w 862473"/>
              <a:gd name="connsiteY9" fmla="*/ 646337 h 646337"/>
              <a:gd name="connsiteX10" fmla="*/ 754033 w 862473"/>
              <a:gd name="connsiteY10" fmla="*/ 181410 h 646337"/>
              <a:gd name="connsiteX11" fmla="*/ 732206 w 862473"/>
              <a:gd name="connsiteY11" fmla="*/ 159583 h 646337"/>
              <a:gd name="connsiteX12" fmla="*/ 434724 w 862473"/>
              <a:gd name="connsiteY12" fmla="*/ 159583 h 646337"/>
              <a:gd name="connsiteX13" fmla="*/ 562551 w 862473"/>
              <a:gd name="connsiteY13" fmla="*/ 287346 h 646337"/>
              <a:gd name="connsiteX0" fmla="*/ 0 w 862473"/>
              <a:gd name="connsiteY0" fmla="*/ 54196 h 646337"/>
              <a:gd name="connsiteX1" fmla="*/ 0 w 862473"/>
              <a:gd name="connsiteY1" fmla="*/ 0 h 646337"/>
              <a:gd name="connsiteX2" fmla="*/ 437841 w 862473"/>
              <a:gd name="connsiteY2" fmla="*/ 0 h 646337"/>
              <a:gd name="connsiteX3" fmla="*/ 543164 w 862473"/>
              <a:gd name="connsiteY3" fmla="*/ 105387 h 646337"/>
              <a:gd name="connsiteX4" fmla="*/ 840646 w 862473"/>
              <a:gd name="connsiteY4" fmla="*/ 105387 h 646337"/>
              <a:gd name="connsiteX5" fmla="*/ 862473 w 862473"/>
              <a:gd name="connsiteY5" fmla="*/ 127214 h 646337"/>
              <a:gd name="connsiteX6" fmla="*/ 862473 w 862473"/>
              <a:gd name="connsiteY6" fmla="*/ 624510 h 646337"/>
              <a:gd name="connsiteX7" fmla="*/ 840646 w 862473"/>
              <a:gd name="connsiteY7" fmla="*/ 646337 h 646337"/>
              <a:gd name="connsiteX8" fmla="*/ 754033 w 862473"/>
              <a:gd name="connsiteY8" fmla="*/ 646337 h 646337"/>
              <a:gd name="connsiteX9" fmla="*/ 754033 w 862473"/>
              <a:gd name="connsiteY9" fmla="*/ 181410 h 646337"/>
              <a:gd name="connsiteX10" fmla="*/ 732206 w 862473"/>
              <a:gd name="connsiteY10" fmla="*/ 159583 h 646337"/>
              <a:gd name="connsiteX11" fmla="*/ 434724 w 862473"/>
              <a:gd name="connsiteY11" fmla="*/ 159583 h 646337"/>
              <a:gd name="connsiteX12" fmla="*/ 562551 w 862473"/>
              <a:gd name="connsiteY12" fmla="*/ 287346 h 646337"/>
              <a:gd name="connsiteX0" fmla="*/ 0 w 862473"/>
              <a:gd name="connsiteY0" fmla="*/ 54196 h 646337"/>
              <a:gd name="connsiteX1" fmla="*/ 0 w 862473"/>
              <a:gd name="connsiteY1" fmla="*/ 0 h 646337"/>
              <a:gd name="connsiteX2" fmla="*/ 437841 w 862473"/>
              <a:gd name="connsiteY2" fmla="*/ 0 h 646337"/>
              <a:gd name="connsiteX3" fmla="*/ 543164 w 862473"/>
              <a:gd name="connsiteY3" fmla="*/ 105387 h 646337"/>
              <a:gd name="connsiteX4" fmla="*/ 840646 w 862473"/>
              <a:gd name="connsiteY4" fmla="*/ 105387 h 646337"/>
              <a:gd name="connsiteX5" fmla="*/ 862473 w 862473"/>
              <a:gd name="connsiteY5" fmla="*/ 127214 h 646337"/>
              <a:gd name="connsiteX6" fmla="*/ 862473 w 862473"/>
              <a:gd name="connsiteY6" fmla="*/ 624510 h 646337"/>
              <a:gd name="connsiteX7" fmla="*/ 840646 w 862473"/>
              <a:gd name="connsiteY7" fmla="*/ 646337 h 646337"/>
              <a:gd name="connsiteX8" fmla="*/ 754033 w 862473"/>
              <a:gd name="connsiteY8" fmla="*/ 646337 h 646337"/>
              <a:gd name="connsiteX9" fmla="*/ 754033 w 862473"/>
              <a:gd name="connsiteY9" fmla="*/ 181410 h 646337"/>
              <a:gd name="connsiteX10" fmla="*/ 732206 w 862473"/>
              <a:gd name="connsiteY10" fmla="*/ 159583 h 646337"/>
              <a:gd name="connsiteX11" fmla="*/ 434724 w 862473"/>
              <a:gd name="connsiteY11" fmla="*/ 159583 h 646337"/>
              <a:gd name="connsiteX0" fmla="*/ 0 w 862473"/>
              <a:gd name="connsiteY0" fmla="*/ 54196 h 646337"/>
              <a:gd name="connsiteX1" fmla="*/ 0 w 862473"/>
              <a:gd name="connsiteY1" fmla="*/ 0 h 646337"/>
              <a:gd name="connsiteX2" fmla="*/ 437841 w 862473"/>
              <a:gd name="connsiteY2" fmla="*/ 0 h 646337"/>
              <a:gd name="connsiteX3" fmla="*/ 543164 w 862473"/>
              <a:gd name="connsiteY3" fmla="*/ 105387 h 646337"/>
              <a:gd name="connsiteX4" fmla="*/ 840646 w 862473"/>
              <a:gd name="connsiteY4" fmla="*/ 105387 h 646337"/>
              <a:gd name="connsiteX5" fmla="*/ 862473 w 862473"/>
              <a:gd name="connsiteY5" fmla="*/ 127214 h 646337"/>
              <a:gd name="connsiteX6" fmla="*/ 862473 w 862473"/>
              <a:gd name="connsiteY6" fmla="*/ 624510 h 646337"/>
              <a:gd name="connsiteX7" fmla="*/ 840646 w 862473"/>
              <a:gd name="connsiteY7" fmla="*/ 646337 h 646337"/>
              <a:gd name="connsiteX8" fmla="*/ 754033 w 862473"/>
              <a:gd name="connsiteY8" fmla="*/ 646337 h 646337"/>
              <a:gd name="connsiteX9" fmla="*/ 754033 w 862473"/>
              <a:gd name="connsiteY9" fmla="*/ 181410 h 646337"/>
              <a:gd name="connsiteX10" fmla="*/ 732206 w 862473"/>
              <a:gd name="connsiteY10" fmla="*/ 159583 h 646337"/>
              <a:gd name="connsiteX0" fmla="*/ 0 w 862473"/>
              <a:gd name="connsiteY0" fmla="*/ 54196 h 646337"/>
              <a:gd name="connsiteX1" fmla="*/ 0 w 862473"/>
              <a:gd name="connsiteY1" fmla="*/ 0 h 646337"/>
              <a:gd name="connsiteX2" fmla="*/ 437841 w 862473"/>
              <a:gd name="connsiteY2" fmla="*/ 0 h 646337"/>
              <a:gd name="connsiteX3" fmla="*/ 543164 w 862473"/>
              <a:gd name="connsiteY3" fmla="*/ 105387 h 646337"/>
              <a:gd name="connsiteX4" fmla="*/ 840646 w 862473"/>
              <a:gd name="connsiteY4" fmla="*/ 105387 h 646337"/>
              <a:gd name="connsiteX5" fmla="*/ 862473 w 862473"/>
              <a:gd name="connsiteY5" fmla="*/ 127214 h 646337"/>
              <a:gd name="connsiteX6" fmla="*/ 862473 w 862473"/>
              <a:gd name="connsiteY6" fmla="*/ 624510 h 646337"/>
              <a:gd name="connsiteX7" fmla="*/ 840646 w 862473"/>
              <a:gd name="connsiteY7" fmla="*/ 646337 h 646337"/>
              <a:gd name="connsiteX8" fmla="*/ 754033 w 862473"/>
              <a:gd name="connsiteY8" fmla="*/ 646337 h 646337"/>
              <a:gd name="connsiteX9" fmla="*/ 754033 w 862473"/>
              <a:gd name="connsiteY9" fmla="*/ 181410 h 646337"/>
              <a:gd name="connsiteX0" fmla="*/ 0 w 862473"/>
              <a:gd name="connsiteY0" fmla="*/ 54196 h 646337"/>
              <a:gd name="connsiteX1" fmla="*/ 0 w 862473"/>
              <a:gd name="connsiteY1" fmla="*/ 0 h 646337"/>
              <a:gd name="connsiteX2" fmla="*/ 437841 w 862473"/>
              <a:gd name="connsiteY2" fmla="*/ 0 h 646337"/>
              <a:gd name="connsiteX3" fmla="*/ 543164 w 862473"/>
              <a:gd name="connsiteY3" fmla="*/ 105387 h 646337"/>
              <a:gd name="connsiteX4" fmla="*/ 840646 w 862473"/>
              <a:gd name="connsiteY4" fmla="*/ 105387 h 646337"/>
              <a:gd name="connsiteX5" fmla="*/ 862473 w 862473"/>
              <a:gd name="connsiteY5" fmla="*/ 127214 h 646337"/>
              <a:gd name="connsiteX6" fmla="*/ 862473 w 862473"/>
              <a:gd name="connsiteY6" fmla="*/ 624510 h 646337"/>
              <a:gd name="connsiteX7" fmla="*/ 840646 w 862473"/>
              <a:gd name="connsiteY7" fmla="*/ 646337 h 646337"/>
              <a:gd name="connsiteX8" fmla="*/ 754033 w 862473"/>
              <a:gd name="connsiteY8" fmla="*/ 646337 h 64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2473" h="646337">
                <a:moveTo>
                  <a:pt x="0" y="54196"/>
                </a:moveTo>
                <a:lnTo>
                  <a:pt x="0" y="0"/>
                </a:lnTo>
                <a:lnTo>
                  <a:pt x="437841" y="0"/>
                </a:lnTo>
                <a:lnTo>
                  <a:pt x="543164" y="105387"/>
                </a:lnTo>
                <a:lnTo>
                  <a:pt x="840646" y="105387"/>
                </a:lnTo>
                <a:cubicBezTo>
                  <a:pt x="852701" y="105387"/>
                  <a:pt x="862473" y="115160"/>
                  <a:pt x="862473" y="127214"/>
                </a:cubicBezTo>
                <a:lnTo>
                  <a:pt x="862473" y="624510"/>
                </a:lnTo>
                <a:cubicBezTo>
                  <a:pt x="862473" y="636565"/>
                  <a:pt x="852701" y="646337"/>
                  <a:pt x="840646" y="646337"/>
                </a:cubicBezTo>
                <a:lnTo>
                  <a:pt x="754033" y="646337"/>
                </a:lnTo>
              </a:path>
            </a:pathLst>
          </a:cu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7" name="グループ化 1186">
            <a:extLst>
              <a:ext uri="{FF2B5EF4-FFF2-40B4-BE49-F238E27FC236}">
                <a16:creationId xmlns:a16="http://schemas.microsoft.com/office/drawing/2014/main" id="{D7C27E06-7972-8349-9E35-3C28CBE574D8}"/>
              </a:ext>
            </a:extLst>
          </p:cNvPr>
          <p:cNvGrpSpPr/>
          <p:nvPr/>
        </p:nvGrpSpPr>
        <p:grpSpPr>
          <a:xfrm>
            <a:off x="821606" y="3570886"/>
            <a:ext cx="437153" cy="461447"/>
            <a:chOff x="620173" y="6107303"/>
            <a:chExt cx="507600" cy="535809"/>
          </a:xfrm>
          <a:noFill/>
        </p:grpSpPr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E1328059-3DC0-704C-A3BE-D391F22275A0}"/>
                </a:ext>
              </a:extLst>
            </p:cNvPr>
            <p:cNvSpPr/>
            <p:nvPr/>
          </p:nvSpPr>
          <p:spPr>
            <a:xfrm>
              <a:off x="620173" y="6170064"/>
              <a:ext cx="507600" cy="170875"/>
            </a:xfrm>
            <a:custGeom>
              <a:avLst/>
              <a:gdLst>
                <a:gd name="connsiteX0" fmla="*/ 0 w 507600"/>
                <a:gd name="connsiteY0" fmla="*/ 0 h 170875"/>
                <a:gd name="connsiteX1" fmla="*/ 253800 w 507600"/>
                <a:gd name="connsiteY1" fmla="*/ 41275 h 170875"/>
                <a:gd name="connsiteX2" fmla="*/ 507600 w 507600"/>
                <a:gd name="connsiteY2" fmla="*/ 0 h 170875"/>
                <a:gd name="connsiteX3" fmla="*/ 507600 w 507600"/>
                <a:gd name="connsiteY3" fmla="*/ 129600 h 170875"/>
                <a:gd name="connsiteX4" fmla="*/ 253800 w 507600"/>
                <a:gd name="connsiteY4" fmla="*/ 170875 h 170875"/>
                <a:gd name="connsiteX5" fmla="*/ 0 w 507600"/>
                <a:gd name="connsiteY5" fmla="*/ 129600 h 17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600" h="170875">
                  <a:moveTo>
                    <a:pt x="0" y="0"/>
                  </a:moveTo>
                  <a:cubicBezTo>
                    <a:pt x="0" y="22796"/>
                    <a:pt x="113630" y="41275"/>
                    <a:pt x="253800" y="41275"/>
                  </a:cubicBezTo>
                  <a:cubicBezTo>
                    <a:pt x="393970" y="41275"/>
                    <a:pt x="507600" y="22796"/>
                    <a:pt x="507600" y="0"/>
                  </a:cubicBezTo>
                  <a:lnTo>
                    <a:pt x="507600" y="129600"/>
                  </a:lnTo>
                  <a:cubicBezTo>
                    <a:pt x="507600" y="152396"/>
                    <a:pt x="393970" y="170875"/>
                    <a:pt x="253800" y="170875"/>
                  </a:cubicBezTo>
                  <a:cubicBezTo>
                    <a:pt x="113630" y="170875"/>
                    <a:pt x="0" y="152396"/>
                    <a:pt x="0" y="129600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円/楕円 1188">
              <a:extLst>
                <a:ext uri="{FF2B5EF4-FFF2-40B4-BE49-F238E27FC236}">
                  <a16:creationId xmlns:a16="http://schemas.microsoft.com/office/drawing/2014/main" id="{B4ADA783-BF88-8C4C-9470-34CB3B12C0E4}"/>
                </a:ext>
              </a:extLst>
            </p:cNvPr>
            <p:cNvSpPr/>
            <p:nvPr/>
          </p:nvSpPr>
          <p:spPr>
            <a:xfrm>
              <a:off x="620173" y="6107303"/>
              <a:ext cx="507600" cy="8255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F0E88221-79E2-5344-88E8-B9937C76BD9E}"/>
                </a:ext>
              </a:extLst>
            </p:cNvPr>
            <p:cNvSpPr/>
            <p:nvPr/>
          </p:nvSpPr>
          <p:spPr>
            <a:xfrm>
              <a:off x="620173" y="6321150"/>
              <a:ext cx="507600" cy="170875"/>
            </a:xfrm>
            <a:custGeom>
              <a:avLst/>
              <a:gdLst>
                <a:gd name="connsiteX0" fmla="*/ 0 w 507600"/>
                <a:gd name="connsiteY0" fmla="*/ 0 h 170875"/>
                <a:gd name="connsiteX1" fmla="*/ 253800 w 507600"/>
                <a:gd name="connsiteY1" fmla="*/ 41275 h 170875"/>
                <a:gd name="connsiteX2" fmla="*/ 507600 w 507600"/>
                <a:gd name="connsiteY2" fmla="*/ 0 h 170875"/>
                <a:gd name="connsiteX3" fmla="*/ 507600 w 507600"/>
                <a:gd name="connsiteY3" fmla="*/ 129600 h 170875"/>
                <a:gd name="connsiteX4" fmla="*/ 253800 w 507600"/>
                <a:gd name="connsiteY4" fmla="*/ 170875 h 170875"/>
                <a:gd name="connsiteX5" fmla="*/ 0 w 507600"/>
                <a:gd name="connsiteY5" fmla="*/ 129600 h 17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600" h="170875">
                  <a:moveTo>
                    <a:pt x="0" y="0"/>
                  </a:moveTo>
                  <a:cubicBezTo>
                    <a:pt x="0" y="22796"/>
                    <a:pt x="113630" y="41275"/>
                    <a:pt x="253800" y="41275"/>
                  </a:cubicBezTo>
                  <a:cubicBezTo>
                    <a:pt x="393970" y="41275"/>
                    <a:pt x="507600" y="22796"/>
                    <a:pt x="507600" y="0"/>
                  </a:cubicBezTo>
                  <a:lnTo>
                    <a:pt x="507600" y="129600"/>
                  </a:lnTo>
                  <a:cubicBezTo>
                    <a:pt x="507600" y="152396"/>
                    <a:pt x="393970" y="170875"/>
                    <a:pt x="253800" y="170875"/>
                  </a:cubicBezTo>
                  <a:cubicBezTo>
                    <a:pt x="113630" y="170875"/>
                    <a:pt x="0" y="152396"/>
                    <a:pt x="0" y="129600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46B3A112-D67E-D042-B599-27A3CD85E762}"/>
                </a:ext>
              </a:extLst>
            </p:cNvPr>
            <p:cNvSpPr/>
            <p:nvPr/>
          </p:nvSpPr>
          <p:spPr>
            <a:xfrm>
              <a:off x="620173" y="6472237"/>
              <a:ext cx="507600" cy="170875"/>
            </a:xfrm>
            <a:custGeom>
              <a:avLst/>
              <a:gdLst>
                <a:gd name="connsiteX0" fmla="*/ 0 w 507600"/>
                <a:gd name="connsiteY0" fmla="*/ 0 h 170875"/>
                <a:gd name="connsiteX1" fmla="*/ 253800 w 507600"/>
                <a:gd name="connsiteY1" fmla="*/ 41275 h 170875"/>
                <a:gd name="connsiteX2" fmla="*/ 507600 w 507600"/>
                <a:gd name="connsiteY2" fmla="*/ 0 h 170875"/>
                <a:gd name="connsiteX3" fmla="*/ 507600 w 507600"/>
                <a:gd name="connsiteY3" fmla="*/ 129600 h 170875"/>
                <a:gd name="connsiteX4" fmla="*/ 253800 w 507600"/>
                <a:gd name="connsiteY4" fmla="*/ 170875 h 170875"/>
                <a:gd name="connsiteX5" fmla="*/ 0 w 507600"/>
                <a:gd name="connsiteY5" fmla="*/ 129600 h 17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600" h="170875">
                  <a:moveTo>
                    <a:pt x="0" y="0"/>
                  </a:moveTo>
                  <a:cubicBezTo>
                    <a:pt x="0" y="22796"/>
                    <a:pt x="113630" y="41275"/>
                    <a:pt x="253800" y="41275"/>
                  </a:cubicBezTo>
                  <a:cubicBezTo>
                    <a:pt x="393970" y="41275"/>
                    <a:pt x="507600" y="22796"/>
                    <a:pt x="507600" y="0"/>
                  </a:cubicBezTo>
                  <a:lnTo>
                    <a:pt x="507600" y="129600"/>
                  </a:lnTo>
                  <a:cubicBezTo>
                    <a:pt x="507600" y="152396"/>
                    <a:pt x="393970" y="170875"/>
                    <a:pt x="253800" y="170875"/>
                  </a:cubicBezTo>
                  <a:cubicBezTo>
                    <a:pt x="113630" y="170875"/>
                    <a:pt x="0" y="152396"/>
                    <a:pt x="0" y="129600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C0B030F1-5C63-0F4D-89E2-29E5744CD4EF}"/>
              </a:ext>
            </a:extLst>
          </p:cNvPr>
          <p:cNvSpPr/>
          <p:nvPr/>
        </p:nvSpPr>
        <p:spPr>
          <a:xfrm>
            <a:off x="2250080" y="3614398"/>
            <a:ext cx="273091" cy="379499"/>
          </a:xfrm>
          <a:custGeom>
            <a:avLst/>
            <a:gdLst>
              <a:gd name="connsiteX0" fmla="*/ 383497 w 531892"/>
              <a:gd name="connsiteY0" fmla="*/ 31754 h 739140"/>
              <a:gd name="connsiteX1" fmla="*/ 383497 w 531892"/>
              <a:gd name="connsiteY1" fmla="*/ 146689 h 739140"/>
              <a:gd name="connsiteX2" fmla="*/ 429216 w 531892"/>
              <a:gd name="connsiteY2" fmla="*/ 146689 h 739140"/>
              <a:gd name="connsiteX3" fmla="*/ 429216 w 531892"/>
              <a:gd name="connsiteY3" fmla="*/ 31754 h 739140"/>
              <a:gd name="connsiteX4" fmla="*/ 296184 w 531892"/>
              <a:gd name="connsiteY4" fmla="*/ 31753 h 739140"/>
              <a:gd name="connsiteX5" fmla="*/ 296184 w 531892"/>
              <a:gd name="connsiteY5" fmla="*/ 146688 h 739140"/>
              <a:gd name="connsiteX6" fmla="*/ 341903 w 531892"/>
              <a:gd name="connsiteY6" fmla="*/ 146688 h 739140"/>
              <a:gd name="connsiteX7" fmla="*/ 341903 w 531892"/>
              <a:gd name="connsiteY7" fmla="*/ 31753 h 739140"/>
              <a:gd name="connsiteX8" fmla="*/ 208870 w 531892"/>
              <a:gd name="connsiteY8" fmla="*/ 31752 h 739140"/>
              <a:gd name="connsiteX9" fmla="*/ 208870 w 531892"/>
              <a:gd name="connsiteY9" fmla="*/ 146687 h 739140"/>
              <a:gd name="connsiteX10" fmla="*/ 254589 w 531892"/>
              <a:gd name="connsiteY10" fmla="*/ 146687 h 739140"/>
              <a:gd name="connsiteX11" fmla="*/ 254589 w 531892"/>
              <a:gd name="connsiteY11" fmla="*/ 31752 h 739140"/>
              <a:gd name="connsiteX12" fmla="*/ 121556 w 531892"/>
              <a:gd name="connsiteY12" fmla="*/ 31751 h 739140"/>
              <a:gd name="connsiteX13" fmla="*/ 121556 w 531892"/>
              <a:gd name="connsiteY13" fmla="*/ 146686 h 739140"/>
              <a:gd name="connsiteX14" fmla="*/ 167275 w 531892"/>
              <a:gd name="connsiteY14" fmla="*/ 146686 h 739140"/>
              <a:gd name="connsiteX15" fmla="*/ 167275 w 531892"/>
              <a:gd name="connsiteY15" fmla="*/ 31751 h 739140"/>
              <a:gd name="connsiteX16" fmla="*/ 34243 w 531892"/>
              <a:gd name="connsiteY16" fmla="*/ 31750 h 739140"/>
              <a:gd name="connsiteX17" fmla="*/ 34243 w 531892"/>
              <a:gd name="connsiteY17" fmla="*/ 146685 h 739140"/>
              <a:gd name="connsiteX18" fmla="*/ 79962 w 531892"/>
              <a:gd name="connsiteY18" fmla="*/ 146685 h 739140"/>
              <a:gd name="connsiteX19" fmla="*/ 79962 w 531892"/>
              <a:gd name="connsiteY19" fmla="*/ 31750 h 739140"/>
              <a:gd name="connsiteX20" fmla="*/ 0 w 531892"/>
              <a:gd name="connsiteY20" fmla="*/ 0 h 739140"/>
              <a:gd name="connsiteX21" fmla="*/ 443242 w 531892"/>
              <a:gd name="connsiteY21" fmla="*/ 0 h 739140"/>
              <a:gd name="connsiteX22" fmla="*/ 531892 w 531892"/>
              <a:gd name="connsiteY22" fmla="*/ 88650 h 739140"/>
              <a:gd name="connsiteX23" fmla="*/ 531892 w 531892"/>
              <a:gd name="connsiteY23" fmla="*/ 739140 h 739140"/>
              <a:gd name="connsiteX24" fmla="*/ 0 w 531892"/>
              <a:gd name="connsiteY24" fmla="*/ 73914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1892" h="739140">
                <a:moveTo>
                  <a:pt x="383497" y="31754"/>
                </a:moveTo>
                <a:lnTo>
                  <a:pt x="383497" y="146689"/>
                </a:lnTo>
                <a:lnTo>
                  <a:pt x="429216" y="146689"/>
                </a:lnTo>
                <a:lnTo>
                  <a:pt x="429216" y="31754"/>
                </a:lnTo>
                <a:close/>
                <a:moveTo>
                  <a:pt x="296184" y="31753"/>
                </a:moveTo>
                <a:lnTo>
                  <a:pt x="296184" y="146688"/>
                </a:lnTo>
                <a:lnTo>
                  <a:pt x="341903" y="146688"/>
                </a:lnTo>
                <a:lnTo>
                  <a:pt x="341903" y="31753"/>
                </a:lnTo>
                <a:close/>
                <a:moveTo>
                  <a:pt x="208870" y="31752"/>
                </a:moveTo>
                <a:lnTo>
                  <a:pt x="208870" y="146687"/>
                </a:lnTo>
                <a:lnTo>
                  <a:pt x="254589" y="146687"/>
                </a:lnTo>
                <a:lnTo>
                  <a:pt x="254589" y="31752"/>
                </a:lnTo>
                <a:close/>
                <a:moveTo>
                  <a:pt x="121556" y="31751"/>
                </a:moveTo>
                <a:lnTo>
                  <a:pt x="121556" y="146686"/>
                </a:lnTo>
                <a:lnTo>
                  <a:pt x="167275" y="146686"/>
                </a:lnTo>
                <a:lnTo>
                  <a:pt x="167275" y="31751"/>
                </a:lnTo>
                <a:close/>
                <a:moveTo>
                  <a:pt x="34243" y="31750"/>
                </a:moveTo>
                <a:lnTo>
                  <a:pt x="34243" y="146685"/>
                </a:lnTo>
                <a:lnTo>
                  <a:pt x="79962" y="146685"/>
                </a:lnTo>
                <a:lnTo>
                  <a:pt x="79962" y="31750"/>
                </a:lnTo>
                <a:close/>
                <a:moveTo>
                  <a:pt x="0" y="0"/>
                </a:moveTo>
                <a:lnTo>
                  <a:pt x="443242" y="0"/>
                </a:lnTo>
                <a:lnTo>
                  <a:pt x="531892" y="88650"/>
                </a:lnTo>
                <a:lnTo>
                  <a:pt x="531892" y="739140"/>
                </a:lnTo>
                <a:lnTo>
                  <a:pt x="0" y="73914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B141D255-D353-2844-BC38-757DD21EB6C3}"/>
              </a:ext>
            </a:extLst>
          </p:cNvPr>
          <p:cNvSpPr/>
          <p:nvPr/>
        </p:nvSpPr>
        <p:spPr>
          <a:xfrm rot="19800000">
            <a:off x="9179615" y="2232485"/>
            <a:ext cx="420071" cy="371812"/>
          </a:xfrm>
          <a:custGeom>
            <a:avLst/>
            <a:gdLst>
              <a:gd name="connsiteX0" fmla="*/ 281710 w 564359"/>
              <a:gd name="connsiteY0" fmla="*/ 139270 h 499524"/>
              <a:gd name="connsiteX1" fmla="*/ 185913 w 564359"/>
              <a:gd name="connsiteY1" fmla="*/ 304437 h 499524"/>
              <a:gd name="connsiteX2" fmla="*/ 377507 w 564359"/>
              <a:gd name="connsiteY2" fmla="*/ 304437 h 499524"/>
              <a:gd name="connsiteX3" fmla="*/ 192703 w 564359"/>
              <a:gd name="connsiteY3" fmla="*/ 7385 h 499524"/>
              <a:gd name="connsiteX4" fmla="*/ 536822 w 564359"/>
              <a:gd name="connsiteY4" fmla="*/ 206062 h 499524"/>
              <a:gd name="connsiteX5" fmla="*/ 556974 w 564359"/>
              <a:gd name="connsiteY5" fmla="*/ 281272 h 499524"/>
              <a:gd name="connsiteX6" fmla="*/ 446865 w 564359"/>
              <a:gd name="connsiteY6" fmla="*/ 471987 h 499524"/>
              <a:gd name="connsiteX7" fmla="*/ 371656 w 564359"/>
              <a:gd name="connsiteY7" fmla="*/ 492139 h 499524"/>
              <a:gd name="connsiteX8" fmla="*/ 27537 w 564359"/>
              <a:gd name="connsiteY8" fmla="*/ 293462 h 499524"/>
              <a:gd name="connsiteX9" fmla="*/ 7385 w 564359"/>
              <a:gd name="connsiteY9" fmla="*/ 218253 h 499524"/>
              <a:gd name="connsiteX10" fmla="*/ 117494 w 564359"/>
              <a:gd name="connsiteY10" fmla="*/ 27538 h 499524"/>
              <a:gd name="connsiteX11" fmla="*/ 192703 w 564359"/>
              <a:gd name="connsiteY11" fmla="*/ 7385 h 49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4359" h="499524">
                <a:moveTo>
                  <a:pt x="281710" y="139270"/>
                </a:moveTo>
                <a:lnTo>
                  <a:pt x="185913" y="304437"/>
                </a:lnTo>
                <a:lnTo>
                  <a:pt x="377507" y="304437"/>
                </a:lnTo>
                <a:close/>
                <a:moveTo>
                  <a:pt x="192703" y="7385"/>
                </a:moveTo>
                <a:lnTo>
                  <a:pt x="536822" y="206062"/>
                </a:lnTo>
                <a:cubicBezTo>
                  <a:pt x="563155" y="221266"/>
                  <a:pt x="572178" y="254938"/>
                  <a:pt x="556974" y="281272"/>
                </a:cubicBezTo>
                <a:lnTo>
                  <a:pt x="446865" y="471987"/>
                </a:lnTo>
                <a:cubicBezTo>
                  <a:pt x="431661" y="498320"/>
                  <a:pt x="397989" y="507343"/>
                  <a:pt x="371656" y="492139"/>
                </a:cubicBezTo>
                <a:lnTo>
                  <a:pt x="27537" y="293462"/>
                </a:lnTo>
                <a:cubicBezTo>
                  <a:pt x="1204" y="278259"/>
                  <a:pt x="-7819" y="244586"/>
                  <a:pt x="7385" y="218253"/>
                </a:cubicBezTo>
                <a:lnTo>
                  <a:pt x="117494" y="27538"/>
                </a:lnTo>
                <a:cubicBezTo>
                  <a:pt x="132698" y="1204"/>
                  <a:pt x="166370" y="-7818"/>
                  <a:pt x="192703" y="7385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2822B0BA-C1FF-424C-B1D2-98904D46A720}"/>
              </a:ext>
            </a:extLst>
          </p:cNvPr>
          <p:cNvSpPr/>
          <p:nvPr/>
        </p:nvSpPr>
        <p:spPr>
          <a:xfrm>
            <a:off x="821606" y="5142378"/>
            <a:ext cx="728203" cy="451646"/>
          </a:xfrm>
          <a:custGeom>
            <a:avLst/>
            <a:gdLst>
              <a:gd name="connsiteX0" fmla="*/ 825982 w 884589"/>
              <a:gd name="connsiteY0" fmla="*/ 237925 h 548640"/>
              <a:gd name="connsiteX1" fmla="*/ 789586 w 884589"/>
              <a:gd name="connsiteY1" fmla="*/ 274321 h 548640"/>
              <a:gd name="connsiteX2" fmla="*/ 825982 w 884589"/>
              <a:gd name="connsiteY2" fmla="*/ 310717 h 548640"/>
              <a:gd name="connsiteX3" fmla="*/ 862378 w 884589"/>
              <a:gd name="connsiteY3" fmla="*/ 274321 h 548640"/>
              <a:gd name="connsiteX4" fmla="*/ 825982 w 884589"/>
              <a:gd name="connsiteY4" fmla="*/ 237925 h 548640"/>
              <a:gd name="connsiteX5" fmla="*/ 59302 w 884589"/>
              <a:gd name="connsiteY5" fmla="*/ 42204 h 548640"/>
              <a:gd name="connsiteX6" fmla="*/ 59302 w 884589"/>
              <a:gd name="connsiteY6" fmla="*/ 506438 h 548640"/>
              <a:gd name="connsiteX7" fmla="*/ 767375 w 884589"/>
              <a:gd name="connsiteY7" fmla="*/ 506438 h 548640"/>
              <a:gd name="connsiteX8" fmla="*/ 767375 w 884589"/>
              <a:gd name="connsiteY8" fmla="*/ 42204 h 548640"/>
              <a:gd name="connsiteX9" fmla="*/ 39859 w 884589"/>
              <a:gd name="connsiteY9" fmla="*/ 0 h 548640"/>
              <a:gd name="connsiteX10" fmla="*/ 844730 w 884589"/>
              <a:gd name="connsiteY10" fmla="*/ 0 h 548640"/>
              <a:gd name="connsiteX11" fmla="*/ 884589 w 884589"/>
              <a:gd name="connsiteY11" fmla="*/ 39859 h 548640"/>
              <a:gd name="connsiteX12" fmla="*/ 884589 w 884589"/>
              <a:gd name="connsiteY12" fmla="*/ 508781 h 548640"/>
              <a:gd name="connsiteX13" fmla="*/ 844730 w 884589"/>
              <a:gd name="connsiteY13" fmla="*/ 548640 h 548640"/>
              <a:gd name="connsiteX14" fmla="*/ 39859 w 884589"/>
              <a:gd name="connsiteY14" fmla="*/ 548640 h 548640"/>
              <a:gd name="connsiteX15" fmla="*/ 0 w 884589"/>
              <a:gd name="connsiteY15" fmla="*/ 508781 h 548640"/>
              <a:gd name="connsiteX16" fmla="*/ 0 w 884589"/>
              <a:gd name="connsiteY16" fmla="*/ 39859 h 548640"/>
              <a:gd name="connsiteX17" fmla="*/ 39859 w 884589"/>
              <a:gd name="connsiteY17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4589" h="548640">
                <a:moveTo>
                  <a:pt x="825982" y="237925"/>
                </a:moveTo>
                <a:cubicBezTo>
                  <a:pt x="805881" y="237925"/>
                  <a:pt x="789586" y="254220"/>
                  <a:pt x="789586" y="274321"/>
                </a:cubicBezTo>
                <a:cubicBezTo>
                  <a:pt x="789586" y="294422"/>
                  <a:pt x="805881" y="310717"/>
                  <a:pt x="825982" y="310717"/>
                </a:cubicBezTo>
                <a:cubicBezTo>
                  <a:pt x="846083" y="310717"/>
                  <a:pt x="862378" y="294422"/>
                  <a:pt x="862378" y="274321"/>
                </a:cubicBezTo>
                <a:cubicBezTo>
                  <a:pt x="862378" y="254220"/>
                  <a:pt x="846083" y="237925"/>
                  <a:pt x="825982" y="237925"/>
                </a:cubicBezTo>
                <a:close/>
                <a:moveTo>
                  <a:pt x="59302" y="42204"/>
                </a:moveTo>
                <a:lnTo>
                  <a:pt x="59302" y="506438"/>
                </a:lnTo>
                <a:lnTo>
                  <a:pt x="767375" y="506438"/>
                </a:lnTo>
                <a:lnTo>
                  <a:pt x="767375" y="42204"/>
                </a:lnTo>
                <a:close/>
                <a:moveTo>
                  <a:pt x="39859" y="0"/>
                </a:moveTo>
                <a:lnTo>
                  <a:pt x="844730" y="0"/>
                </a:lnTo>
                <a:cubicBezTo>
                  <a:pt x="866744" y="0"/>
                  <a:pt x="884589" y="17845"/>
                  <a:pt x="884589" y="39859"/>
                </a:cubicBezTo>
                <a:lnTo>
                  <a:pt x="884589" y="508781"/>
                </a:lnTo>
                <a:cubicBezTo>
                  <a:pt x="884589" y="530795"/>
                  <a:pt x="866744" y="548640"/>
                  <a:pt x="844730" y="548640"/>
                </a:cubicBezTo>
                <a:lnTo>
                  <a:pt x="39859" y="548640"/>
                </a:lnTo>
                <a:cubicBezTo>
                  <a:pt x="17845" y="548640"/>
                  <a:pt x="0" y="530795"/>
                  <a:pt x="0" y="508781"/>
                </a:cubicBezTo>
                <a:lnTo>
                  <a:pt x="0" y="39859"/>
                </a:lnTo>
                <a:cubicBezTo>
                  <a:pt x="0" y="17845"/>
                  <a:pt x="17845" y="0"/>
                  <a:pt x="39859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C1A02C26-D8F5-AD4C-AB4E-59E1C3B98C86}"/>
              </a:ext>
            </a:extLst>
          </p:cNvPr>
          <p:cNvSpPr/>
          <p:nvPr/>
        </p:nvSpPr>
        <p:spPr>
          <a:xfrm>
            <a:off x="821606" y="970803"/>
            <a:ext cx="760645" cy="459639"/>
          </a:xfrm>
          <a:custGeom>
            <a:avLst/>
            <a:gdLst>
              <a:gd name="connsiteX0" fmla="*/ 799076 w 1881512"/>
              <a:gd name="connsiteY0" fmla="*/ 0 h 1136950"/>
              <a:gd name="connsiteX1" fmla="*/ 1140441 w 1881512"/>
              <a:gd name="connsiteY1" fmla="*/ 226272 h 1136950"/>
              <a:gd name="connsiteX2" fmla="*/ 1145039 w 1881512"/>
              <a:gd name="connsiteY2" fmla="*/ 241085 h 1136950"/>
              <a:gd name="connsiteX3" fmla="*/ 1169555 w 1881512"/>
              <a:gd name="connsiteY3" fmla="*/ 238614 h 1136950"/>
              <a:gd name="connsiteX4" fmla="*/ 1427576 w 1881512"/>
              <a:gd name="connsiteY4" fmla="*/ 375802 h 1136950"/>
              <a:gd name="connsiteX5" fmla="*/ 1442295 w 1881512"/>
              <a:gd name="connsiteY5" fmla="*/ 402920 h 1136950"/>
              <a:gd name="connsiteX6" fmla="*/ 1511033 w 1881512"/>
              <a:gd name="connsiteY6" fmla="*/ 395991 h 1136950"/>
              <a:gd name="connsiteX7" fmla="*/ 1881512 w 1881512"/>
              <a:gd name="connsiteY7" fmla="*/ 766470 h 1136950"/>
              <a:gd name="connsiteX8" fmla="*/ 1511033 w 1881512"/>
              <a:gd name="connsiteY8" fmla="*/ 1136949 h 1136950"/>
              <a:gd name="connsiteX9" fmla="*/ 1499875 w 1881512"/>
              <a:gd name="connsiteY9" fmla="*/ 1135824 h 1136950"/>
              <a:gd name="connsiteX10" fmla="*/ 1499875 w 1881512"/>
              <a:gd name="connsiteY10" fmla="*/ 1136949 h 1136950"/>
              <a:gd name="connsiteX11" fmla="*/ 428608 w 1881512"/>
              <a:gd name="connsiteY11" fmla="*/ 1136949 h 1136950"/>
              <a:gd name="connsiteX12" fmla="*/ 428598 w 1881512"/>
              <a:gd name="connsiteY12" fmla="*/ 1136950 h 1136950"/>
              <a:gd name="connsiteX13" fmla="*/ 0 w 1881512"/>
              <a:gd name="connsiteY13" fmla="*/ 708352 h 1136950"/>
              <a:gd name="connsiteX14" fmla="*/ 428598 w 1881512"/>
              <a:gd name="connsiteY14" fmla="*/ 279754 h 1136950"/>
              <a:gd name="connsiteX15" fmla="*/ 440822 w 1881512"/>
              <a:gd name="connsiteY15" fmla="*/ 280679 h 1136950"/>
              <a:gd name="connsiteX16" fmla="*/ 457711 w 1881512"/>
              <a:gd name="connsiteY16" fmla="*/ 226272 h 1136950"/>
              <a:gd name="connsiteX17" fmla="*/ 799076 w 1881512"/>
              <a:gd name="connsiteY17" fmla="*/ 0 h 11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1512" h="1136950">
                <a:moveTo>
                  <a:pt x="799076" y="0"/>
                </a:moveTo>
                <a:cubicBezTo>
                  <a:pt x="952534" y="0"/>
                  <a:pt x="1084199" y="93301"/>
                  <a:pt x="1140441" y="226272"/>
                </a:cubicBezTo>
                <a:lnTo>
                  <a:pt x="1145039" y="241085"/>
                </a:lnTo>
                <a:lnTo>
                  <a:pt x="1169555" y="238614"/>
                </a:lnTo>
                <a:cubicBezTo>
                  <a:pt x="1276962" y="238614"/>
                  <a:pt x="1371658" y="293033"/>
                  <a:pt x="1427576" y="375802"/>
                </a:cubicBezTo>
                <a:lnTo>
                  <a:pt x="1442295" y="402920"/>
                </a:lnTo>
                <a:lnTo>
                  <a:pt x="1511033" y="395991"/>
                </a:lnTo>
                <a:cubicBezTo>
                  <a:pt x="1715643" y="395991"/>
                  <a:pt x="1881512" y="561860"/>
                  <a:pt x="1881512" y="766470"/>
                </a:cubicBezTo>
                <a:cubicBezTo>
                  <a:pt x="1881512" y="971080"/>
                  <a:pt x="1715643" y="1136949"/>
                  <a:pt x="1511033" y="1136949"/>
                </a:cubicBezTo>
                <a:lnTo>
                  <a:pt x="1499875" y="1135824"/>
                </a:lnTo>
                <a:lnTo>
                  <a:pt x="1499875" y="1136949"/>
                </a:lnTo>
                <a:lnTo>
                  <a:pt x="428608" y="1136949"/>
                </a:lnTo>
                <a:lnTo>
                  <a:pt x="428598" y="1136950"/>
                </a:lnTo>
                <a:cubicBezTo>
                  <a:pt x="191890" y="1136950"/>
                  <a:pt x="0" y="945060"/>
                  <a:pt x="0" y="708352"/>
                </a:cubicBezTo>
                <a:cubicBezTo>
                  <a:pt x="0" y="471644"/>
                  <a:pt x="191890" y="279754"/>
                  <a:pt x="428598" y="279754"/>
                </a:cubicBezTo>
                <a:lnTo>
                  <a:pt x="440822" y="280679"/>
                </a:lnTo>
                <a:lnTo>
                  <a:pt x="457711" y="226272"/>
                </a:lnTo>
                <a:cubicBezTo>
                  <a:pt x="513953" y="93301"/>
                  <a:pt x="645619" y="0"/>
                  <a:pt x="799076" y="0"/>
                </a:cubicBezTo>
                <a:close/>
              </a:path>
            </a:pathLst>
          </a:cu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 542">
            <a:extLst>
              <a:ext uri="{FF2B5EF4-FFF2-40B4-BE49-F238E27FC236}">
                <a16:creationId xmlns:a16="http://schemas.microsoft.com/office/drawing/2014/main" id="{EE99F34B-AF09-F842-B627-4DEA0029A161}"/>
              </a:ext>
            </a:extLst>
          </p:cNvPr>
          <p:cNvSpPr/>
          <p:nvPr/>
        </p:nvSpPr>
        <p:spPr>
          <a:xfrm>
            <a:off x="1887835" y="2216104"/>
            <a:ext cx="320765" cy="518717"/>
          </a:xfrm>
          <a:custGeom>
            <a:avLst/>
            <a:gdLst>
              <a:gd name="connsiteX0" fmla="*/ 243739 w 320765"/>
              <a:gd name="connsiteY0" fmla="*/ 311219 h 518717"/>
              <a:gd name="connsiteX1" fmla="*/ 243739 w 320765"/>
              <a:gd name="connsiteY1" fmla="*/ 358233 h 518717"/>
              <a:gd name="connsiteX2" fmla="*/ 290753 w 320765"/>
              <a:gd name="connsiteY2" fmla="*/ 358233 h 518717"/>
              <a:gd name="connsiteX3" fmla="*/ 290753 w 320765"/>
              <a:gd name="connsiteY3" fmla="*/ 311219 h 518717"/>
              <a:gd name="connsiteX4" fmla="*/ 171563 w 320765"/>
              <a:gd name="connsiteY4" fmla="*/ 311219 h 518717"/>
              <a:gd name="connsiteX5" fmla="*/ 171563 w 320765"/>
              <a:gd name="connsiteY5" fmla="*/ 358233 h 518717"/>
              <a:gd name="connsiteX6" fmla="*/ 218577 w 320765"/>
              <a:gd name="connsiteY6" fmla="*/ 358233 h 518717"/>
              <a:gd name="connsiteX7" fmla="*/ 218577 w 320765"/>
              <a:gd name="connsiteY7" fmla="*/ 311219 h 518717"/>
              <a:gd name="connsiteX8" fmla="*/ 99387 w 320765"/>
              <a:gd name="connsiteY8" fmla="*/ 311219 h 518717"/>
              <a:gd name="connsiteX9" fmla="*/ 99387 w 320765"/>
              <a:gd name="connsiteY9" fmla="*/ 358233 h 518717"/>
              <a:gd name="connsiteX10" fmla="*/ 146401 w 320765"/>
              <a:gd name="connsiteY10" fmla="*/ 358233 h 518717"/>
              <a:gd name="connsiteX11" fmla="*/ 146401 w 320765"/>
              <a:gd name="connsiteY11" fmla="*/ 311219 h 518717"/>
              <a:gd name="connsiteX12" fmla="*/ 27211 w 320765"/>
              <a:gd name="connsiteY12" fmla="*/ 311219 h 518717"/>
              <a:gd name="connsiteX13" fmla="*/ 27211 w 320765"/>
              <a:gd name="connsiteY13" fmla="*/ 358233 h 518717"/>
              <a:gd name="connsiteX14" fmla="*/ 74225 w 320765"/>
              <a:gd name="connsiteY14" fmla="*/ 358233 h 518717"/>
              <a:gd name="connsiteX15" fmla="*/ 74225 w 320765"/>
              <a:gd name="connsiteY15" fmla="*/ 311219 h 518717"/>
              <a:gd name="connsiteX16" fmla="*/ 243739 w 320765"/>
              <a:gd name="connsiteY16" fmla="*/ 218319 h 518717"/>
              <a:gd name="connsiteX17" fmla="*/ 243739 w 320765"/>
              <a:gd name="connsiteY17" fmla="*/ 265333 h 518717"/>
              <a:gd name="connsiteX18" fmla="*/ 290753 w 320765"/>
              <a:gd name="connsiteY18" fmla="*/ 265333 h 518717"/>
              <a:gd name="connsiteX19" fmla="*/ 290753 w 320765"/>
              <a:gd name="connsiteY19" fmla="*/ 218319 h 518717"/>
              <a:gd name="connsiteX20" fmla="*/ 171563 w 320765"/>
              <a:gd name="connsiteY20" fmla="*/ 218319 h 518717"/>
              <a:gd name="connsiteX21" fmla="*/ 171563 w 320765"/>
              <a:gd name="connsiteY21" fmla="*/ 265333 h 518717"/>
              <a:gd name="connsiteX22" fmla="*/ 218577 w 320765"/>
              <a:gd name="connsiteY22" fmla="*/ 265333 h 518717"/>
              <a:gd name="connsiteX23" fmla="*/ 218577 w 320765"/>
              <a:gd name="connsiteY23" fmla="*/ 218319 h 518717"/>
              <a:gd name="connsiteX24" fmla="*/ 99387 w 320765"/>
              <a:gd name="connsiteY24" fmla="*/ 218319 h 518717"/>
              <a:gd name="connsiteX25" fmla="*/ 99387 w 320765"/>
              <a:gd name="connsiteY25" fmla="*/ 265333 h 518717"/>
              <a:gd name="connsiteX26" fmla="*/ 146401 w 320765"/>
              <a:gd name="connsiteY26" fmla="*/ 265333 h 518717"/>
              <a:gd name="connsiteX27" fmla="*/ 146401 w 320765"/>
              <a:gd name="connsiteY27" fmla="*/ 218319 h 518717"/>
              <a:gd name="connsiteX28" fmla="*/ 27211 w 320765"/>
              <a:gd name="connsiteY28" fmla="*/ 218319 h 518717"/>
              <a:gd name="connsiteX29" fmla="*/ 27211 w 320765"/>
              <a:gd name="connsiteY29" fmla="*/ 265333 h 518717"/>
              <a:gd name="connsiteX30" fmla="*/ 74225 w 320765"/>
              <a:gd name="connsiteY30" fmla="*/ 265333 h 518717"/>
              <a:gd name="connsiteX31" fmla="*/ 74225 w 320765"/>
              <a:gd name="connsiteY31" fmla="*/ 218319 h 518717"/>
              <a:gd name="connsiteX32" fmla="*/ 243739 w 320765"/>
              <a:gd name="connsiteY32" fmla="*/ 125419 h 518717"/>
              <a:gd name="connsiteX33" fmla="*/ 243739 w 320765"/>
              <a:gd name="connsiteY33" fmla="*/ 172433 h 518717"/>
              <a:gd name="connsiteX34" fmla="*/ 290753 w 320765"/>
              <a:gd name="connsiteY34" fmla="*/ 172433 h 518717"/>
              <a:gd name="connsiteX35" fmla="*/ 290753 w 320765"/>
              <a:gd name="connsiteY35" fmla="*/ 125419 h 518717"/>
              <a:gd name="connsiteX36" fmla="*/ 171563 w 320765"/>
              <a:gd name="connsiteY36" fmla="*/ 125419 h 518717"/>
              <a:gd name="connsiteX37" fmla="*/ 171563 w 320765"/>
              <a:gd name="connsiteY37" fmla="*/ 172433 h 518717"/>
              <a:gd name="connsiteX38" fmla="*/ 218577 w 320765"/>
              <a:gd name="connsiteY38" fmla="*/ 172433 h 518717"/>
              <a:gd name="connsiteX39" fmla="*/ 218577 w 320765"/>
              <a:gd name="connsiteY39" fmla="*/ 125419 h 518717"/>
              <a:gd name="connsiteX40" fmla="*/ 99387 w 320765"/>
              <a:gd name="connsiteY40" fmla="*/ 125419 h 518717"/>
              <a:gd name="connsiteX41" fmla="*/ 99387 w 320765"/>
              <a:gd name="connsiteY41" fmla="*/ 172433 h 518717"/>
              <a:gd name="connsiteX42" fmla="*/ 146401 w 320765"/>
              <a:gd name="connsiteY42" fmla="*/ 172433 h 518717"/>
              <a:gd name="connsiteX43" fmla="*/ 146401 w 320765"/>
              <a:gd name="connsiteY43" fmla="*/ 125419 h 518717"/>
              <a:gd name="connsiteX44" fmla="*/ 27211 w 320765"/>
              <a:gd name="connsiteY44" fmla="*/ 125419 h 518717"/>
              <a:gd name="connsiteX45" fmla="*/ 27211 w 320765"/>
              <a:gd name="connsiteY45" fmla="*/ 172433 h 518717"/>
              <a:gd name="connsiteX46" fmla="*/ 74225 w 320765"/>
              <a:gd name="connsiteY46" fmla="*/ 172433 h 518717"/>
              <a:gd name="connsiteX47" fmla="*/ 74225 w 320765"/>
              <a:gd name="connsiteY47" fmla="*/ 125419 h 518717"/>
              <a:gd name="connsiteX48" fmla="*/ 243739 w 320765"/>
              <a:gd name="connsiteY48" fmla="*/ 32518 h 518717"/>
              <a:gd name="connsiteX49" fmla="*/ 243739 w 320765"/>
              <a:gd name="connsiteY49" fmla="*/ 79532 h 518717"/>
              <a:gd name="connsiteX50" fmla="*/ 290753 w 320765"/>
              <a:gd name="connsiteY50" fmla="*/ 79532 h 518717"/>
              <a:gd name="connsiteX51" fmla="*/ 290753 w 320765"/>
              <a:gd name="connsiteY51" fmla="*/ 32518 h 518717"/>
              <a:gd name="connsiteX52" fmla="*/ 171563 w 320765"/>
              <a:gd name="connsiteY52" fmla="*/ 32518 h 518717"/>
              <a:gd name="connsiteX53" fmla="*/ 171563 w 320765"/>
              <a:gd name="connsiteY53" fmla="*/ 79532 h 518717"/>
              <a:gd name="connsiteX54" fmla="*/ 218577 w 320765"/>
              <a:gd name="connsiteY54" fmla="*/ 79532 h 518717"/>
              <a:gd name="connsiteX55" fmla="*/ 218577 w 320765"/>
              <a:gd name="connsiteY55" fmla="*/ 32518 h 518717"/>
              <a:gd name="connsiteX56" fmla="*/ 99387 w 320765"/>
              <a:gd name="connsiteY56" fmla="*/ 32518 h 518717"/>
              <a:gd name="connsiteX57" fmla="*/ 99387 w 320765"/>
              <a:gd name="connsiteY57" fmla="*/ 79532 h 518717"/>
              <a:gd name="connsiteX58" fmla="*/ 146401 w 320765"/>
              <a:gd name="connsiteY58" fmla="*/ 79532 h 518717"/>
              <a:gd name="connsiteX59" fmla="*/ 146401 w 320765"/>
              <a:gd name="connsiteY59" fmla="*/ 32518 h 518717"/>
              <a:gd name="connsiteX60" fmla="*/ 27211 w 320765"/>
              <a:gd name="connsiteY60" fmla="*/ 32518 h 518717"/>
              <a:gd name="connsiteX61" fmla="*/ 27211 w 320765"/>
              <a:gd name="connsiteY61" fmla="*/ 79532 h 518717"/>
              <a:gd name="connsiteX62" fmla="*/ 74225 w 320765"/>
              <a:gd name="connsiteY62" fmla="*/ 79532 h 518717"/>
              <a:gd name="connsiteX63" fmla="*/ 74225 w 320765"/>
              <a:gd name="connsiteY63" fmla="*/ 32518 h 518717"/>
              <a:gd name="connsiteX64" fmla="*/ 0 w 320765"/>
              <a:gd name="connsiteY64" fmla="*/ 0 h 518717"/>
              <a:gd name="connsiteX65" fmla="*/ 320765 w 320765"/>
              <a:gd name="connsiteY65" fmla="*/ 0 h 518717"/>
              <a:gd name="connsiteX66" fmla="*/ 320765 w 320765"/>
              <a:gd name="connsiteY66" fmla="*/ 518717 h 518717"/>
              <a:gd name="connsiteX67" fmla="*/ 0 w 320765"/>
              <a:gd name="connsiteY67" fmla="*/ 518717 h 51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20765" h="518717">
                <a:moveTo>
                  <a:pt x="243739" y="311219"/>
                </a:moveTo>
                <a:lnTo>
                  <a:pt x="243739" y="358233"/>
                </a:lnTo>
                <a:lnTo>
                  <a:pt x="290753" y="358233"/>
                </a:lnTo>
                <a:lnTo>
                  <a:pt x="290753" y="311219"/>
                </a:lnTo>
                <a:close/>
                <a:moveTo>
                  <a:pt x="171563" y="311219"/>
                </a:moveTo>
                <a:lnTo>
                  <a:pt x="171563" y="358233"/>
                </a:lnTo>
                <a:lnTo>
                  <a:pt x="218577" y="358233"/>
                </a:lnTo>
                <a:lnTo>
                  <a:pt x="218577" y="311219"/>
                </a:lnTo>
                <a:close/>
                <a:moveTo>
                  <a:pt x="99387" y="311219"/>
                </a:moveTo>
                <a:lnTo>
                  <a:pt x="99387" y="358233"/>
                </a:lnTo>
                <a:lnTo>
                  <a:pt x="146401" y="358233"/>
                </a:lnTo>
                <a:lnTo>
                  <a:pt x="146401" y="311219"/>
                </a:lnTo>
                <a:close/>
                <a:moveTo>
                  <a:pt x="27211" y="311219"/>
                </a:moveTo>
                <a:lnTo>
                  <a:pt x="27211" y="358233"/>
                </a:lnTo>
                <a:lnTo>
                  <a:pt x="74225" y="358233"/>
                </a:lnTo>
                <a:lnTo>
                  <a:pt x="74225" y="311219"/>
                </a:lnTo>
                <a:close/>
                <a:moveTo>
                  <a:pt x="243739" y="218319"/>
                </a:moveTo>
                <a:lnTo>
                  <a:pt x="243739" y="265333"/>
                </a:lnTo>
                <a:lnTo>
                  <a:pt x="290753" y="265333"/>
                </a:lnTo>
                <a:lnTo>
                  <a:pt x="290753" y="218319"/>
                </a:lnTo>
                <a:close/>
                <a:moveTo>
                  <a:pt x="171563" y="218319"/>
                </a:moveTo>
                <a:lnTo>
                  <a:pt x="171563" y="265333"/>
                </a:lnTo>
                <a:lnTo>
                  <a:pt x="218577" y="265333"/>
                </a:lnTo>
                <a:lnTo>
                  <a:pt x="218577" y="218319"/>
                </a:lnTo>
                <a:close/>
                <a:moveTo>
                  <a:pt x="99387" y="218319"/>
                </a:moveTo>
                <a:lnTo>
                  <a:pt x="99387" y="265333"/>
                </a:lnTo>
                <a:lnTo>
                  <a:pt x="146401" y="265333"/>
                </a:lnTo>
                <a:lnTo>
                  <a:pt x="146401" y="218319"/>
                </a:lnTo>
                <a:close/>
                <a:moveTo>
                  <a:pt x="27211" y="218319"/>
                </a:moveTo>
                <a:lnTo>
                  <a:pt x="27211" y="265333"/>
                </a:lnTo>
                <a:lnTo>
                  <a:pt x="74225" y="265333"/>
                </a:lnTo>
                <a:lnTo>
                  <a:pt x="74225" y="218319"/>
                </a:lnTo>
                <a:close/>
                <a:moveTo>
                  <a:pt x="243739" y="125419"/>
                </a:moveTo>
                <a:lnTo>
                  <a:pt x="243739" y="172433"/>
                </a:lnTo>
                <a:lnTo>
                  <a:pt x="290753" y="172433"/>
                </a:lnTo>
                <a:lnTo>
                  <a:pt x="290753" y="125419"/>
                </a:lnTo>
                <a:close/>
                <a:moveTo>
                  <a:pt x="171563" y="125419"/>
                </a:moveTo>
                <a:lnTo>
                  <a:pt x="171563" y="172433"/>
                </a:lnTo>
                <a:lnTo>
                  <a:pt x="218577" y="172433"/>
                </a:lnTo>
                <a:lnTo>
                  <a:pt x="218577" y="125419"/>
                </a:lnTo>
                <a:close/>
                <a:moveTo>
                  <a:pt x="99387" y="125419"/>
                </a:moveTo>
                <a:lnTo>
                  <a:pt x="99387" y="172433"/>
                </a:lnTo>
                <a:lnTo>
                  <a:pt x="146401" y="172433"/>
                </a:lnTo>
                <a:lnTo>
                  <a:pt x="146401" y="125419"/>
                </a:lnTo>
                <a:close/>
                <a:moveTo>
                  <a:pt x="27211" y="125419"/>
                </a:moveTo>
                <a:lnTo>
                  <a:pt x="27211" y="172433"/>
                </a:lnTo>
                <a:lnTo>
                  <a:pt x="74225" y="172433"/>
                </a:lnTo>
                <a:lnTo>
                  <a:pt x="74225" y="125419"/>
                </a:lnTo>
                <a:close/>
                <a:moveTo>
                  <a:pt x="243739" y="32518"/>
                </a:moveTo>
                <a:lnTo>
                  <a:pt x="243739" y="79532"/>
                </a:lnTo>
                <a:lnTo>
                  <a:pt x="290753" y="79532"/>
                </a:lnTo>
                <a:lnTo>
                  <a:pt x="290753" y="32518"/>
                </a:lnTo>
                <a:close/>
                <a:moveTo>
                  <a:pt x="171563" y="32518"/>
                </a:moveTo>
                <a:lnTo>
                  <a:pt x="171563" y="79532"/>
                </a:lnTo>
                <a:lnTo>
                  <a:pt x="218577" y="79532"/>
                </a:lnTo>
                <a:lnTo>
                  <a:pt x="218577" y="32518"/>
                </a:lnTo>
                <a:close/>
                <a:moveTo>
                  <a:pt x="99387" y="32518"/>
                </a:moveTo>
                <a:lnTo>
                  <a:pt x="99387" y="79532"/>
                </a:lnTo>
                <a:lnTo>
                  <a:pt x="146401" y="79532"/>
                </a:lnTo>
                <a:lnTo>
                  <a:pt x="146401" y="32518"/>
                </a:lnTo>
                <a:close/>
                <a:moveTo>
                  <a:pt x="27211" y="32518"/>
                </a:moveTo>
                <a:lnTo>
                  <a:pt x="27211" y="79532"/>
                </a:lnTo>
                <a:lnTo>
                  <a:pt x="74225" y="79532"/>
                </a:lnTo>
                <a:lnTo>
                  <a:pt x="74225" y="32518"/>
                </a:lnTo>
                <a:close/>
                <a:moveTo>
                  <a:pt x="0" y="0"/>
                </a:moveTo>
                <a:lnTo>
                  <a:pt x="320765" y="0"/>
                </a:lnTo>
                <a:lnTo>
                  <a:pt x="320765" y="518717"/>
                </a:lnTo>
                <a:lnTo>
                  <a:pt x="0" y="518717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862D254B-4E40-CA4C-9795-3BF045707C30}"/>
              </a:ext>
            </a:extLst>
          </p:cNvPr>
          <p:cNvSpPr>
            <a:spLocks noChangeAspect="1"/>
          </p:cNvSpPr>
          <p:nvPr/>
        </p:nvSpPr>
        <p:spPr>
          <a:xfrm>
            <a:off x="2910925" y="3700254"/>
            <a:ext cx="864000" cy="178991"/>
          </a:xfrm>
          <a:custGeom>
            <a:avLst/>
            <a:gdLst>
              <a:gd name="connsiteX0" fmla="*/ 1265013 w 1460383"/>
              <a:gd name="connsiteY0" fmla="*/ 100871 h 302542"/>
              <a:gd name="connsiteX1" fmla="*/ 1265013 w 1460383"/>
              <a:gd name="connsiteY1" fmla="*/ 201671 h 302542"/>
              <a:gd name="connsiteX2" fmla="*/ 1365813 w 1460383"/>
              <a:gd name="connsiteY2" fmla="*/ 201671 h 302542"/>
              <a:gd name="connsiteX3" fmla="*/ 1365813 w 1460383"/>
              <a:gd name="connsiteY3" fmla="*/ 100871 h 302542"/>
              <a:gd name="connsiteX4" fmla="*/ 1105424 w 1460383"/>
              <a:gd name="connsiteY4" fmla="*/ 100871 h 302542"/>
              <a:gd name="connsiteX5" fmla="*/ 1105424 w 1460383"/>
              <a:gd name="connsiteY5" fmla="*/ 201671 h 302542"/>
              <a:gd name="connsiteX6" fmla="*/ 1206224 w 1460383"/>
              <a:gd name="connsiteY6" fmla="*/ 201671 h 302542"/>
              <a:gd name="connsiteX7" fmla="*/ 1206224 w 1460383"/>
              <a:gd name="connsiteY7" fmla="*/ 100871 h 302542"/>
              <a:gd name="connsiteX8" fmla="*/ 941522 w 1460383"/>
              <a:gd name="connsiteY8" fmla="*/ 100871 h 302542"/>
              <a:gd name="connsiteX9" fmla="*/ 941522 w 1460383"/>
              <a:gd name="connsiteY9" fmla="*/ 201671 h 302542"/>
              <a:gd name="connsiteX10" fmla="*/ 1042322 w 1460383"/>
              <a:gd name="connsiteY10" fmla="*/ 201671 h 302542"/>
              <a:gd name="connsiteX11" fmla="*/ 1042322 w 1460383"/>
              <a:gd name="connsiteY11" fmla="*/ 100871 h 302542"/>
              <a:gd name="connsiteX12" fmla="*/ 61188 w 1460383"/>
              <a:gd name="connsiteY12" fmla="*/ 63367 h 302542"/>
              <a:gd name="connsiteX13" fmla="*/ 61188 w 1460383"/>
              <a:gd name="connsiteY13" fmla="*/ 239175 h 302542"/>
              <a:gd name="connsiteX14" fmla="*/ 655620 w 1460383"/>
              <a:gd name="connsiteY14" fmla="*/ 239175 h 302542"/>
              <a:gd name="connsiteX15" fmla="*/ 655620 w 1460383"/>
              <a:gd name="connsiteY15" fmla="*/ 63367 h 302542"/>
              <a:gd name="connsiteX16" fmla="*/ 0 w 1460383"/>
              <a:gd name="connsiteY16" fmla="*/ 0 h 302542"/>
              <a:gd name="connsiteX17" fmla="*/ 1460383 w 1460383"/>
              <a:gd name="connsiteY17" fmla="*/ 0 h 302542"/>
              <a:gd name="connsiteX18" fmla="*/ 1460383 w 1460383"/>
              <a:gd name="connsiteY18" fmla="*/ 302542 h 302542"/>
              <a:gd name="connsiteX19" fmla="*/ 0 w 1460383"/>
              <a:gd name="connsiteY19" fmla="*/ 302542 h 30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60383" h="302542">
                <a:moveTo>
                  <a:pt x="1265013" y="100871"/>
                </a:moveTo>
                <a:lnTo>
                  <a:pt x="1265013" y="201671"/>
                </a:lnTo>
                <a:lnTo>
                  <a:pt x="1365813" y="201671"/>
                </a:lnTo>
                <a:lnTo>
                  <a:pt x="1365813" y="100871"/>
                </a:lnTo>
                <a:close/>
                <a:moveTo>
                  <a:pt x="1105424" y="100871"/>
                </a:moveTo>
                <a:lnTo>
                  <a:pt x="1105424" y="201671"/>
                </a:lnTo>
                <a:lnTo>
                  <a:pt x="1206224" y="201671"/>
                </a:lnTo>
                <a:lnTo>
                  <a:pt x="1206224" y="100871"/>
                </a:lnTo>
                <a:close/>
                <a:moveTo>
                  <a:pt x="941522" y="100871"/>
                </a:moveTo>
                <a:lnTo>
                  <a:pt x="941522" y="201671"/>
                </a:lnTo>
                <a:lnTo>
                  <a:pt x="1042322" y="201671"/>
                </a:lnTo>
                <a:lnTo>
                  <a:pt x="1042322" y="100871"/>
                </a:lnTo>
                <a:close/>
                <a:moveTo>
                  <a:pt x="61188" y="63367"/>
                </a:moveTo>
                <a:lnTo>
                  <a:pt x="61188" y="239175"/>
                </a:lnTo>
                <a:lnTo>
                  <a:pt x="655620" y="239175"/>
                </a:lnTo>
                <a:lnTo>
                  <a:pt x="655620" y="63367"/>
                </a:lnTo>
                <a:close/>
                <a:moveTo>
                  <a:pt x="0" y="0"/>
                </a:moveTo>
                <a:lnTo>
                  <a:pt x="1460383" y="0"/>
                </a:lnTo>
                <a:lnTo>
                  <a:pt x="1460383" y="302542"/>
                </a:lnTo>
                <a:lnTo>
                  <a:pt x="0" y="302542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DF8F80C6-F08F-BD48-8186-1B9E98D46BD0}"/>
              </a:ext>
            </a:extLst>
          </p:cNvPr>
          <p:cNvSpPr/>
          <p:nvPr/>
        </p:nvSpPr>
        <p:spPr>
          <a:xfrm>
            <a:off x="4918733" y="3743588"/>
            <a:ext cx="551814" cy="135657"/>
          </a:xfrm>
          <a:custGeom>
            <a:avLst/>
            <a:gdLst>
              <a:gd name="connsiteX0" fmla="*/ 145664 w 1150502"/>
              <a:gd name="connsiteY0" fmla="*/ 99462 h 282837"/>
              <a:gd name="connsiteX1" fmla="*/ 103707 w 1150502"/>
              <a:gd name="connsiteY1" fmla="*/ 141419 h 282837"/>
              <a:gd name="connsiteX2" fmla="*/ 145664 w 1150502"/>
              <a:gd name="connsiteY2" fmla="*/ 183376 h 282837"/>
              <a:gd name="connsiteX3" fmla="*/ 187621 w 1150502"/>
              <a:gd name="connsiteY3" fmla="*/ 141419 h 282837"/>
              <a:gd name="connsiteX4" fmla="*/ 145664 w 1150502"/>
              <a:gd name="connsiteY4" fmla="*/ 99462 h 282837"/>
              <a:gd name="connsiteX5" fmla="*/ 47140 w 1150502"/>
              <a:gd name="connsiteY5" fmla="*/ 0 h 282837"/>
              <a:gd name="connsiteX6" fmla="*/ 1103362 w 1150502"/>
              <a:gd name="connsiteY6" fmla="*/ 0 h 282837"/>
              <a:gd name="connsiteX7" fmla="*/ 1150502 w 1150502"/>
              <a:gd name="connsiteY7" fmla="*/ 47140 h 282837"/>
              <a:gd name="connsiteX8" fmla="*/ 1150502 w 1150502"/>
              <a:gd name="connsiteY8" fmla="*/ 235697 h 282837"/>
              <a:gd name="connsiteX9" fmla="*/ 1103362 w 1150502"/>
              <a:gd name="connsiteY9" fmla="*/ 282837 h 282837"/>
              <a:gd name="connsiteX10" fmla="*/ 47140 w 1150502"/>
              <a:gd name="connsiteY10" fmla="*/ 282837 h 282837"/>
              <a:gd name="connsiteX11" fmla="*/ 0 w 1150502"/>
              <a:gd name="connsiteY11" fmla="*/ 235697 h 282837"/>
              <a:gd name="connsiteX12" fmla="*/ 0 w 1150502"/>
              <a:gd name="connsiteY12" fmla="*/ 47140 h 282837"/>
              <a:gd name="connsiteX13" fmla="*/ 47140 w 1150502"/>
              <a:gd name="connsiteY13" fmla="*/ 0 h 28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0502" h="282837">
                <a:moveTo>
                  <a:pt x="145664" y="99462"/>
                </a:moveTo>
                <a:cubicBezTo>
                  <a:pt x="122492" y="99462"/>
                  <a:pt x="103707" y="118247"/>
                  <a:pt x="103707" y="141419"/>
                </a:cubicBezTo>
                <a:cubicBezTo>
                  <a:pt x="103707" y="164591"/>
                  <a:pt x="122492" y="183376"/>
                  <a:pt x="145664" y="183376"/>
                </a:cubicBezTo>
                <a:cubicBezTo>
                  <a:pt x="168836" y="183376"/>
                  <a:pt x="187621" y="164591"/>
                  <a:pt x="187621" y="141419"/>
                </a:cubicBezTo>
                <a:cubicBezTo>
                  <a:pt x="187621" y="118247"/>
                  <a:pt x="168836" y="99462"/>
                  <a:pt x="145664" y="99462"/>
                </a:cubicBezTo>
                <a:close/>
                <a:moveTo>
                  <a:pt x="47140" y="0"/>
                </a:moveTo>
                <a:lnTo>
                  <a:pt x="1103362" y="0"/>
                </a:lnTo>
                <a:cubicBezTo>
                  <a:pt x="1129397" y="0"/>
                  <a:pt x="1150502" y="21105"/>
                  <a:pt x="1150502" y="47140"/>
                </a:cubicBezTo>
                <a:lnTo>
                  <a:pt x="1150502" y="235697"/>
                </a:lnTo>
                <a:cubicBezTo>
                  <a:pt x="1150502" y="261732"/>
                  <a:pt x="1129397" y="282837"/>
                  <a:pt x="1103362" y="282837"/>
                </a:cubicBezTo>
                <a:lnTo>
                  <a:pt x="47140" y="282837"/>
                </a:lnTo>
                <a:cubicBezTo>
                  <a:pt x="21105" y="282837"/>
                  <a:pt x="0" y="261732"/>
                  <a:pt x="0" y="235697"/>
                </a:cubicBezTo>
                <a:lnTo>
                  <a:pt x="0" y="47140"/>
                </a:lnTo>
                <a:cubicBezTo>
                  <a:pt x="0" y="21105"/>
                  <a:pt x="21105" y="0"/>
                  <a:pt x="47140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6A16317-F70E-D54B-B50B-CCBC5875ADE7}"/>
              </a:ext>
            </a:extLst>
          </p:cNvPr>
          <p:cNvGrpSpPr/>
          <p:nvPr/>
        </p:nvGrpSpPr>
        <p:grpSpPr>
          <a:xfrm>
            <a:off x="4799598" y="5142378"/>
            <a:ext cx="657426" cy="451646"/>
            <a:chOff x="3803930" y="3537563"/>
            <a:chExt cx="850542" cy="584315"/>
          </a:xfrm>
          <a:noFill/>
        </p:grpSpPr>
        <p:sp>
          <p:nvSpPr>
            <p:cNvPr id="1360" name="フリーフォーム 1359">
              <a:extLst>
                <a:ext uri="{FF2B5EF4-FFF2-40B4-BE49-F238E27FC236}">
                  <a16:creationId xmlns:a16="http://schemas.microsoft.com/office/drawing/2014/main" id="{709BB5D3-0961-3A49-BD05-BA82E95C74E6}"/>
                </a:ext>
              </a:extLst>
            </p:cNvPr>
            <p:cNvSpPr/>
            <p:nvPr/>
          </p:nvSpPr>
          <p:spPr>
            <a:xfrm>
              <a:off x="3803930" y="3537563"/>
              <a:ext cx="183792" cy="584315"/>
            </a:xfrm>
            <a:custGeom>
              <a:avLst/>
              <a:gdLst>
                <a:gd name="connsiteX0" fmla="*/ 55221 w 183792"/>
                <a:gd name="connsiteY0" fmla="*/ 55151 h 584315"/>
                <a:gd name="connsiteX1" fmla="*/ 55221 w 183792"/>
                <a:gd name="connsiteY1" fmla="*/ 128501 h 584315"/>
                <a:gd name="connsiteX2" fmla="*/ 128571 w 183792"/>
                <a:gd name="connsiteY2" fmla="*/ 128501 h 584315"/>
                <a:gd name="connsiteX3" fmla="*/ 128571 w 183792"/>
                <a:gd name="connsiteY3" fmla="*/ 55151 h 584315"/>
                <a:gd name="connsiteX4" fmla="*/ 0 w 183792"/>
                <a:gd name="connsiteY4" fmla="*/ 0 h 584315"/>
                <a:gd name="connsiteX5" fmla="*/ 183792 w 183792"/>
                <a:gd name="connsiteY5" fmla="*/ 0 h 584315"/>
                <a:gd name="connsiteX6" fmla="*/ 183792 w 183792"/>
                <a:gd name="connsiteY6" fmla="*/ 584315 h 584315"/>
                <a:gd name="connsiteX7" fmla="*/ 0 w 183792"/>
                <a:gd name="connsiteY7" fmla="*/ 584315 h 58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792" h="584315">
                  <a:moveTo>
                    <a:pt x="55221" y="55151"/>
                  </a:moveTo>
                  <a:lnTo>
                    <a:pt x="55221" y="128501"/>
                  </a:lnTo>
                  <a:lnTo>
                    <a:pt x="128571" y="128501"/>
                  </a:lnTo>
                  <a:lnTo>
                    <a:pt x="128571" y="55151"/>
                  </a:lnTo>
                  <a:close/>
                  <a:moveTo>
                    <a:pt x="0" y="0"/>
                  </a:moveTo>
                  <a:lnTo>
                    <a:pt x="183792" y="0"/>
                  </a:lnTo>
                  <a:lnTo>
                    <a:pt x="183792" y="584315"/>
                  </a:lnTo>
                  <a:lnTo>
                    <a:pt x="0" y="584315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 1360">
              <a:extLst>
                <a:ext uri="{FF2B5EF4-FFF2-40B4-BE49-F238E27FC236}">
                  <a16:creationId xmlns:a16="http://schemas.microsoft.com/office/drawing/2014/main" id="{87158402-6C3D-A04C-A90F-264D4FD6C262}"/>
                </a:ext>
              </a:extLst>
            </p:cNvPr>
            <p:cNvSpPr/>
            <p:nvPr/>
          </p:nvSpPr>
          <p:spPr>
            <a:xfrm>
              <a:off x="4026180" y="3537563"/>
              <a:ext cx="183792" cy="584315"/>
            </a:xfrm>
            <a:custGeom>
              <a:avLst/>
              <a:gdLst>
                <a:gd name="connsiteX0" fmla="*/ 55221 w 183792"/>
                <a:gd name="connsiteY0" fmla="*/ 55151 h 584315"/>
                <a:gd name="connsiteX1" fmla="*/ 55221 w 183792"/>
                <a:gd name="connsiteY1" fmla="*/ 128501 h 584315"/>
                <a:gd name="connsiteX2" fmla="*/ 128571 w 183792"/>
                <a:gd name="connsiteY2" fmla="*/ 128501 h 584315"/>
                <a:gd name="connsiteX3" fmla="*/ 128571 w 183792"/>
                <a:gd name="connsiteY3" fmla="*/ 55151 h 584315"/>
                <a:gd name="connsiteX4" fmla="*/ 0 w 183792"/>
                <a:gd name="connsiteY4" fmla="*/ 0 h 584315"/>
                <a:gd name="connsiteX5" fmla="*/ 183792 w 183792"/>
                <a:gd name="connsiteY5" fmla="*/ 0 h 584315"/>
                <a:gd name="connsiteX6" fmla="*/ 183792 w 183792"/>
                <a:gd name="connsiteY6" fmla="*/ 584315 h 584315"/>
                <a:gd name="connsiteX7" fmla="*/ 0 w 183792"/>
                <a:gd name="connsiteY7" fmla="*/ 584315 h 58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792" h="584315">
                  <a:moveTo>
                    <a:pt x="55221" y="55151"/>
                  </a:moveTo>
                  <a:lnTo>
                    <a:pt x="55221" y="128501"/>
                  </a:lnTo>
                  <a:lnTo>
                    <a:pt x="128571" y="128501"/>
                  </a:lnTo>
                  <a:lnTo>
                    <a:pt x="128571" y="55151"/>
                  </a:lnTo>
                  <a:close/>
                  <a:moveTo>
                    <a:pt x="0" y="0"/>
                  </a:moveTo>
                  <a:lnTo>
                    <a:pt x="183792" y="0"/>
                  </a:lnTo>
                  <a:lnTo>
                    <a:pt x="183792" y="584315"/>
                  </a:lnTo>
                  <a:lnTo>
                    <a:pt x="0" y="584315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 1361">
              <a:extLst>
                <a:ext uri="{FF2B5EF4-FFF2-40B4-BE49-F238E27FC236}">
                  <a16:creationId xmlns:a16="http://schemas.microsoft.com/office/drawing/2014/main" id="{9F85CDBE-D50D-5F4D-B9B9-A9C0959F95A3}"/>
                </a:ext>
              </a:extLst>
            </p:cNvPr>
            <p:cNvSpPr/>
            <p:nvPr/>
          </p:nvSpPr>
          <p:spPr>
            <a:xfrm>
              <a:off x="4248430" y="3537563"/>
              <a:ext cx="183792" cy="584315"/>
            </a:xfrm>
            <a:custGeom>
              <a:avLst/>
              <a:gdLst>
                <a:gd name="connsiteX0" fmla="*/ 55221 w 183792"/>
                <a:gd name="connsiteY0" fmla="*/ 55151 h 584315"/>
                <a:gd name="connsiteX1" fmla="*/ 55221 w 183792"/>
                <a:gd name="connsiteY1" fmla="*/ 128501 h 584315"/>
                <a:gd name="connsiteX2" fmla="*/ 128571 w 183792"/>
                <a:gd name="connsiteY2" fmla="*/ 128501 h 584315"/>
                <a:gd name="connsiteX3" fmla="*/ 128571 w 183792"/>
                <a:gd name="connsiteY3" fmla="*/ 55151 h 584315"/>
                <a:gd name="connsiteX4" fmla="*/ 0 w 183792"/>
                <a:gd name="connsiteY4" fmla="*/ 0 h 584315"/>
                <a:gd name="connsiteX5" fmla="*/ 183792 w 183792"/>
                <a:gd name="connsiteY5" fmla="*/ 0 h 584315"/>
                <a:gd name="connsiteX6" fmla="*/ 183792 w 183792"/>
                <a:gd name="connsiteY6" fmla="*/ 584315 h 584315"/>
                <a:gd name="connsiteX7" fmla="*/ 0 w 183792"/>
                <a:gd name="connsiteY7" fmla="*/ 584315 h 58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792" h="584315">
                  <a:moveTo>
                    <a:pt x="55221" y="55151"/>
                  </a:moveTo>
                  <a:lnTo>
                    <a:pt x="55221" y="128501"/>
                  </a:lnTo>
                  <a:lnTo>
                    <a:pt x="128571" y="128501"/>
                  </a:lnTo>
                  <a:lnTo>
                    <a:pt x="128571" y="55151"/>
                  </a:lnTo>
                  <a:close/>
                  <a:moveTo>
                    <a:pt x="0" y="0"/>
                  </a:moveTo>
                  <a:lnTo>
                    <a:pt x="183792" y="0"/>
                  </a:lnTo>
                  <a:lnTo>
                    <a:pt x="183792" y="584315"/>
                  </a:lnTo>
                  <a:lnTo>
                    <a:pt x="0" y="584315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 1362">
              <a:extLst>
                <a:ext uri="{FF2B5EF4-FFF2-40B4-BE49-F238E27FC236}">
                  <a16:creationId xmlns:a16="http://schemas.microsoft.com/office/drawing/2014/main" id="{E2C197F8-18B9-6A49-BC84-519A359077C5}"/>
                </a:ext>
              </a:extLst>
            </p:cNvPr>
            <p:cNvSpPr/>
            <p:nvPr/>
          </p:nvSpPr>
          <p:spPr>
            <a:xfrm>
              <a:off x="4470680" y="3537563"/>
              <a:ext cx="183792" cy="584315"/>
            </a:xfrm>
            <a:custGeom>
              <a:avLst/>
              <a:gdLst>
                <a:gd name="connsiteX0" fmla="*/ 55221 w 183792"/>
                <a:gd name="connsiteY0" fmla="*/ 55151 h 584315"/>
                <a:gd name="connsiteX1" fmla="*/ 55221 w 183792"/>
                <a:gd name="connsiteY1" fmla="*/ 128501 h 584315"/>
                <a:gd name="connsiteX2" fmla="*/ 128571 w 183792"/>
                <a:gd name="connsiteY2" fmla="*/ 128501 h 584315"/>
                <a:gd name="connsiteX3" fmla="*/ 128571 w 183792"/>
                <a:gd name="connsiteY3" fmla="*/ 55151 h 584315"/>
                <a:gd name="connsiteX4" fmla="*/ 0 w 183792"/>
                <a:gd name="connsiteY4" fmla="*/ 0 h 584315"/>
                <a:gd name="connsiteX5" fmla="*/ 183792 w 183792"/>
                <a:gd name="connsiteY5" fmla="*/ 0 h 584315"/>
                <a:gd name="connsiteX6" fmla="*/ 183792 w 183792"/>
                <a:gd name="connsiteY6" fmla="*/ 584315 h 584315"/>
                <a:gd name="connsiteX7" fmla="*/ 0 w 183792"/>
                <a:gd name="connsiteY7" fmla="*/ 584315 h 58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792" h="584315">
                  <a:moveTo>
                    <a:pt x="55221" y="55151"/>
                  </a:moveTo>
                  <a:lnTo>
                    <a:pt x="55221" y="128501"/>
                  </a:lnTo>
                  <a:lnTo>
                    <a:pt x="128571" y="128501"/>
                  </a:lnTo>
                  <a:lnTo>
                    <a:pt x="128571" y="55151"/>
                  </a:lnTo>
                  <a:close/>
                  <a:moveTo>
                    <a:pt x="0" y="0"/>
                  </a:moveTo>
                  <a:lnTo>
                    <a:pt x="183792" y="0"/>
                  </a:lnTo>
                  <a:lnTo>
                    <a:pt x="183792" y="584315"/>
                  </a:lnTo>
                  <a:lnTo>
                    <a:pt x="0" y="584315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0" name="フリーフォーム 559">
            <a:extLst>
              <a:ext uri="{FF2B5EF4-FFF2-40B4-BE49-F238E27FC236}">
                <a16:creationId xmlns:a16="http://schemas.microsoft.com/office/drawing/2014/main" id="{D2CA2201-E600-E242-A2E1-2D7AE078C22D}"/>
              </a:ext>
            </a:extLst>
          </p:cNvPr>
          <p:cNvSpPr/>
          <p:nvPr/>
        </p:nvSpPr>
        <p:spPr>
          <a:xfrm>
            <a:off x="5869272" y="4795060"/>
            <a:ext cx="1137717" cy="822768"/>
          </a:xfrm>
          <a:custGeom>
            <a:avLst/>
            <a:gdLst>
              <a:gd name="connsiteX0" fmla="*/ 43686 w 1137717"/>
              <a:gd name="connsiteY0" fmla="*/ 39819 h 822768"/>
              <a:gd name="connsiteX1" fmla="*/ 43686 w 1137717"/>
              <a:gd name="connsiteY1" fmla="*/ 667638 h 822768"/>
              <a:gd name="connsiteX2" fmla="*/ 1094031 w 1137717"/>
              <a:gd name="connsiteY2" fmla="*/ 667638 h 822768"/>
              <a:gd name="connsiteX3" fmla="*/ 1094031 w 1137717"/>
              <a:gd name="connsiteY3" fmla="*/ 39819 h 822768"/>
              <a:gd name="connsiteX4" fmla="*/ 0 w 1137717"/>
              <a:gd name="connsiteY4" fmla="*/ 0 h 822768"/>
              <a:gd name="connsiteX5" fmla="*/ 1137717 w 1137717"/>
              <a:gd name="connsiteY5" fmla="*/ 0 h 822768"/>
              <a:gd name="connsiteX6" fmla="*/ 1137717 w 1137717"/>
              <a:gd name="connsiteY6" fmla="*/ 707458 h 822768"/>
              <a:gd name="connsiteX7" fmla="*/ 736479 w 1137717"/>
              <a:gd name="connsiteY7" fmla="*/ 707458 h 822768"/>
              <a:gd name="connsiteX8" fmla="*/ 736479 w 1137717"/>
              <a:gd name="connsiteY8" fmla="*/ 742645 h 822768"/>
              <a:gd name="connsiteX9" fmla="*/ 770872 w 1137717"/>
              <a:gd name="connsiteY9" fmla="*/ 742645 h 822768"/>
              <a:gd name="connsiteX10" fmla="*/ 851454 w 1137717"/>
              <a:gd name="connsiteY10" fmla="*/ 822768 h 822768"/>
              <a:gd name="connsiteX11" fmla="*/ 286262 w 1137717"/>
              <a:gd name="connsiteY11" fmla="*/ 822768 h 822768"/>
              <a:gd name="connsiteX12" fmla="*/ 366844 w 1137717"/>
              <a:gd name="connsiteY12" fmla="*/ 742645 h 822768"/>
              <a:gd name="connsiteX13" fmla="*/ 401238 w 1137717"/>
              <a:gd name="connsiteY13" fmla="*/ 742645 h 822768"/>
              <a:gd name="connsiteX14" fmla="*/ 401238 w 1137717"/>
              <a:gd name="connsiteY14" fmla="*/ 707458 h 822768"/>
              <a:gd name="connsiteX15" fmla="*/ 0 w 1137717"/>
              <a:gd name="connsiteY15" fmla="*/ 707458 h 82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37717" h="822768">
                <a:moveTo>
                  <a:pt x="43686" y="39819"/>
                </a:moveTo>
                <a:lnTo>
                  <a:pt x="43686" y="667638"/>
                </a:lnTo>
                <a:lnTo>
                  <a:pt x="1094031" y="667638"/>
                </a:lnTo>
                <a:lnTo>
                  <a:pt x="1094031" y="39819"/>
                </a:lnTo>
                <a:close/>
                <a:moveTo>
                  <a:pt x="0" y="0"/>
                </a:moveTo>
                <a:lnTo>
                  <a:pt x="1137717" y="0"/>
                </a:lnTo>
                <a:lnTo>
                  <a:pt x="1137717" y="707458"/>
                </a:lnTo>
                <a:lnTo>
                  <a:pt x="736479" y="707458"/>
                </a:lnTo>
                <a:lnTo>
                  <a:pt x="736479" y="742645"/>
                </a:lnTo>
                <a:lnTo>
                  <a:pt x="770872" y="742645"/>
                </a:lnTo>
                <a:lnTo>
                  <a:pt x="851454" y="822768"/>
                </a:lnTo>
                <a:lnTo>
                  <a:pt x="286262" y="822768"/>
                </a:lnTo>
                <a:lnTo>
                  <a:pt x="366844" y="742645"/>
                </a:lnTo>
                <a:lnTo>
                  <a:pt x="401238" y="742645"/>
                </a:lnTo>
                <a:lnTo>
                  <a:pt x="401238" y="707458"/>
                </a:lnTo>
                <a:lnTo>
                  <a:pt x="0" y="70745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3691C2E0-CC59-7846-BBAC-5FB6E20383DB}"/>
              </a:ext>
            </a:extLst>
          </p:cNvPr>
          <p:cNvSpPr/>
          <p:nvPr/>
        </p:nvSpPr>
        <p:spPr>
          <a:xfrm>
            <a:off x="7145708" y="3655743"/>
            <a:ext cx="468000" cy="338396"/>
          </a:xfrm>
          <a:custGeom>
            <a:avLst/>
            <a:gdLst>
              <a:gd name="connsiteX0" fmla="*/ 234001 w 468000"/>
              <a:gd name="connsiteY0" fmla="*/ 96276 h 338396"/>
              <a:gd name="connsiteX1" fmla="*/ 137146 w 468000"/>
              <a:gd name="connsiteY1" fmla="*/ 193147 h 338396"/>
              <a:gd name="connsiteX2" fmla="*/ 234001 w 468000"/>
              <a:gd name="connsiteY2" fmla="*/ 290017 h 338396"/>
              <a:gd name="connsiteX3" fmla="*/ 330855 w 468000"/>
              <a:gd name="connsiteY3" fmla="*/ 193147 h 338396"/>
              <a:gd name="connsiteX4" fmla="*/ 234001 w 468000"/>
              <a:gd name="connsiteY4" fmla="*/ 96276 h 338396"/>
              <a:gd name="connsiteX5" fmla="*/ 154350 w 468000"/>
              <a:gd name="connsiteY5" fmla="*/ 0 h 338396"/>
              <a:gd name="connsiteX6" fmla="*/ 313655 w 468000"/>
              <a:gd name="connsiteY6" fmla="*/ 0 h 338396"/>
              <a:gd name="connsiteX7" fmla="*/ 329081 w 468000"/>
              <a:gd name="connsiteY7" fmla="*/ 61704 h 338396"/>
              <a:gd name="connsiteX8" fmla="*/ 433710 w 468000"/>
              <a:gd name="connsiteY8" fmla="*/ 61704 h 338396"/>
              <a:gd name="connsiteX9" fmla="*/ 468000 w 468000"/>
              <a:gd name="connsiteY9" fmla="*/ 96000 h 338396"/>
              <a:gd name="connsiteX10" fmla="*/ 468000 w 468000"/>
              <a:gd name="connsiteY10" fmla="*/ 304100 h 338396"/>
              <a:gd name="connsiteX11" fmla="*/ 433710 w 468000"/>
              <a:gd name="connsiteY11" fmla="*/ 338396 h 338396"/>
              <a:gd name="connsiteX12" fmla="*/ 34290 w 468000"/>
              <a:gd name="connsiteY12" fmla="*/ 338396 h 338396"/>
              <a:gd name="connsiteX13" fmla="*/ 0 w 468000"/>
              <a:gd name="connsiteY13" fmla="*/ 304100 h 338396"/>
              <a:gd name="connsiteX14" fmla="*/ 0 w 468000"/>
              <a:gd name="connsiteY14" fmla="*/ 96000 h 338396"/>
              <a:gd name="connsiteX15" fmla="*/ 34290 w 468000"/>
              <a:gd name="connsiteY15" fmla="*/ 61704 h 338396"/>
              <a:gd name="connsiteX16" fmla="*/ 41543 w 468000"/>
              <a:gd name="connsiteY16" fmla="*/ 61704 h 338396"/>
              <a:gd name="connsiteX17" fmla="*/ 41543 w 468000"/>
              <a:gd name="connsiteY17" fmla="*/ 41960 h 338396"/>
              <a:gd name="connsiteX18" fmla="*/ 122138 w 468000"/>
              <a:gd name="connsiteY18" fmla="*/ 41960 h 338396"/>
              <a:gd name="connsiteX19" fmla="*/ 122138 w 468000"/>
              <a:gd name="connsiteY19" fmla="*/ 61704 h 338396"/>
              <a:gd name="connsiteX20" fmla="*/ 138924 w 468000"/>
              <a:gd name="connsiteY20" fmla="*/ 61704 h 33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8000" h="338396">
                <a:moveTo>
                  <a:pt x="234001" y="96276"/>
                </a:moveTo>
                <a:cubicBezTo>
                  <a:pt x="180510" y="96276"/>
                  <a:pt x="137146" y="139647"/>
                  <a:pt x="137146" y="193147"/>
                </a:cubicBezTo>
                <a:cubicBezTo>
                  <a:pt x="137146" y="246647"/>
                  <a:pt x="180510" y="290017"/>
                  <a:pt x="234001" y="290017"/>
                </a:cubicBezTo>
                <a:cubicBezTo>
                  <a:pt x="287492" y="290017"/>
                  <a:pt x="330855" y="246647"/>
                  <a:pt x="330855" y="193147"/>
                </a:cubicBezTo>
                <a:cubicBezTo>
                  <a:pt x="330855" y="139647"/>
                  <a:pt x="287492" y="96276"/>
                  <a:pt x="234001" y="96276"/>
                </a:cubicBezTo>
                <a:close/>
                <a:moveTo>
                  <a:pt x="154350" y="0"/>
                </a:moveTo>
                <a:lnTo>
                  <a:pt x="313655" y="0"/>
                </a:lnTo>
                <a:lnTo>
                  <a:pt x="329081" y="61704"/>
                </a:lnTo>
                <a:lnTo>
                  <a:pt x="433710" y="61704"/>
                </a:lnTo>
                <a:cubicBezTo>
                  <a:pt x="452648" y="61704"/>
                  <a:pt x="468000" y="77059"/>
                  <a:pt x="468000" y="96000"/>
                </a:cubicBezTo>
                <a:lnTo>
                  <a:pt x="468000" y="304100"/>
                </a:lnTo>
                <a:cubicBezTo>
                  <a:pt x="468000" y="323041"/>
                  <a:pt x="452648" y="338396"/>
                  <a:pt x="433710" y="338396"/>
                </a:cubicBezTo>
                <a:lnTo>
                  <a:pt x="34290" y="338396"/>
                </a:lnTo>
                <a:cubicBezTo>
                  <a:pt x="15352" y="338396"/>
                  <a:pt x="0" y="323041"/>
                  <a:pt x="0" y="304100"/>
                </a:cubicBezTo>
                <a:lnTo>
                  <a:pt x="0" y="96000"/>
                </a:lnTo>
                <a:cubicBezTo>
                  <a:pt x="0" y="77059"/>
                  <a:pt x="15352" y="61704"/>
                  <a:pt x="34290" y="61704"/>
                </a:cubicBezTo>
                <a:lnTo>
                  <a:pt x="41543" y="61704"/>
                </a:lnTo>
                <a:lnTo>
                  <a:pt x="41543" y="41960"/>
                </a:lnTo>
                <a:lnTo>
                  <a:pt x="122138" y="41960"/>
                </a:lnTo>
                <a:lnTo>
                  <a:pt x="122138" y="61704"/>
                </a:lnTo>
                <a:lnTo>
                  <a:pt x="138924" y="61704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63" name="フリーフォーム 1962">
            <a:extLst>
              <a:ext uri="{FF2B5EF4-FFF2-40B4-BE49-F238E27FC236}">
                <a16:creationId xmlns:a16="http://schemas.microsoft.com/office/drawing/2014/main" id="{8C122554-F30E-6B47-98C2-DDC52CA5A9D1}"/>
              </a:ext>
            </a:extLst>
          </p:cNvPr>
          <p:cNvSpPr/>
          <p:nvPr/>
        </p:nvSpPr>
        <p:spPr>
          <a:xfrm>
            <a:off x="4352512" y="2307783"/>
            <a:ext cx="242202" cy="105899"/>
          </a:xfrm>
          <a:custGeom>
            <a:avLst/>
            <a:gdLst>
              <a:gd name="connsiteX0" fmla="*/ 515809 w 1031618"/>
              <a:gd name="connsiteY0" fmla="*/ 0 h 451061"/>
              <a:gd name="connsiteX1" fmla="*/ 1028250 w 1031618"/>
              <a:gd name="connsiteY1" fmla="*/ 417652 h 451061"/>
              <a:gd name="connsiteX2" fmla="*/ 1031618 w 1031618"/>
              <a:gd name="connsiteY2" fmla="*/ 451061 h 451061"/>
              <a:gd name="connsiteX3" fmla="*/ 908040 w 1031618"/>
              <a:gd name="connsiteY3" fmla="*/ 451061 h 451061"/>
              <a:gd name="connsiteX4" fmla="*/ 907183 w 1031618"/>
              <a:gd name="connsiteY4" fmla="*/ 442557 h 451061"/>
              <a:gd name="connsiteX5" fmla="*/ 515809 w 1031618"/>
              <a:gd name="connsiteY5" fmla="*/ 123578 h 451061"/>
              <a:gd name="connsiteX6" fmla="*/ 124435 w 1031618"/>
              <a:gd name="connsiteY6" fmla="*/ 442557 h 451061"/>
              <a:gd name="connsiteX7" fmla="*/ 123578 w 1031618"/>
              <a:gd name="connsiteY7" fmla="*/ 451061 h 451061"/>
              <a:gd name="connsiteX8" fmla="*/ 0 w 1031618"/>
              <a:gd name="connsiteY8" fmla="*/ 451061 h 451061"/>
              <a:gd name="connsiteX9" fmla="*/ 3368 w 1031618"/>
              <a:gd name="connsiteY9" fmla="*/ 417652 h 451061"/>
              <a:gd name="connsiteX10" fmla="*/ 515809 w 1031618"/>
              <a:gd name="connsiteY10" fmla="*/ 0 h 45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1618" h="451061">
                <a:moveTo>
                  <a:pt x="515809" y="0"/>
                </a:moveTo>
                <a:cubicBezTo>
                  <a:pt x="768581" y="0"/>
                  <a:pt x="979476" y="179299"/>
                  <a:pt x="1028250" y="417652"/>
                </a:cubicBezTo>
                <a:lnTo>
                  <a:pt x="1031618" y="451061"/>
                </a:lnTo>
                <a:lnTo>
                  <a:pt x="908040" y="451061"/>
                </a:lnTo>
                <a:lnTo>
                  <a:pt x="907183" y="442557"/>
                </a:lnTo>
                <a:cubicBezTo>
                  <a:pt x="869932" y="260516"/>
                  <a:pt x="708862" y="123578"/>
                  <a:pt x="515809" y="123578"/>
                </a:cubicBezTo>
                <a:cubicBezTo>
                  <a:pt x="322756" y="123578"/>
                  <a:pt x="161686" y="260516"/>
                  <a:pt x="124435" y="442557"/>
                </a:cubicBezTo>
                <a:lnTo>
                  <a:pt x="123578" y="451061"/>
                </a:lnTo>
                <a:lnTo>
                  <a:pt x="0" y="451061"/>
                </a:lnTo>
                <a:lnTo>
                  <a:pt x="3368" y="417652"/>
                </a:lnTo>
                <a:cubicBezTo>
                  <a:pt x="52142" y="179299"/>
                  <a:pt x="263037" y="0"/>
                  <a:pt x="515809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4" name="フリーフォーム 1963">
            <a:extLst>
              <a:ext uri="{FF2B5EF4-FFF2-40B4-BE49-F238E27FC236}">
                <a16:creationId xmlns:a16="http://schemas.microsoft.com/office/drawing/2014/main" id="{29CD002E-520A-E949-9601-F99F198413A7}"/>
              </a:ext>
            </a:extLst>
          </p:cNvPr>
          <p:cNvSpPr/>
          <p:nvPr/>
        </p:nvSpPr>
        <p:spPr>
          <a:xfrm>
            <a:off x="4303101" y="2435144"/>
            <a:ext cx="341024" cy="238332"/>
          </a:xfrm>
          <a:custGeom>
            <a:avLst/>
            <a:gdLst>
              <a:gd name="connsiteX0" fmla="*/ 726267 w 1452535"/>
              <a:gd name="connsiteY0" fmla="*/ 188936 h 1015139"/>
              <a:gd name="connsiteX1" fmla="*/ 599159 w 1452535"/>
              <a:gd name="connsiteY1" fmla="*/ 316044 h 1015139"/>
              <a:gd name="connsiteX2" fmla="*/ 636388 w 1452535"/>
              <a:gd name="connsiteY2" fmla="*/ 405923 h 1015139"/>
              <a:gd name="connsiteX3" fmla="*/ 648500 w 1452535"/>
              <a:gd name="connsiteY3" fmla="*/ 414089 h 1015139"/>
              <a:gd name="connsiteX4" fmla="*/ 580001 w 1452535"/>
              <a:gd name="connsiteY4" fmla="*/ 864091 h 1015139"/>
              <a:gd name="connsiteX5" fmla="*/ 872533 w 1452535"/>
              <a:gd name="connsiteY5" fmla="*/ 864091 h 1015139"/>
              <a:gd name="connsiteX6" fmla="*/ 804035 w 1452535"/>
              <a:gd name="connsiteY6" fmla="*/ 414089 h 1015139"/>
              <a:gd name="connsiteX7" fmla="*/ 816146 w 1452535"/>
              <a:gd name="connsiteY7" fmla="*/ 405923 h 1015139"/>
              <a:gd name="connsiteX8" fmla="*/ 853375 w 1452535"/>
              <a:gd name="connsiteY8" fmla="*/ 316044 h 1015139"/>
              <a:gd name="connsiteX9" fmla="*/ 726267 w 1452535"/>
              <a:gd name="connsiteY9" fmla="*/ 188936 h 1015139"/>
              <a:gd name="connsiteX10" fmla="*/ 169193 w 1452535"/>
              <a:gd name="connsiteY10" fmla="*/ 0 h 1015139"/>
              <a:gd name="connsiteX11" fmla="*/ 1283342 w 1452535"/>
              <a:gd name="connsiteY11" fmla="*/ 0 h 1015139"/>
              <a:gd name="connsiteX12" fmla="*/ 1452535 w 1452535"/>
              <a:gd name="connsiteY12" fmla="*/ 169193 h 1015139"/>
              <a:gd name="connsiteX13" fmla="*/ 1452535 w 1452535"/>
              <a:gd name="connsiteY13" fmla="*/ 845946 h 1015139"/>
              <a:gd name="connsiteX14" fmla="*/ 1283342 w 1452535"/>
              <a:gd name="connsiteY14" fmla="*/ 1015139 h 1015139"/>
              <a:gd name="connsiteX15" fmla="*/ 169193 w 1452535"/>
              <a:gd name="connsiteY15" fmla="*/ 1015139 h 1015139"/>
              <a:gd name="connsiteX16" fmla="*/ 0 w 1452535"/>
              <a:gd name="connsiteY16" fmla="*/ 845946 h 1015139"/>
              <a:gd name="connsiteX17" fmla="*/ 0 w 1452535"/>
              <a:gd name="connsiteY17" fmla="*/ 169193 h 1015139"/>
              <a:gd name="connsiteX18" fmla="*/ 169193 w 1452535"/>
              <a:gd name="connsiteY18" fmla="*/ 0 h 101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52535" h="1015139">
                <a:moveTo>
                  <a:pt x="726267" y="188936"/>
                </a:moveTo>
                <a:cubicBezTo>
                  <a:pt x="656067" y="188936"/>
                  <a:pt x="599159" y="245844"/>
                  <a:pt x="599159" y="316044"/>
                </a:cubicBezTo>
                <a:cubicBezTo>
                  <a:pt x="599159" y="351144"/>
                  <a:pt x="613386" y="382921"/>
                  <a:pt x="636388" y="405923"/>
                </a:cubicBezTo>
                <a:lnTo>
                  <a:pt x="648500" y="414089"/>
                </a:lnTo>
                <a:lnTo>
                  <a:pt x="580001" y="864091"/>
                </a:lnTo>
                <a:lnTo>
                  <a:pt x="872533" y="864091"/>
                </a:lnTo>
                <a:lnTo>
                  <a:pt x="804035" y="414089"/>
                </a:lnTo>
                <a:lnTo>
                  <a:pt x="816146" y="405923"/>
                </a:lnTo>
                <a:cubicBezTo>
                  <a:pt x="839148" y="382921"/>
                  <a:pt x="853375" y="351144"/>
                  <a:pt x="853375" y="316044"/>
                </a:cubicBezTo>
                <a:cubicBezTo>
                  <a:pt x="853375" y="245844"/>
                  <a:pt x="796467" y="188936"/>
                  <a:pt x="726267" y="188936"/>
                </a:cubicBezTo>
                <a:close/>
                <a:moveTo>
                  <a:pt x="169193" y="0"/>
                </a:moveTo>
                <a:lnTo>
                  <a:pt x="1283342" y="0"/>
                </a:lnTo>
                <a:cubicBezTo>
                  <a:pt x="1376785" y="0"/>
                  <a:pt x="1452535" y="75750"/>
                  <a:pt x="1452535" y="169193"/>
                </a:cubicBezTo>
                <a:lnTo>
                  <a:pt x="1452535" y="845946"/>
                </a:lnTo>
                <a:cubicBezTo>
                  <a:pt x="1452535" y="939389"/>
                  <a:pt x="1376785" y="1015139"/>
                  <a:pt x="1283342" y="1015139"/>
                </a:cubicBezTo>
                <a:lnTo>
                  <a:pt x="169193" y="1015139"/>
                </a:lnTo>
                <a:cubicBezTo>
                  <a:pt x="75750" y="1015139"/>
                  <a:pt x="0" y="939389"/>
                  <a:pt x="0" y="845946"/>
                </a:cubicBezTo>
                <a:lnTo>
                  <a:pt x="0" y="169193"/>
                </a:lnTo>
                <a:cubicBezTo>
                  <a:pt x="0" y="75750"/>
                  <a:pt x="75750" y="0"/>
                  <a:pt x="169193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6770CD74-79D3-8540-9725-792B5BC2E311}"/>
              </a:ext>
            </a:extLst>
          </p:cNvPr>
          <p:cNvSpPr/>
          <p:nvPr/>
        </p:nvSpPr>
        <p:spPr>
          <a:xfrm rot="8100000">
            <a:off x="3422213" y="2406095"/>
            <a:ext cx="498661" cy="219025"/>
          </a:xfrm>
          <a:custGeom>
            <a:avLst/>
            <a:gdLst>
              <a:gd name="connsiteX0" fmla="*/ 353224 w 498661"/>
              <a:gd name="connsiteY0" fmla="*/ 169493 h 219025"/>
              <a:gd name="connsiteX1" fmla="*/ 401176 w 498661"/>
              <a:gd name="connsiteY1" fmla="*/ 189356 h 219025"/>
              <a:gd name="connsiteX2" fmla="*/ 468992 w 498661"/>
              <a:gd name="connsiteY2" fmla="*/ 121540 h 219025"/>
              <a:gd name="connsiteX3" fmla="*/ 401176 w 498661"/>
              <a:gd name="connsiteY3" fmla="*/ 53725 h 219025"/>
              <a:gd name="connsiteX4" fmla="*/ 333361 w 498661"/>
              <a:gd name="connsiteY4" fmla="*/ 121540 h 219025"/>
              <a:gd name="connsiteX5" fmla="*/ 353224 w 498661"/>
              <a:gd name="connsiteY5" fmla="*/ 169493 h 219025"/>
              <a:gd name="connsiteX6" fmla="*/ 0 w 498661"/>
              <a:gd name="connsiteY6" fmla="*/ 144330 h 219025"/>
              <a:gd name="connsiteX7" fmla="*/ 0 w 498661"/>
              <a:gd name="connsiteY7" fmla="*/ 98752 h 219025"/>
              <a:gd name="connsiteX8" fmla="*/ 12662 w 498661"/>
              <a:gd name="connsiteY8" fmla="*/ 98752 h 219025"/>
              <a:gd name="connsiteX9" fmla="*/ 12662 w 498661"/>
              <a:gd name="connsiteY9" fmla="*/ 14771 h 219025"/>
              <a:gd name="connsiteX10" fmla="*/ 27433 w 498661"/>
              <a:gd name="connsiteY10" fmla="*/ 0 h 219025"/>
              <a:gd name="connsiteX11" fmla="*/ 86514 w 498661"/>
              <a:gd name="connsiteY11" fmla="*/ 0 h 219025"/>
              <a:gd name="connsiteX12" fmla="*/ 101285 w 498661"/>
              <a:gd name="connsiteY12" fmla="*/ 14771 h 219025"/>
              <a:gd name="connsiteX13" fmla="*/ 101285 w 498661"/>
              <a:gd name="connsiteY13" fmla="*/ 98752 h 219025"/>
              <a:gd name="connsiteX14" fmla="*/ 129138 w 498661"/>
              <a:gd name="connsiteY14" fmla="*/ 98752 h 219025"/>
              <a:gd name="connsiteX15" fmla="*/ 129138 w 498661"/>
              <a:gd name="connsiteY15" fmla="*/ 34789 h 219025"/>
              <a:gd name="connsiteX16" fmla="*/ 141139 w 498661"/>
              <a:gd name="connsiteY16" fmla="*/ 22788 h 219025"/>
              <a:gd name="connsiteX17" fmla="*/ 189143 w 498661"/>
              <a:gd name="connsiteY17" fmla="*/ 22788 h 219025"/>
              <a:gd name="connsiteX18" fmla="*/ 201144 w 498661"/>
              <a:gd name="connsiteY18" fmla="*/ 34789 h 219025"/>
              <a:gd name="connsiteX19" fmla="*/ 201144 w 498661"/>
              <a:gd name="connsiteY19" fmla="*/ 98752 h 219025"/>
              <a:gd name="connsiteX20" fmla="*/ 308292 w 498661"/>
              <a:gd name="connsiteY20" fmla="*/ 98752 h 219025"/>
              <a:gd name="connsiteX21" fmla="*/ 311352 w 498661"/>
              <a:gd name="connsiteY21" fmla="*/ 83595 h 219025"/>
              <a:gd name="connsiteX22" fmla="*/ 401176 w 498661"/>
              <a:gd name="connsiteY22" fmla="*/ 24055 h 219025"/>
              <a:gd name="connsiteX23" fmla="*/ 498661 w 498661"/>
              <a:gd name="connsiteY23" fmla="*/ 121540 h 219025"/>
              <a:gd name="connsiteX24" fmla="*/ 401176 w 498661"/>
              <a:gd name="connsiteY24" fmla="*/ 219025 h 219025"/>
              <a:gd name="connsiteX25" fmla="*/ 332244 w 498661"/>
              <a:gd name="connsiteY25" fmla="*/ 190473 h 219025"/>
              <a:gd name="connsiteX26" fmla="*/ 311352 w 498661"/>
              <a:gd name="connsiteY26" fmla="*/ 159486 h 219025"/>
              <a:gd name="connsiteX27" fmla="*/ 308292 w 498661"/>
              <a:gd name="connsiteY27" fmla="*/ 144330 h 21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8661" h="219025">
                <a:moveTo>
                  <a:pt x="353224" y="169493"/>
                </a:moveTo>
                <a:cubicBezTo>
                  <a:pt x="365496" y="181765"/>
                  <a:pt x="382450" y="189356"/>
                  <a:pt x="401176" y="189356"/>
                </a:cubicBezTo>
                <a:cubicBezTo>
                  <a:pt x="438630" y="189356"/>
                  <a:pt x="468992" y="158994"/>
                  <a:pt x="468992" y="121540"/>
                </a:cubicBezTo>
                <a:cubicBezTo>
                  <a:pt x="468992" y="84087"/>
                  <a:pt x="438630" y="53725"/>
                  <a:pt x="401176" y="53725"/>
                </a:cubicBezTo>
                <a:cubicBezTo>
                  <a:pt x="363723" y="53725"/>
                  <a:pt x="333361" y="84087"/>
                  <a:pt x="333361" y="121540"/>
                </a:cubicBezTo>
                <a:cubicBezTo>
                  <a:pt x="333361" y="140267"/>
                  <a:pt x="340951" y="157221"/>
                  <a:pt x="353224" y="169493"/>
                </a:cubicBezTo>
                <a:close/>
                <a:moveTo>
                  <a:pt x="0" y="144330"/>
                </a:moveTo>
                <a:lnTo>
                  <a:pt x="0" y="98752"/>
                </a:lnTo>
                <a:lnTo>
                  <a:pt x="12662" y="98752"/>
                </a:lnTo>
                <a:lnTo>
                  <a:pt x="12662" y="14771"/>
                </a:lnTo>
                <a:lnTo>
                  <a:pt x="27433" y="0"/>
                </a:lnTo>
                <a:lnTo>
                  <a:pt x="86514" y="0"/>
                </a:lnTo>
                <a:lnTo>
                  <a:pt x="101285" y="14771"/>
                </a:lnTo>
                <a:lnTo>
                  <a:pt x="101285" y="98752"/>
                </a:lnTo>
                <a:lnTo>
                  <a:pt x="129138" y="98752"/>
                </a:lnTo>
                <a:lnTo>
                  <a:pt x="129138" y="34789"/>
                </a:lnTo>
                <a:lnTo>
                  <a:pt x="141139" y="22788"/>
                </a:lnTo>
                <a:lnTo>
                  <a:pt x="189143" y="22788"/>
                </a:lnTo>
                <a:lnTo>
                  <a:pt x="201144" y="34789"/>
                </a:lnTo>
                <a:lnTo>
                  <a:pt x="201144" y="98752"/>
                </a:lnTo>
                <a:lnTo>
                  <a:pt x="308292" y="98752"/>
                </a:lnTo>
                <a:lnTo>
                  <a:pt x="311352" y="83595"/>
                </a:lnTo>
                <a:cubicBezTo>
                  <a:pt x="326151" y="48606"/>
                  <a:pt x="360797" y="24055"/>
                  <a:pt x="401176" y="24055"/>
                </a:cubicBezTo>
                <a:cubicBezTo>
                  <a:pt x="455016" y="24055"/>
                  <a:pt x="498662" y="67701"/>
                  <a:pt x="498661" y="121540"/>
                </a:cubicBezTo>
                <a:cubicBezTo>
                  <a:pt x="498662" y="175380"/>
                  <a:pt x="455016" y="219026"/>
                  <a:pt x="401176" y="219025"/>
                </a:cubicBezTo>
                <a:cubicBezTo>
                  <a:pt x="374257" y="219025"/>
                  <a:pt x="349885" y="208114"/>
                  <a:pt x="332244" y="190473"/>
                </a:cubicBezTo>
                <a:cubicBezTo>
                  <a:pt x="323423" y="181652"/>
                  <a:pt x="316285" y="171149"/>
                  <a:pt x="311352" y="159486"/>
                </a:cubicBezTo>
                <a:lnTo>
                  <a:pt x="308292" y="14433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970" name="グループ化 1969">
            <a:extLst>
              <a:ext uri="{FF2B5EF4-FFF2-40B4-BE49-F238E27FC236}">
                <a16:creationId xmlns:a16="http://schemas.microsoft.com/office/drawing/2014/main" id="{F81CA868-FA10-8841-B377-A1924F2E7D5A}"/>
              </a:ext>
            </a:extLst>
          </p:cNvPr>
          <p:cNvGrpSpPr/>
          <p:nvPr/>
        </p:nvGrpSpPr>
        <p:grpSpPr>
          <a:xfrm>
            <a:off x="5792328" y="2273741"/>
            <a:ext cx="435608" cy="368078"/>
            <a:chOff x="719409" y="5850440"/>
            <a:chExt cx="1265324" cy="1069168"/>
          </a:xfrm>
          <a:noFill/>
        </p:grpSpPr>
        <p:sp>
          <p:nvSpPr>
            <p:cNvPr id="1971" name="フリーフォーム 1970">
              <a:extLst>
                <a:ext uri="{FF2B5EF4-FFF2-40B4-BE49-F238E27FC236}">
                  <a16:creationId xmlns:a16="http://schemas.microsoft.com/office/drawing/2014/main" id="{D91B89B6-B47D-3548-ABD2-389318709A8A}"/>
                </a:ext>
              </a:extLst>
            </p:cNvPr>
            <p:cNvSpPr/>
            <p:nvPr/>
          </p:nvSpPr>
          <p:spPr>
            <a:xfrm rot="1501408">
              <a:off x="862620" y="5850440"/>
              <a:ext cx="973827" cy="459013"/>
            </a:xfrm>
            <a:custGeom>
              <a:avLst/>
              <a:gdLst>
                <a:gd name="connsiteX0" fmla="*/ 20291 w 973827"/>
                <a:gd name="connsiteY0" fmla="*/ 441734 h 459013"/>
                <a:gd name="connsiteX1" fmla="*/ 958775 w 973827"/>
                <a:gd name="connsiteY1" fmla="*/ 3643 h 459013"/>
                <a:gd name="connsiteX2" fmla="*/ 973827 w 973827"/>
                <a:gd name="connsiteY2" fmla="*/ 0 h 459013"/>
                <a:gd name="connsiteX3" fmla="*/ 589309 w 973827"/>
                <a:gd name="connsiteY3" fmla="*/ 459013 h 459013"/>
                <a:gd name="connsiteX4" fmla="*/ 0 w 973827"/>
                <a:gd name="connsiteY4" fmla="*/ 459013 h 459013"/>
                <a:gd name="connsiteX5" fmla="*/ 2481 w 973827"/>
                <a:gd name="connsiteY5" fmla="*/ 454882 h 459013"/>
                <a:gd name="connsiteX6" fmla="*/ 20291 w 973827"/>
                <a:gd name="connsiteY6" fmla="*/ 441734 h 4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3827" h="459013">
                  <a:moveTo>
                    <a:pt x="20291" y="441734"/>
                  </a:moveTo>
                  <a:lnTo>
                    <a:pt x="958775" y="3643"/>
                  </a:lnTo>
                  <a:lnTo>
                    <a:pt x="973827" y="0"/>
                  </a:lnTo>
                  <a:lnTo>
                    <a:pt x="589309" y="459013"/>
                  </a:lnTo>
                  <a:lnTo>
                    <a:pt x="0" y="459013"/>
                  </a:lnTo>
                  <a:lnTo>
                    <a:pt x="2481" y="454882"/>
                  </a:lnTo>
                  <a:cubicBezTo>
                    <a:pt x="7332" y="449505"/>
                    <a:pt x="13316" y="444990"/>
                    <a:pt x="20291" y="441734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2" name="フリーフォーム 1971">
              <a:extLst>
                <a:ext uri="{FF2B5EF4-FFF2-40B4-BE49-F238E27FC236}">
                  <a16:creationId xmlns:a16="http://schemas.microsoft.com/office/drawing/2014/main" id="{D8F1BF95-945C-1C43-804E-15E3052F1024}"/>
                </a:ext>
              </a:extLst>
            </p:cNvPr>
            <p:cNvSpPr/>
            <p:nvPr/>
          </p:nvSpPr>
          <p:spPr>
            <a:xfrm rot="1501408">
              <a:off x="719409" y="5921596"/>
              <a:ext cx="1265324" cy="998012"/>
            </a:xfrm>
            <a:custGeom>
              <a:avLst/>
              <a:gdLst>
                <a:gd name="connsiteX0" fmla="*/ 1035739 w 1265324"/>
                <a:gd name="connsiteY0" fmla="*/ 0 h 998012"/>
                <a:gd name="connsiteX1" fmla="*/ 1260079 w 1265324"/>
                <a:gd name="connsiteY1" fmla="*/ 480583 h 998012"/>
                <a:gd name="connsiteX2" fmla="*/ 1233145 w 1265324"/>
                <a:gd name="connsiteY2" fmla="*/ 554676 h 998012"/>
                <a:gd name="connsiteX3" fmla="*/ 294661 w 1265324"/>
                <a:gd name="connsiteY3" fmla="*/ 992767 h 998012"/>
                <a:gd name="connsiteX4" fmla="*/ 220567 w 1265324"/>
                <a:gd name="connsiteY4" fmla="*/ 965833 h 998012"/>
                <a:gd name="connsiteX5" fmla="*/ 0 w 1265324"/>
                <a:gd name="connsiteY5" fmla="*/ 493331 h 998012"/>
                <a:gd name="connsiteX6" fmla="*/ 619768 w 1265324"/>
                <a:gd name="connsiteY6" fmla="*/ 493331 h 998012"/>
                <a:gd name="connsiteX7" fmla="*/ 621357 w 1265324"/>
                <a:gd name="connsiteY7" fmla="*/ 494663 h 998012"/>
                <a:gd name="connsiteX8" fmla="*/ 622473 w 1265324"/>
                <a:gd name="connsiteY8" fmla="*/ 493332 h 998012"/>
                <a:gd name="connsiteX9" fmla="*/ 624205 w 1265324"/>
                <a:gd name="connsiteY9" fmla="*/ 493331 h 998012"/>
                <a:gd name="connsiteX10" fmla="*/ 624205 w 1265324"/>
                <a:gd name="connsiteY10" fmla="*/ 491263 h 998012"/>
                <a:gd name="connsiteX11" fmla="*/ 1035739 w 1265324"/>
                <a:gd name="connsiteY11" fmla="*/ 0 h 998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5324" h="998012">
                  <a:moveTo>
                    <a:pt x="1035739" y="0"/>
                  </a:moveTo>
                  <a:lnTo>
                    <a:pt x="1260079" y="480583"/>
                  </a:lnTo>
                  <a:cubicBezTo>
                    <a:pt x="1273102" y="508481"/>
                    <a:pt x="1261043" y="541653"/>
                    <a:pt x="1233145" y="554676"/>
                  </a:cubicBezTo>
                  <a:lnTo>
                    <a:pt x="294661" y="992767"/>
                  </a:lnTo>
                  <a:cubicBezTo>
                    <a:pt x="266763" y="1005790"/>
                    <a:pt x="233590" y="993731"/>
                    <a:pt x="220567" y="965833"/>
                  </a:cubicBezTo>
                  <a:lnTo>
                    <a:pt x="0" y="493331"/>
                  </a:lnTo>
                  <a:lnTo>
                    <a:pt x="619768" y="493331"/>
                  </a:lnTo>
                  <a:lnTo>
                    <a:pt x="621357" y="494663"/>
                  </a:lnTo>
                  <a:lnTo>
                    <a:pt x="622473" y="493332"/>
                  </a:lnTo>
                  <a:lnTo>
                    <a:pt x="624205" y="493331"/>
                  </a:lnTo>
                  <a:lnTo>
                    <a:pt x="624205" y="491263"/>
                  </a:lnTo>
                  <a:lnTo>
                    <a:pt x="1035739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73" name="フリーフォーム 1972">
            <a:extLst>
              <a:ext uri="{FF2B5EF4-FFF2-40B4-BE49-F238E27FC236}">
                <a16:creationId xmlns:a16="http://schemas.microsoft.com/office/drawing/2014/main" id="{2000821D-0993-6548-B3E9-052EB3050D97}"/>
              </a:ext>
            </a:extLst>
          </p:cNvPr>
          <p:cNvSpPr/>
          <p:nvPr/>
        </p:nvSpPr>
        <p:spPr>
          <a:xfrm rot="2700000">
            <a:off x="5112151" y="2285050"/>
            <a:ext cx="212152" cy="383745"/>
          </a:xfrm>
          <a:custGeom>
            <a:avLst/>
            <a:gdLst>
              <a:gd name="connsiteX0" fmla="*/ 162773 w 325546"/>
              <a:gd name="connsiteY0" fmla="*/ 56853 h 588855"/>
              <a:gd name="connsiteX1" fmla="*/ 56853 w 325546"/>
              <a:gd name="connsiteY1" fmla="*/ 162773 h 588855"/>
              <a:gd name="connsiteX2" fmla="*/ 162773 w 325546"/>
              <a:gd name="connsiteY2" fmla="*/ 268693 h 588855"/>
              <a:gd name="connsiteX3" fmla="*/ 268693 w 325546"/>
              <a:gd name="connsiteY3" fmla="*/ 162773 h 588855"/>
              <a:gd name="connsiteX4" fmla="*/ 162773 w 325546"/>
              <a:gd name="connsiteY4" fmla="*/ 56853 h 588855"/>
              <a:gd name="connsiteX5" fmla="*/ 162773 w 325546"/>
              <a:gd name="connsiteY5" fmla="*/ 0 h 588855"/>
              <a:gd name="connsiteX6" fmla="*/ 325546 w 325546"/>
              <a:gd name="connsiteY6" fmla="*/ 162773 h 588855"/>
              <a:gd name="connsiteX7" fmla="*/ 226132 w 325546"/>
              <a:gd name="connsiteY7" fmla="*/ 312755 h 588855"/>
              <a:gd name="connsiteX8" fmla="*/ 203673 w 325546"/>
              <a:gd name="connsiteY8" fmla="*/ 317289 h 588855"/>
              <a:gd name="connsiteX9" fmla="*/ 203673 w 325546"/>
              <a:gd name="connsiteY9" fmla="*/ 575221 h 588855"/>
              <a:gd name="connsiteX10" fmla="*/ 190039 w 325546"/>
              <a:gd name="connsiteY10" fmla="*/ 588855 h 588855"/>
              <a:gd name="connsiteX11" fmla="*/ 135507 w 325546"/>
              <a:gd name="connsiteY11" fmla="*/ 588855 h 588855"/>
              <a:gd name="connsiteX12" fmla="*/ 121873 w 325546"/>
              <a:gd name="connsiteY12" fmla="*/ 575221 h 588855"/>
              <a:gd name="connsiteX13" fmla="*/ 121873 w 325546"/>
              <a:gd name="connsiteY13" fmla="*/ 317289 h 588855"/>
              <a:gd name="connsiteX14" fmla="*/ 99414 w 325546"/>
              <a:gd name="connsiteY14" fmla="*/ 312755 h 588855"/>
              <a:gd name="connsiteX15" fmla="*/ 0 w 325546"/>
              <a:gd name="connsiteY15" fmla="*/ 162773 h 588855"/>
              <a:gd name="connsiteX16" fmla="*/ 162773 w 325546"/>
              <a:gd name="connsiteY16" fmla="*/ 0 h 58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5546" h="588855">
                <a:moveTo>
                  <a:pt x="162773" y="56853"/>
                </a:moveTo>
                <a:cubicBezTo>
                  <a:pt x="104275" y="56853"/>
                  <a:pt x="56853" y="104275"/>
                  <a:pt x="56853" y="162773"/>
                </a:cubicBezTo>
                <a:cubicBezTo>
                  <a:pt x="56853" y="221270"/>
                  <a:pt x="104275" y="268693"/>
                  <a:pt x="162773" y="268693"/>
                </a:cubicBezTo>
                <a:cubicBezTo>
                  <a:pt x="221271" y="268693"/>
                  <a:pt x="268693" y="221270"/>
                  <a:pt x="268693" y="162773"/>
                </a:cubicBezTo>
                <a:cubicBezTo>
                  <a:pt x="268693" y="104275"/>
                  <a:pt x="221271" y="56853"/>
                  <a:pt x="162773" y="56853"/>
                </a:cubicBezTo>
                <a:close/>
                <a:moveTo>
                  <a:pt x="162773" y="0"/>
                </a:moveTo>
                <a:cubicBezTo>
                  <a:pt x="252670" y="0"/>
                  <a:pt x="325546" y="72875"/>
                  <a:pt x="325546" y="162773"/>
                </a:cubicBezTo>
                <a:cubicBezTo>
                  <a:pt x="325546" y="230196"/>
                  <a:pt x="284553" y="288045"/>
                  <a:pt x="226132" y="312755"/>
                </a:cubicBezTo>
                <a:lnTo>
                  <a:pt x="203673" y="317289"/>
                </a:lnTo>
                <a:lnTo>
                  <a:pt x="203673" y="575221"/>
                </a:lnTo>
                <a:cubicBezTo>
                  <a:pt x="203673" y="582751"/>
                  <a:pt x="197569" y="588855"/>
                  <a:pt x="190039" y="588855"/>
                </a:cubicBezTo>
                <a:lnTo>
                  <a:pt x="135507" y="588855"/>
                </a:lnTo>
                <a:cubicBezTo>
                  <a:pt x="127977" y="588855"/>
                  <a:pt x="121873" y="582751"/>
                  <a:pt x="121873" y="575221"/>
                </a:cubicBezTo>
                <a:lnTo>
                  <a:pt x="121873" y="317289"/>
                </a:lnTo>
                <a:lnTo>
                  <a:pt x="99414" y="312755"/>
                </a:lnTo>
                <a:cubicBezTo>
                  <a:pt x="40993" y="288045"/>
                  <a:pt x="0" y="230196"/>
                  <a:pt x="0" y="162773"/>
                </a:cubicBezTo>
                <a:cubicBezTo>
                  <a:pt x="0" y="72875"/>
                  <a:pt x="72876" y="0"/>
                  <a:pt x="162773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7" name="フリーフォーム 1986">
            <a:extLst>
              <a:ext uri="{FF2B5EF4-FFF2-40B4-BE49-F238E27FC236}">
                <a16:creationId xmlns:a16="http://schemas.microsoft.com/office/drawing/2014/main" id="{924EAB39-6949-E04D-A206-D2FBF678E78C}"/>
              </a:ext>
            </a:extLst>
          </p:cNvPr>
          <p:cNvSpPr>
            <a:spLocks noChangeAspect="1"/>
          </p:cNvSpPr>
          <p:nvPr/>
        </p:nvSpPr>
        <p:spPr>
          <a:xfrm>
            <a:off x="5978322" y="4887794"/>
            <a:ext cx="499213" cy="55728"/>
          </a:xfrm>
          <a:custGeom>
            <a:avLst/>
            <a:gdLst>
              <a:gd name="connsiteX0" fmla="*/ 204934 w 644979"/>
              <a:gd name="connsiteY0" fmla="*/ 18000 h 72000"/>
              <a:gd name="connsiteX1" fmla="*/ 186934 w 644979"/>
              <a:gd name="connsiteY1" fmla="*/ 36000 h 72000"/>
              <a:gd name="connsiteX2" fmla="*/ 204934 w 644979"/>
              <a:gd name="connsiteY2" fmla="*/ 54000 h 72000"/>
              <a:gd name="connsiteX3" fmla="*/ 222934 w 644979"/>
              <a:gd name="connsiteY3" fmla="*/ 36000 h 72000"/>
              <a:gd name="connsiteX4" fmla="*/ 204934 w 644979"/>
              <a:gd name="connsiteY4" fmla="*/ 18000 h 72000"/>
              <a:gd name="connsiteX5" fmla="*/ 126513 w 644979"/>
              <a:gd name="connsiteY5" fmla="*/ 18000 h 72000"/>
              <a:gd name="connsiteX6" fmla="*/ 108513 w 644979"/>
              <a:gd name="connsiteY6" fmla="*/ 36000 h 72000"/>
              <a:gd name="connsiteX7" fmla="*/ 126513 w 644979"/>
              <a:gd name="connsiteY7" fmla="*/ 54000 h 72000"/>
              <a:gd name="connsiteX8" fmla="*/ 144513 w 644979"/>
              <a:gd name="connsiteY8" fmla="*/ 36000 h 72000"/>
              <a:gd name="connsiteX9" fmla="*/ 126513 w 644979"/>
              <a:gd name="connsiteY9" fmla="*/ 18000 h 72000"/>
              <a:gd name="connsiteX10" fmla="*/ 48093 w 644979"/>
              <a:gd name="connsiteY10" fmla="*/ 18000 h 72000"/>
              <a:gd name="connsiteX11" fmla="*/ 30093 w 644979"/>
              <a:gd name="connsiteY11" fmla="*/ 36000 h 72000"/>
              <a:gd name="connsiteX12" fmla="*/ 48093 w 644979"/>
              <a:gd name="connsiteY12" fmla="*/ 54000 h 72000"/>
              <a:gd name="connsiteX13" fmla="*/ 66093 w 644979"/>
              <a:gd name="connsiteY13" fmla="*/ 36000 h 72000"/>
              <a:gd name="connsiteX14" fmla="*/ 48093 w 644979"/>
              <a:gd name="connsiteY14" fmla="*/ 18000 h 72000"/>
              <a:gd name="connsiteX15" fmla="*/ 0 w 644979"/>
              <a:gd name="connsiteY15" fmla="*/ 0 h 72000"/>
              <a:gd name="connsiteX16" fmla="*/ 644979 w 644979"/>
              <a:gd name="connsiteY16" fmla="*/ 0 h 72000"/>
              <a:gd name="connsiteX17" fmla="*/ 644979 w 644979"/>
              <a:gd name="connsiteY17" fmla="*/ 72000 h 72000"/>
              <a:gd name="connsiteX18" fmla="*/ 0 w 644979"/>
              <a:gd name="connsiteY18" fmla="*/ 72000 h 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4979" h="72000">
                <a:moveTo>
                  <a:pt x="204934" y="18000"/>
                </a:moveTo>
                <a:cubicBezTo>
                  <a:pt x="194993" y="18000"/>
                  <a:pt x="186934" y="26059"/>
                  <a:pt x="186934" y="36000"/>
                </a:cubicBezTo>
                <a:cubicBezTo>
                  <a:pt x="186934" y="45941"/>
                  <a:pt x="194993" y="54000"/>
                  <a:pt x="204934" y="54000"/>
                </a:cubicBezTo>
                <a:cubicBezTo>
                  <a:pt x="214875" y="54000"/>
                  <a:pt x="222934" y="45941"/>
                  <a:pt x="222934" y="36000"/>
                </a:cubicBezTo>
                <a:cubicBezTo>
                  <a:pt x="222934" y="26059"/>
                  <a:pt x="214875" y="18000"/>
                  <a:pt x="204934" y="18000"/>
                </a:cubicBezTo>
                <a:close/>
                <a:moveTo>
                  <a:pt x="126513" y="18000"/>
                </a:moveTo>
                <a:cubicBezTo>
                  <a:pt x="116572" y="18000"/>
                  <a:pt x="108513" y="26059"/>
                  <a:pt x="108513" y="36000"/>
                </a:cubicBezTo>
                <a:cubicBezTo>
                  <a:pt x="108513" y="45941"/>
                  <a:pt x="116572" y="54000"/>
                  <a:pt x="126513" y="54000"/>
                </a:cubicBezTo>
                <a:cubicBezTo>
                  <a:pt x="136454" y="54000"/>
                  <a:pt x="144513" y="45941"/>
                  <a:pt x="144513" y="36000"/>
                </a:cubicBezTo>
                <a:cubicBezTo>
                  <a:pt x="144513" y="26059"/>
                  <a:pt x="136454" y="18000"/>
                  <a:pt x="126513" y="18000"/>
                </a:cubicBezTo>
                <a:close/>
                <a:moveTo>
                  <a:pt x="48093" y="18000"/>
                </a:moveTo>
                <a:cubicBezTo>
                  <a:pt x="38152" y="18000"/>
                  <a:pt x="30093" y="26059"/>
                  <a:pt x="30093" y="36000"/>
                </a:cubicBezTo>
                <a:cubicBezTo>
                  <a:pt x="30093" y="45941"/>
                  <a:pt x="38152" y="54000"/>
                  <a:pt x="48093" y="54000"/>
                </a:cubicBezTo>
                <a:cubicBezTo>
                  <a:pt x="58034" y="54000"/>
                  <a:pt x="66093" y="45941"/>
                  <a:pt x="66093" y="36000"/>
                </a:cubicBezTo>
                <a:cubicBezTo>
                  <a:pt x="66093" y="26059"/>
                  <a:pt x="58034" y="18000"/>
                  <a:pt x="48093" y="18000"/>
                </a:cubicBezTo>
                <a:close/>
                <a:moveTo>
                  <a:pt x="0" y="0"/>
                </a:moveTo>
                <a:lnTo>
                  <a:pt x="644979" y="0"/>
                </a:lnTo>
                <a:lnTo>
                  <a:pt x="644979" y="72000"/>
                </a:lnTo>
                <a:lnTo>
                  <a:pt x="0" y="7200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93" name="フリーフォーム 1992">
            <a:extLst>
              <a:ext uri="{FF2B5EF4-FFF2-40B4-BE49-F238E27FC236}">
                <a16:creationId xmlns:a16="http://schemas.microsoft.com/office/drawing/2014/main" id="{CE13B551-1F5C-224F-B55D-CB68E8D5EF32}"/>
              </a:ext>
            </a:extLst>
          </p:cNvPr>
          <p:cNvSpPr/>
          <p:nvPr/>
        </p:nvSpPr>
        <p:spPr>
          <a:xfrm>
            <a:off x="5978322" y="4970180"/>
            <a:ext cx="499213" cy="435192"/>
          </a:xfrm>
          <a:custGeom>
            <a:avLst/>
            <a:gdLst>
              <a:gd name="connsiteX0" fmla="*/ 260242 w 644979"/>
              <a:gd name="connsiteY0" fmla="*/ 395812 h 562264"/>
              <a:gd name="connsiteX1" fmla="*/ 260242 w 644979"/>
              <a:gd name="connsiteY1" fmla="*/ 403012 h 562264"/>
              <a:gd name="connsiteX2" fmla="*/ 598642 w 644979"/>
              <a:gd name="connsiteY2" fmla="*/ 403012 h 562264"/>
              <a:gd name="connsiteX3" fmla="*/ 598642 w 644979"/>
              <a:gd name="connsiteY3" fmla="*/ 395812 h 562264"/>
              <a:gd name="connsiteX4" fmla="*/ 260242 w 644979"/>
              <a:gd name="connsiteY4" fmla="*/ 357712 h 562264"/>
              <a:gd name="connsiteX5" fmla="*/ 260242 w 644979"/>
              <a:gd name="connsiteY5" fmla="*/ 364912 h 562264"/>
              <a:gd name="connsiteX6" fmla="*/ 598642 w 644979"/>
              <a:gd name="connsiteY6" fmla="*/ 364912 h 562264"/>
              <a:gd name="connsiteX7" fmla="*/ 598642 w 644979"/>
              <a:gd name="connsiteY7" fmla="*/ 357712 h 562264"/>
              <a:gd name="connsiteX8" fmla="*/ 260242 w 644979"/>
              <a:gd name="connsiteY8" fmla="*/ 319612 h 562264"/>
              <a:gd name="connsiteX9" fmla="*/ 260242 w 644979"/>
              <a:gd name="connsiteY9" fmla="*/ 326812 h 562264"/>
              <a:gd name="connsiteX10" fmla="*/ 598642 w 644979"/>
              <a:gd name="connsiteY10" fmla="*/ 326812 h 562264"/>
              <a:gd name="connsiteX11" fmla="*/ 598642 w 644979"/>
              <a:gd name="connsiteY11" fmla="*/ 319612 h 562264"/>
              <a:gd name="connsiteX12" fmla="*/ 260242 w 644979"/>
              <a:gd name="connsiteY12" fmla="*/ 281512 h 562264"/>
              <a:gd name="connsiteX13" fmla="*/ 260242 w 644979"/>
              <a:gd name="connsiteY13" fmla="*/ 288712 h 562264"/>
              <a:gd name="connsiteX14" fmla="*/ 598642 w 644979"/>
              <a:gd name="connsiteY14" fmla="*/ 288712 h 562264"/>
              <a:gd name="connsiteX15" fmla="*/ 598642 w 644979"/>
              <a:gd name="connsiteY15" fmla="*/ 281512 h 562264"/>
              <a:gd name="connsiteX16" fmla="*/ 260242 w 644979"/>
              <a:gd name="connsiteY16" fmla="*/ 61449 h 562264"/>
              <a:gd name="connsiteX17" fmla="*/ 260242 w 644979"/>
              <a:gd name="connsiteY17" fmla="*/ 251159 h 562264"/>
              <a:gd name="connsiteX18" fmla="*/ 598174 w 644979"/>
              <a:gd name="connsiteY18" fmla="*/ 251159 h 562264"/>
              <a:gd name="connsiteX19" fmla="*/ 598174 w 644979"/>
              <a:gd name="connsiteY19" fmla="*/ 61449 h 562264"/>
              <a:gd name="connsiteX20" fmla="*/ 55525 w 644979"/>
              <a:gd name="connsiteY20" fmla="*/ 61449 h 562264"/>
              <a:gd name="connsiteX21" fmla="*/ 55525 w 644979"/>
              <a:gd name="connsiteY21" fmla="*/ 490193 h 562264"/>
              <a:gd name="connsiteX22" fmla="*/ 212366 w 644979"/>
              <a:gd name="connsiteY22" fmla="*/ 490193 h 562264"/>
              <a:gd name="connsiteX23" fmla="*/ 212366 w 644979"/>
              <a:gd name="connsiteY23" fmla="*/ 61449 h 562264"/>
              <a:gd name="connsiteX24" fmla="*/ 0 w 644979"/>
              <a:gd name="connsiteY24" fmla="*/ 0 h 562264"/>
              <a:gd name="connsiteX25" fmla="*/ 644979 w 644979"/>
              <a:gd name="connsiteY25" fmla="*/ 0 h 562264"/>
              <a:gd name="connsiteX26" fmla="*/ 644979 w 644979"/>
              <a:gd name="connsiteY26" fmla="*/ 562264 h 562264"/>
              <a:gd name="connsiteX27" fmla="*/ 0 w 644979"/>
              <a:gd name="connsiteY27" fmla="*/ 562264 h 56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44979" h="562264">
                <a:moveTo>
                  <a:pt x="260242" y="395812"/>
                </a:moveTo>
                <a:lnTo>
                  <a:pt x="260242" y="403012"/>
                </a:lnTo>
                <a:lnTo>
                  <a:pt x="598642" y="403012"/>
                </a:lnTo>
                <a:lnTo>
                  <a:pt x="598642" y="395812"/>
                </a:lnTo>
                <a:close/>
                <a:moveTo>
                  <a:pt x="260242" y="357712"/>
                </a:moveTo>
                <a:lnTo>
                  <a:pt x="260242" y="364912"/>
                </a:lnTo>
                <a:lnTo>
                  <a:pt x="598642" y="364912"/>
                </a:lnTo>
                <a:lnTo>
                  <a:pt x="598642" y="357712"/>
                </a:lnTo>
                <a:close/>
                <a:moveTo>
                  <a:pt x="260242" y="319612"/>
                </a:moveTo>
                <a:lnTo>
                  <a:pt x="260242" y="326812"/>
                </a:lnTo>
                <a:lnTo>
                  <a:pt x="598642" y="326812"/>
                </a:lnTo>
                <a:lnTo>
                  <a:pt x="598642" y="319612"/>
                </a:lnTo>
                <a:close/>
                <a:moveTo>
                  <a:pt x="260242" y="281512"/>
                </a:moveTo>
                <a:lnTo>
                  <a:pt x="260242" y="288712"/>
                </a:lnTo>
                <a:lnTo>
                  <a:pt x="598642" y="288712"/>
                </a:lnTo>
                <a:lnTo>
                  <a:pt x="598642" y="281512"/>
                </a:lnTo>
                <a:close/>
                <a:moveTo>
                  <a:pt x="260242" y="61449"/>
                </a:moveTo>
                <a:lnTo>
                  <a:pt x="260242" y="251159"/>
                </a:lnTo>
                <a:lnTo>
                  <a:pt x="598174" y="251159"/>
                </a:lnTo>
                <a:lnTo>
                  <a:pt x="598174" y="61449"/>
                </a:lnTo>
                <a:close/>
                <a:moveTo>
                  <a:pt x="55525" y="61449"/>
                </a:moveTo>
                <a:lnTo>
                  <a:pt x="55525" y="490193"/>
                </a:lnTo>
                <a:lnTo>
                  <a:pt x="212366" y="490193"/>
                </a:lnTo>
                <a:lnTo>
                  <a:pt x="212366" y="61449"/>
                </a:lnTo>
                <a:close/>
                <a:moveTo>
                  <a:pt x="0" y="0"/>
                </a:moveTo>
                <a:lnTo>
                  <a:pt x="644979" y="0"/>
                </a:lnTo>
                <a:lnTo>
                  <a:pt x="644979" y="562264"/>
                </a:lnTo>
                <a:lnTo>
                  <a:pt x="0" y="562264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7" name="フリーフォーム 576">
            <a:extLst>
              <a:ext uri="{FF2B5EF4-FFF2-40B4-BE49-F238E27FC236}">
                <a16:creationId xmlns:a16="http://schemas.microsoft.com/office/drawing/2014/main" id="{A3A824CD-ED6C-0A45-AFC7-72D15F284A61}"/>
              </a:ext>
            </a:extLst>
          </p:cNvPr>
          <p:cNvSpPr/>
          <p:nvPr/>
        </p:nvSpPr>
        <p:spPr>
          <a:xfrm>
            <a:off x="1021993" y="1110842"/>
            <a:ext cx="155132" cy="224988"/>
          </a:xfrm>
          <a:custGeom>
            <a:avLst/>
            <a:gdLst>
              <a:gd name="connsiteX0" fmla="*/ 77566 w 155132"/>
              <a:gd name="connsiteY0" fmla="*/ 0 h 224988"/>
              <a:gd name="connsiteX1" fmla="*/ 155132 w 155132"/>
              <a:gd name="connsiteY1" fmla="*/ 84838 h 224988"/>
              <a:gd name="connsiteX2" fmla="*/ 118772 w 155132"/>
              <a:gd name="connsiteY2" fmla="*/ 84838 h 224988"/>
              <a:gd name="connsiteX3" fmla="*/ 118772 w 155132"/>
              <a:gd name="connsiteY3" fmla="*/ 224988 h 224988"/>
              <a:gd name="connsiteX4" fmla="*/ 36359 w 155132"/>
              <a:gd name="connsiteY4" fmla="*/ 224988 h 224988"/>
              <a:gd name="connsiteX5" fmla="*/ 36359 w 155132"/>
              <a:gd name="connsiteY5" fmla="*/ 84838 h 224988"/>
              <a:gd name="connsiteX6" fmla="*/ 0 w 155132"/>
              <a:gd name="connsiteY6" fmla="*/ 84838 h 22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132" h="224988">
                <a:moveTo>
                  <a:pt x="77566" y="0"/>
                </a:moveTo>
                <a:lnTo>
                  <a:pt x="155132" y="84838"/>
                </a:lnTo>
                <a:lnTo>
                  <a:pt x="118772" y="84838"/>
                </a:lnTo>
                <a:lnTo>
                  <a:pt x="118772" y="224988"/>
                </a:lnTo>
                <a:lnTo>
                  <a:pt x="36359" y="224988"/>
                </a:lnTo>
                <a:lnTo>
                  <a:pt x="36359" y="84838"/>
                </a:lnTo>
                <a:lnTo>
                  <a:pt x="0" y="8483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15926DB7-E0EA-DA4B-9CA6-65FC8EEC6995}"/>
              </a:ext>
            </a:extLst>
          </p:cNvPr>
          <p:cNvGrpSpPr/>
          <p:nvPr/>
        </p:nvGrpSpPr>
        <p:grpSpPr>
          <a:xfrm>
            <a:off x="4208886" y="3307020"/>
            <a:ext cx="275884" cy="144227"/>
            <a:chOff x="10558411" y="174231"/>
            <a:chExt cx="885420" cy="462880"/>
          </a:xfrm>
          <a:noFill/>
        </p:grpSpPr>
        <p:sp>
          <p:nvSpPr>
            <p:cNvPr id="2039" name="フリーフォーム 2038">
              <a:extLst>
                <a:ext uri="{FF2B5EF4-FFF2-40B4-BE49-F238E27FC236}">
                  <a16:creationId xmlns:a16="http://schemas.microsoft.com/office/drawing/2014/main" id="{444024B1-B8C2-A04D-9F6C-84ED45653EAD}"/>
                </a:ext>
              </a:extLst>
            </p:cNvPr>
            <p:cNvSpPr/>
            <p:nvPr/>
          </p:nvSpPr>
          <p:spPr>
            <a:xfrm>
              <a:off x="10558411" y="174231"/>
              <a:ext cx="885420" cy="292827"/>
            </a:xfrm>
            <a:custGeom>
              <a:avLst/>
              <a:gdLst>
                <a:gd name="connsiteX0" fmla="*/ 442710 w 885420"/>
                <a:gd name="connsiteY0" fmla="*/ 0 h 292827"/>
                <a:gd name="connsiteX1" fmla="*/ 875625 w 885420"/>
                <a:gd name="connsiteY1" fmla="*/ 230179 h 292827"/>
                <a:gd name="connsiteX2" fmla="*/ 885420 w 885420"/>
                <a:gd name="connsiteY2" fmla="*/ 248225 h 292827"/>
                <a:gd name="connsiteX3" fmla="*/ 808167 w 885420"/>
                <a:gd name="connsiteY3" fmla="*/ 292827 h 292827"/>
                <a:gd name="connsiteX4" fmla="*/ 801347 w 885420"/>
                <a:gd name="connsiteY4" fmla="*/ 280262 h 292827"/>
                <a:gd name="connsiteX5" fmla="*/ 442710 w 885420"/>
                <a:gd name="connsiteY5" fmla="*/ 89576 h 292827"/>
                <a:gd name="connsiteX6" fmla="*/ 84073 w 885420"/>
                <a:gd name="connsiteY6" fmla="*/ 280262 h 292827"/>
                <a:gd name="connsiteX7" fmla="*/ 77253 w 885420"/>
                <a:gd name="connsiteY7" fmla="*/ 292826 h 292827"/>
                <a:gd name="connsiteX8" fmla="*/ 0 w 885420"/>
                <a:gd name="connsiteY8" fmla="*/ 248224 h 292827"/>
                <a:gd name="connsiteX9" fmla="*/ 9795 w 885420"/>
                <a:gd name="connsiteY9" fmla="*/ 230179 h 292827"/>
                <a:gd name="connsiteX10" fmla="*/ 442710 w 885420"/>
                <a:gd name="connsiteY10" fmla="*/ 0 h 29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5420" h="292827">
                  <a:moveTo>
                    <a:pt x="442710" y="0"/>
                  </a:moveTo>
                  <a:cubicBezTo>
                    <a:pt x="622920" y="0"/>
                    <a:pt x="781804" y="91305"/>
                    <a:pt x="875625" y="230179"/>
                  </a:cubicBezTo>
                  <a:lnTo>
                    <a:pt x="885420" y="248225"/>
                  </a:lnTo>
                  <a:lnTo>
                    <a:pt x="808167" y="292827"/>
                  </a:lnTo>
                  <a:lnTo>
                    <a:pt x="801347" y="280262"/>
                  </a:lnTo>
                  <a:cubicBezTo>
                    <a:pt x="723624" y="165216"/>
                    <a:pt x="592000" y="89576"/>
                    <a:pt x="442710" y="89576"/>
                  </a:cubicBezTo>
                  <a:cubicBezTo>
                    <a:pt x="293420" y="89576"/>
                    <a:pt x="161796" y="165216"/>
                    <a:pt x="84073" y="280262"/>
                  </a:cubicBezTo>
                  <a:lnTo>
                    <a:pt x="77253" y="292826"/>
                  </a:lnTo>
                  <a:lnTo>
                    <a:pt x="0" y="248224"/>
                  </a:lnTo>
                  <a:lnTo>
                    <a:pt x="9795" y="230179"/>
                  </a:lnTo>
                  <a:cubicBezTo>
                    <a:pt x="103616" y="91305"/>
                    <a:pt x="262500" y="0"/>
                    <a:pt x="442710" y="0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036" name="フリーフォーム 2035">
              <a:extLst>
                <a:ext uri="{FF2B5EF4-FFF2-40B4-BE49-F238E27FC236}">
                  <a16:creationId xmlns:a16="http://schemas.microsoft.com/office/drawing/2014/main" id="{96EB3BC3-A969-E549-9206-A7DC8BF8501C}"/>
                </a:ext>
              </a:extLst>
            </p:cNvPr>
            <p:cNvSpPr/>
            <p:nvPr/>
          </p:nvSpPr>
          <p:spPr>
            <a:xfrm>
              <a:off x="10694532" y="332042"/>
              <a:ext cx="613217" cy="220972"/>
            </a:xfrm>
            <a:custGeom>
              <a:avLst/>
              <a:gdLst>
                <a:gd name="connsiteX0" fmla="*/ 306614 w 613217"/>
                <a:gd name="connsiteY0" fmla="*/ 0 h 220972"/>
                <a:gd name="connsiteX1" fmla="*/ 608669 w 613217"/>
                <a:gd name="connsiteY1" fmla="*/ 160601 h 220972"/>
                <a:gd name="connsiteX2" fmla="*/ 613217 w 613217"/>
                <a:gd name="connsiteY2" fmla="*/ 168980 h 220972"/>
                <a:gd name="connsiteX3" fmla="*/ 523200 w 613217"/>
                <a:gd name="connsiteY3" fmla="*/ 220951 h 220972"/>
                <a:gd name="connsiteX4" fmla="*/ 522119 w 613217"/>
                <a:gd name="connsiteY4" fmla="*/ 218959 h 220972"/>
                <a:gd name="connsiteX5" fmla="*/ 306614 w 613217"/>
                <a:gd name="connsiteY5" fmla="*/ 104376 h 220972"/>
                <a:gd name="connsiteX6" fmla="*/ 91109 w 613217"/>
                <a:gd name="connsiteY6" fmla="*/ 218959 h 220972"/>
                <a:gd name="connsiteX7" fmla="*/ 90016 w 613217"/>
                <a:gd name="connsiteY7" fmla="*/ 220972 h 220972"/>
                <a:gd name="connsiteX8" fmla="*/ 0 w 613217"/>
                <a:gd name="connsiteY8" fmla="*/ 169001 h 220972"/>
                <a:gd name="connsiteX9" fmla="*/ 4559 w 613217"/>
                <a:gd name="connsiteY9" fmla="*/ 160601 h 220972"/>
                <a:gd name="connsiteX10" fmla="*/ 306614 w 613217"/>
                <a:gd name="connsiteY10" fmla="*/ 0 h 220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3217" h="220972">
                  <a:moveTo>
                    <a:pt x="306614" y="0"/>
                  </a:moveTo>
                  <a:cubicBezTo>
                    <a:pt x="432351" y="0"/>
                    <a:pt x="543208" y="63706"/>
                    <a:pt x="608669" y="160601"/>
                  </a:cubicBezTo>
                  <a:lnTo>
                    <a:pt x="613217" y="168980"/>
                  </a:lnTo>
                  <a:lnTo>
                    <a:pt x="523200" y="220951"/>
                  </a:lnTo>
                  <a:lnTo>
                    <a:pt x="522119" y="218959"/>
                  </a:lnTo>
                  <a:cubicBezTo>
                    <a:pt x="475415" y="149828"/>
                    <a:pt x="396322" y="104376"/>
                    <a:pt x="306614" y="104376"/>
                  </a:cubicBezTo>
                  <a:cubicBezTo>
                    <a:pt x="216906" y="104376"/>
                    <a:pt x="137813" y="149828"/>
                    <a:pt x="91109" y="218959"/>
                  </a:cubicBezTo>
                  <a:lnTo>
                    <a:pt x="90016" y="220972"/>
                  </a:lnTo>
                  <a:lnTo>
                    <a:pt x="0" y="169001"/>
                  </a:lnTo>
                  <a:lnTo>
                    <a:pt x="4559" y="160601"/>
                  </a:lnTo>
                  <a:cubicBezTo>
                    <a:pt x="70020" y="63706"/>
                    <a:pt x="180877" y="0"/>
                    <a:pt x="306614" y="0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033" name="フリーフォーム 2032">
              <a:extLst>
                <a:ext uri="{FF2B5EF4-FFF2-40B4-BE49-F238E27FC236}">
                  <a16:creationId xmlns:a16="http://schemas.microsoft.com/office/drawing/2014/main" id="{A4D6BCF1-6BCA-0C4B-9375-FF1620BC4F80}"/>
                </a:ext>
              </a:extLst>
            </p:cNvPr>
            <p:cNvSpPr/>
            <p:nvPr/>
          </p:nvSpPr>
          <p:spPr>
            <a:xfrm>
              <a:off x="10851339" y="510119"/>
              <a:ext cx="299601" cy="126992"/>
            </a:xfrm>
            <a:custGeom>
              <a:avLst/>
              <a:gdLst>
                <a:gd name="connsiteX0" fmla="*/ 149807 w 299601"/>
                <a:gd name="connsiteY0" fmla="*/ 0 h 126992"/>
                <a:gd name="connsiteX1" fmla="*/ 281462 w 299601"/>
                <a:gd name="connsiteY1" fmla="*/ 54534 h 126992"/>
                <a:gd name="connsiteX2" fmla="*/ 299601 w 299601"/>
                <a:gd name="connsiteY2" fmla="*/ 81437 h 126992"/>
                <a:gd name="connsiteX3" fmla="*/ 220730 w 299601"/>
                <a:gd name="connsiteY3" fmla="*/ 126973 h 126992"/>
                <a:gd name="connsiteX4" fmla="*/ 216015 w 299601"/>
                <a:gd name="connsiteY4" fmla="*/ 119980 h 126992"/>
                <a:gd name="connsiteX5" fmla="*/ 149806 w 299601"/>
                <a:gd name="connsiteY5" fmla="*/ 92555 h 126992"/>
                <a:gd name="connsiteX6" fmla="*/ 83598 w 299601"/>
                <a:gd name="connsiteY6" fmla="*/ 119980 h 126992"/>
                <a:gd name="connsiteX7" fmla="*/ 78870 w 299601"/>
                <a:gd name="connsiteY7" fmla="*/ 126992 h 126992"/>
                <a:gd name="connsiteX8" fmla="*/ 0 w 299601"/>
                <a:gd name="connsiteY8" fmla="*/ 81457 h 126992"/>
                <a:gd name="connsiteX9" fmla="*/ 18152 w 299601"/>
                <a:gd name="connsiteY9" fmla="*/ 54534 h 126992"/>
                <a:gd name="connsiteX10" fmla="*/ 149807 w 299601"/>
                <a:gd name="connsiteY10" fmla="*/ 0 h 126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9601" h="126992">
                  <a:moveTo>
                    <a:pt x="149807" y="0"/>
                  </a:moveTo>
                  <a:cubicBezTo>
                    <a:pt x="201222" y="0"/>
                    <a:pt x="247769" y="20840"/>
                    <a:pt x="281462" y="54534"/>
                  </a:cubicBezTo>
                  <a:lnTo>
                    <a:pt x="299601" y="81437"/>
                  </a:lnTo>
                  <a:lnTo>
                    <a:pt x="220730" y="126973"/>
                  </a:lnTo>
                  <a:lnTo>
                    <a:pt x="216015" y="119980"/>
                  </a:lnTo>
                  <a:cubicBezTo>
                    <a:pt x="199070" y="103035"/>
                    <a:pt x="175662" y="92555"/>
                    <a:pt x="149806" y="92555"/>
                  </a:cubicBezTo>
                  <a:cubicBezTo>
                    <a:pt x="123950" y="92555"/>
                    <a:pt x="100542" y="103035"/>
                    <a:pt x="83598" y="119980"/>
                  </a:cubicBezTo>
                  <a:lnTo>
                    <a:pt x="78870" y="126992"/>
                  </a:lnTo>
                  <a:lnTo>
                    <a:pt x="0" y="81457"/>
                  </a:lnTo>
                  <a:lnTo>
                    <a:pt x="18152" y="54534"/>
                  </a:lnTo>
                  <a:cubicBezTo>
                    <a:pt x="51845" y="20840"/>
                    <a:pt x="98392" y="0"/>
                    <a:pt x="149807" y="0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2A91B2CB-B40B-4C40-9D16-C81FB6D9C735}"/>
              </a:ext>
            </a:extLst>
          </p:cNvPr>
          <p:cNvSpPr/>
          <p:nvPr/>
        </p:nvSpPr>
        <p:spPr>
          <a:xfrm>
            <a:off x="4162679" y="3502342"/>
            <a:ext cx="368300" cy="463864"/>
          </a:xfrm>
          <a:custGeom>
            <a:avLst/>
            <a:gdLst>
              <a:gd name="connsiteX0" fmla="*/ 184150 w 368300"/>
              <a:gd name="connsiteY0" fmla="*/ 308334 h 463864"/>
              <a:gd name="connsiteX1" fmla="*/ 161290 w 368300"/>
              <a:gd name="connsiteY1" fmla="*/ 331194 h 463864"/>
              <a:gd name="connsiteX2" fmla="*/ 184150 w 368300"/>
              <a:gd name="connsiteY2" fmla="*/ 354054 h 463864"/>
              <a:gd name="connsiteX3" fmla="*/ 207010 w 368300"/>
              <a:gd name="connsiteY3" fmla="*/ 331194 h 463864"/>
              <a:gd name="connsiteX4" fmla="*/ 184150 w 368300"/>
              <a:gd name="connsiteY4" fmla="*/ 308334 h 463864"/>
              <a:gd name="connsiteX5" fmla="*/ 184149 w 368300"/>
              <a:gd name="connsiteY5" fmla="*/ 225784 h 463864"/>
              <a:gd name="connsiteX6" fmla="*/ 161289 w 368300"/>
              <a:gd name="connsiteY6" fmla="*/ 248644 h 463864"/>
              <a:gd name="connsiteX7" fmla="*/ 184149 w 368300"/>
              <a:gd name="connsiteY7" fmla="*/ 271504 h 463864"/>
              <a:gd name="connsiteX8" fmla="*/ 207009 w 368300"/>
              <a:gd name="connsiteY8" fmla="*/ 248644 h 463864"/>
              <a:gd name="connsiteX9" fmla="*/ 184149 w 368300"/>
              <a:gd name="connsiteY9" fmla="*/ 225784 h 463864"/>
              <a:gd name="connsiteX10" fmla="*/ 137582 w 368300"/>
              <a:gd name="connsiteY10" fmla="*/ 0 h 463864"/>
              <a:gd name="connsiteX11" fmla="*/ 230714 w 368300"/>
              <a:gd name="connsiteY11" fmla="*/ 0 h 463864"/>
              <a:gd name="connsiteX12" fmla="*/ 253998 w 368300"/>
              <a:gd name="connsiteY12" fmla="*/ 23284 h 463864"/>
              <a:gd name="connsiteX13" fmla="*/ 253998 w 368300"/>
              <a:gd name="connsiteY13" fmla="*/ 373695 h 463864"/>
              <a:gd name="connsiteX14" fmla="*/ 345758 w 368300"/>
              <a:gd name="connsiteY14" fmla="*/ 373695 h 463864"/>
              <a:gd name="connsiteX15" fmla="*/ 368300 w 368300"/>
              <a:gd name="connsiteY15" fmla="*/ 463864 h 463864"/>
              <a:gd name="connsiteX16" fmla="*/ 0 w 368300"/>
              <a:gd name="connsiteY16" fmla="*/ 463864 h 463864"/>
              <a:gd name="connsiteX17" fmla="*/ 22542 w 368300"/>
              <a:gd name="connsiteY17" fmla="*/ 373695 h 463864"/>
              <a:gd name="connsiteX18" fmla="*/ 114298 w 368300"/>
              <a:gd name="connsiteY18" fmla="*/ 373695 h 463864"/>
              <a:gd name="connsiteX19" fmla="*/ 114298 w 368300"/>
              <a:gd name="connsiteY19" fmla="*/ 23284 h 463864"/>
              <a:gd name="connsiteX20" fmla="*/ 137582 w 368300"/>
              <a:gd name="connsiteY20" fmla="*/ 0 h 46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8300" h="463864">
                <a:moveTo>
                  <a:pt x="184150" y="308334"/>
                </a:moveTo>
                <a:cubicBezTo>
                  <a:pt x="171525" y="308334"/>
                  <a:pt x="161290" y="318569"/>
                  <a:pt x="161290" y="331194"/>
                </a:cubicBezTo>
                <a:cubicBezTo>
                  <a:pt x="161290" y="343819"/>
                  <a:pt x="171525" y="354054"/>
                  <a:pt x="184150" y="354054"/>
                </a:cubicBezTo>
                <a:cubicBezTo>
                  <a:pt x="196775" y="354054"/>
                  <a:pt x="207010" y="343819"/>
                  <a:pt x="207010" y="331194"/>
                </a:cubicBezTo>
                <a:cubicBezTo>
                  <a:pt x="207010" y="318569"/>
                  <a:pt x="196775" y="308334"/>
                  <a:pt x="184150" y="308334"/>
                </a:cubicBezTo>
                <a:close/>
                <a:moveTo>
                  <a:pt x="184149" y="225784"/>
                </a:moveTo>
                <a:cubicBezTo>
                  <a:pt x="171524" y="225784"/>
                  <a:pt x="161289" y="236019"/>
                  <a:pt x="161289" y="248644"/>
                </a:cubicBezTo>
                <a:cubicBezTo>
                  <a:pt x="161289" y="261269"/>
                  <a:pt x="171524" y="271504"/>
                  <a:pt x="184149" y="271504"/>
                </a:cubicBezTo>
                <a:cubicBezTo>
                  <a:pt x="196774" y="271504"/>
                  <a:pt x="207009" y="261269"/>
                  <a:pt x="207009" y="248644"/>
                </a:cubicBezTo>
                <a:cubicBezTo>
                  <a:pt x="207009" y="236019"/>
                  <a:pt x="196774" y="225784"/>
                  <a:pt x="184149" y="225784"/>
                </a:cubicBezTo>
                <a:close/>
                <a:moveTo>
                  <a:pt x="137582" y="0"/>
                </a:moveTo>
                <a:lnTo>
                  <a:pt x="230714" y="0"/>
                </a:lnTo>
                <a:cubicBezTo>
                  <a:pt x="243573" y="0"/>
                  <a:pt x="253998" y="10425"/>
                  <a:pt x="253998" y="23284"/>
                </a:cubicBezTo>
                <a:lnTo>
                  <a:pt x="253998" y="373695"/>
                </a:lnTo>
                <a:lnTo>
                  <a:pt x="345758" y="373695"/>
                </a:lnTo>
                <a:lnTo>
                  <a:pt x="368300" y="463864"/>
                </a:lnTo>
                <a:lnTo>
                  <a:pt x="0" y="463864"/>
                </a:lnTo>
                <a:lnTo>
                  <a:pt x="22542" y="373695"/>
                </a:lnTo>
                <a:lnTo>
                  <a:pt x="114298" y="373695"/>
                </a:lnTo>
                <a:lnTo>
                  <a:pt x="114298" y="23284"/>
                </a:lnTo>
                <a:cubicBezTo>
                  <a:pt x="114298" y="10425"/>
                  <a:pt x="124723" y="0"/>
                  <a:pt x="137582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6F5108A6-0DEB-054B-B9F5-5AE79EA034E2}"/>
              </a:ext>
            </a:extLst>
          </p:cNvPr>
          <p:cNvGrpSpPr/>
          <p:nvPr/>
        </p:nvGrpSpPr>
        <p:grpSpPr>
          <a:xfrm>
            <a:off x="5331397" y="880165"/>
            <a:ext cx="786105" cy="579914"/>
            <a:chOff x="4047469" y="-99024"/>
            <a:chExt cx="2128066" cy="1569887"/>
          </a:xfrm>
        </p:grpSpPr>
        <p:sp>
          <p:nvSpPr>
            <p:cNvPr id="253" name="円/楕円 252">
              <a:extLst>
                <a:ext uri="{FF2B5EF4-FFF2-40B4-BE49-F238E27FC236}">
                  <a16:creationId xmlns:a16="http://schemas.microsoft.com/office/drawing/2014/main" id="{4E1B3A96-1C2C-964F-B898-5242517E7954}"/>
                </a:ext>
              </a:extLst>
            </p:cNvPr>
            <p:cNvSpPr/>
            <p:nvPr/>
          </p:nvSpPr>
          <p:spPr>
            <a:xfrm>
              <a:off x="5552180" y="35033"/>
              <a:ext cx="386502" cy="38650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5" name="フリーフォーム 584">
              <a:extLst>
                <a:ext uri="{FF2B5EF4-FFF2-40B4-BE49-F238E27FC236}">
                  <a16:creationId xmlns:a16="http://schemas.microsoft.com/office/drawing/2014/main" id="{48FD53A9-F3D5-CE43-99E9-EADCA39D4622}"/>
                </a:ext>
              </a:extLst>
            </p:cNvPr>
            <p:cNvSpPr/>
            <p:nvPr/>
          </p:nvSpPr>
          <p:spPr>
            <a:xfrm>
              <a:off x="4047469" y="490854"/>
              <a:ext cx="2128066" cy="980009"/>
            </a:xfrm>
            <a:custGeom>
              <a:avLst/>
              <a:gdLst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427 w 864001"/>
                <a:gd name="connsiteY11" fmla="*/ 397885 h 397887"/>
                <a:gd name="connsiteX12" fmla="*/ 56427 w 864001"/>
                <a:gd name="connsiteY12" fmla="*/ 368646 h 397887"/>
                <a:gd name="connsiteX13" fmla="*/ 569476 w 864001"/>
                <a:gd name="connsiteY13" fmla="*/ 368646 h 397887"/>
                <a:gd name="connsiteX14" fmla="*/ 568744 w 864001"/>
                <a:gd name="connsiteY14" fmla="*/ 354668 h 397887"/>
                <a:gd name="connsiteX15" fmla="*/ 410970 w 864001"/>
                <a:gd name="connsiteY15" fmla="*/ 354668 h 397887"/>
                <a:gd name="connsiteX16" fmla="*/ 405243 w 864001"/>
                <a:gd name="connsiteY16" fmla="*/ 331758 h 397887"/>
                <a:gd name="connsiteX17" fmla="*/ 567543 w 864001"/>
                <a:gd name="connsiteY17" fmla="*/ 331758 h 397887"/>
                <a:gd name="connsiteX18" fmla="*/ 566223 w 864001"/>
                <a:gd name="connsiteY18" fmla="*/ 306579 h 397887"/>
                <a:gd name="connsiteX19" fmla="*/ 504540 w 864001"/>
                <a:gd name="connsiteY19" fmla="*/ 325474 h 397887"/>
                <a:gd name="connsiteX20" fmla="*/ 503701 w 864001"/>
                <a:gd name="connsiteY20" fmla="*/ 323093 h 397887"/>
                <a:gd name="connsiteX21" fmla="*/ 488131 w 864001"/>
                <a:gd name="connsiteY21" fmla="*/ 322258 h 397887"/>
                <a:gd name="connsiteX22" fmla="*/ 473083 w 864001"/>
                <a:gd name="connsiteY22" fmla="*/ 305504 h 397887"/>
                <a:gd name="connsiteX23" fmla="*/ 474290 w 864001"/>
                <a:gd name="connsiteY23" fmla="*/ 283018 h 397887"/>
                <a:gd name="connsiteX24" fmla="*/ 485890 w 864001"/>
                <a:gd name="connsiteY24" fmla="*/ 272599 h 397887"/>
                <a:gd name="connsiteX25" fmla="*/ 485050 w 864001"/>
                <a:gd name="connsiteY25" fmla="*/ 270218 h 397887"/>
                <a:gd name="connsiteX26" fmla="*/ 562687 w 864001"/>
                <a:gd name="connsiteY26" fmla="*/ 239122 h 397887"/>
                <a:gd name="connsiteX27" fmla="*/ 562646 w 864001"/>
                <a:gd name="connsiteY27" fmla="*/ 238345 h 397887"/>
                <a:gd name="connsiteX28" fmla="*/ 709981 w 864001"/>
                <a:gd name="connsiteY28" fmla="*/ 180168 h 397887"/>
                <a:gd name="connsiteX29" fmla="*/ 705179 w 864001"/>
                <a:gd name="connsiteY29" fmla="*/ 168005 h 397887"/>
                <a:gd name="connsiteX30" fmla="*/ 561924 w 864001"/>
                <a:gd name="connsiteY30" fmla="*/ 224570 h 397887"/>
                <a:gd name="connsiteX31" fmla="*/ 558293 w 864001"/>
                <a:gd name="connsiteY31" fmla="*/ 155283 h 397887"/>
                <a:gd name="connsiteX32" fmla="*/ 507237 w 864001"/>
                <a:gd name="connsiteY32" fmla="*/ 234196 h 397887"/>
                <a:gd name="connsiteX33" fmla="*/ 504751 w 864001"/>
                <a:gd name="connsiteY33" fmla="*/ 232731 h 397887"/>
                <a:gd name="connsiteX34" fmla="*/ 499485 w 864001"/>
                <a:gd name="connsiteY34" fmla="*/ 245442 h 397887"/>
                <a:gd name="connsiteX35" fmla="*/ 482476 w 864001"/>
                <a:gd name="connsiteY35" fmla="*/ 252487 h 397887"/>
                <a:gd name="connsiteX36" fmla="*/ 483431 w 864001"/>
                <a:gd name="connsiteY36" fmla="*/ 256333 h 397887"/>
                <a:gd name="connsiteX37" fmla="*/ 376362 w 864001"/>
                <a:gd name="connsiteY37" fmla="*/ 278206 h 397887"/>
                <a:gd name="connsiteX38" fmla="*/ 395430 w 864001"/>
                <a:gd name="connsiteY38" fmla="*/ 354475 h 397887"/>
                <a:gd name="connsiteX39" fmla="*/ 57920 w 864001"/>
                <a:gd name="connsiteY39" fmla="*/ 354475 h 397887"/>
                <a:gd name="connsiteX40" fmla="*/ 0 w 864001"/>
                <a:gd name="connsiteY40" fmla="*/ 122795 h 397887"/>
                <a:gd name="connsiteX41" fmla="*/ 337510 w 864001"/>
                <a:gd name="connsiteY41" fmla="*/ 122796 h 397887"/>
                <a:gd name="connsiteX42" fmla="*/ 360991 w 864001"/>
                <a:gd name="connsiteY42" fmla="*/ 216720 h 397887"/>
                <a:gd name="connsiteX43" fmla="*/ 448053 w 864001"/>
                <a:gd name="connsiteY43" fmla="*/ 191193 h 397887"/>
                <a:gd name="connsiteX44" fmla="*/ 523587 w 864001"/>
                <a:gd name="connsiteY44" fmla="*/ 49765 h 397887"/>
                <a:gd name="connsiteX45" fmla="*/ 523928 w 864001"/>
                <a:gd name="connsiteY45" fmla="*/ 49965 h 397887"/>
                <a:gd name="connsiteX46" fmla="*/ 535624 w 864001"/>
                <a:gd name="connsiteY46" fmla="*/ 32619 h 397887"/>
                <a:gd name="connsiteX47" fmla="*/ 548292 w 864001"/>
                <a:gd name="connsiteY47" fmla="*/ 24078 h 397887"/>
                <a:gd name="connsiteX48" fmla="*/ 551856 w 864001"/>
                <a:gd name="connsiteY48" fmla="*/ 20170 h 397887"/>
                <a:gd name="connsiteX49" fmla="*/ 689379 w 864001"/>
                <a:gd name="connsiteY49" fmla="*/ 0 h 397887"/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427 w 864001"/>
                <a:gd name="connsiteY11" fmla="*/ 397885 h 397887"/>
                <a:gd name="connsiteX12" fmla="*/ 56427 w 864001"/>
                <a:gd name="connsiteY12" fmla="*/ 368646 h 397887"/>
                <a:gd name="connsiteX13" fmla="*/ 569476 w 864001"/>
                <a:gd name="connsiteY13" fmla="*/ 368646 h 397887"/>
                <a:gd name="connsiteX14" fmla="*/ 568744 w 864001"/>
                <a:gd name="connsiteY14" fmla="*/ 354668 h 397887"/>
                <a:gd name="connsiteX15" fmla="*/ 410970 w 864001"/>
                <a:gd name="connsiteY15" fmla="*/ 354668 h 397887"/>
                <a:gd name="connsiteX16" fmla="*/ 405243 w 864001"/>
                <a:gd name="connsiteY16" fmla="*/ 331758 h 397887"/>
                <a:gd name="connsiteX17" fmla="*/ 567543 w 864001"/>
                <a:gd name="connsiteY17" fmla="*/ 331758 h 397887"/>
                <a:gd name="connsiteX18" fmla="*/ 566223 w 864001"/>
                <a:gd name="connsiteY18" fmla="*/ 306579 h 397887"/>
                <a:gd name="connsiteX19" fmla="*/ 504540 w 864001"/>
                <a:gd name="connsiteY19" fmla="*/ 325474 h 397887"/>
                <a:gd name="connsiteX20" fmla="*/ 503701 w 864001"/>
                <a:gd name="connsiteY20" fmla="*/ 323093 h 397887"/>
                <a:gd name="connsiteX21" fmla="*/ 488131 w 864001"/>
                <a:gd name="connsiteY21" fmla="*/ 322258 h 397887"/>
                <a:gd name="connsiteX22" fmla="*/ 473083 w 864001"/>
                <a:gd name="connsiteY22" fmla="*/ 305504 h 397887"/>
                <a:gd name="connsiteX23" fmla="*/ 474290 w 864001"/>
                <a:gd name="connsiteY23" fmla="*/ 283018 h 397887"/>
                <a:gd name="connsiteX24" fmla="*/ 485890 w 864001"/>
                <a:gd name="connsiteY24" fmla="*/ 272599 h 397887"/>
                <a:gd name="connsiteX25" fmla="*/ 485050 w 864001"/>
                <a:gd name="connsiteY25" fmla="*/ 270218 h 397887"/>
                <a:gd name="connsiteX26" fmla="*/ 562687 w 864001"/>
                <a:gd name="connsiteY26" fmla="*/ 239122 h 397887"/>
                <a:gd name="connsiteX27" fmla="*/ 562646 w 864001"/>
                <a:gd name="connsiteY27" fmla="*/ 238345 h 397887"/>
                <a:gd name="connsiteX28" fmla="*/ 709981 w 864001"/>
                <a:gd name="connsiteY28" fmla="*/ 180168 h 397887"/>
                <a:gd name="connsiteX29" fmla="*/ 561924 w 864001"/>
                <a:gd name="connsiteY29" fmla="*/ 224570 h 397887"/>
                <a:gd name="connsiteX30" fmla="*/ 558293 w 864001"/>
                <a:gd name="connsiteY30" fmla="*/ 155283 h 397887"/>
                <a:gd name="connsiteX31" fmla="*/ 507237 w 864001"/>
                <a:gd name="connsiteY31" fmla="*/ 234196 h 397887"/>
                <a:gd name="connsiteX32" fmla="*/ 504751 w 864001"/>
                <a:gd name="connsiteY32" fmla="*/ 232731 h 397887"/>
                <a:gd name="connsiteX33" fmla="*/ 499485 w 864001"/>
                <a:gd name="connsiteY33" fmla="*/ 245442 h 397887"/>
                <a:gd name="connsiteX34" fmla="*/ 482476 w 864001"/>
                <a:gd name="connsiteY34" fmla="*/ 252487 h 397887"/>
                <a:gd name="connsiteX35" fmla="*/ 483431 w 864001"/>
                <a:gd name="connsiteY35" fmla="*/ 256333 h 397887"/>
                <a:gd name="connsiteX36" fmla="*/ 376362 w 864001"/>
                <a:gd name="connsiteY36" fmla="*/ 278206 h 397887"/>
                <a:gd name="connsiteX37" fmla="*/ 395430 w 864001"/>
                <a:gd name="connsiteY37" fmla="*/ 354475 h 397887"/>
                <a:gd name="connsiteX38" fmla="*/ 57920 w 864001"/>
                <a:gd name="connsiteY38" fmla="*/ 354475 h 397887"/>
                <a:gd name="connsiteX39" fmla="*/ 0 w 864001"/>
                <a:gd name="connsiteY39" fmla="*/ 122795 h 397887"/>
                <a:gd name="connsiteX40" fmla="*/ 337510 w 864001"/>
                <a:gd name="connsiteY40" fmla="*/ 122796 h 397887"/>
                <a:gd name="connsiteX41" fmla="*/ 360991 w 864001"/>
                <a:gd name="connsiteY41" fmla="*/ 216720 h 397887"/>
                <a:gd name="connsiteX42" fmla="*/ 448053 w 864001"/>
                <a:gd name="connsiteY42" fmla="*/ 191193 h 397887"/>
                <a:gd name="connsiteX43" fmla="*/ 523587 w 864001"/>
                <a:gd name="connsiteY43" fmla="*/ 49765 h 397887"/>
                <a:gd name="connsiteX44" fmla="*/ 523928 w 864001"/>
                <a:gd name="connsiteY44" fmla="*/ 49965 h 397887"/>
                <a:gd name="connsiteX45" fmla="*/ 535624 w 864001"/>
                <a:gd name="connsiteY45" fmla="*/ 32619 h 397887"/>
                <a:gd name="connsiteX46" fmla="*/ 548292 w 864001"/>
                <a:gd name="connsiteY46" fmla="*/ 24078 h 397887"/>
                <a:gd name="connsiteX47" fmla="*/ 551856 w 864001"/>
                <a:gd name="connsiteY47" fmla="*/ 20170 h 397887"/>
                <a:gd name="connsiteX48" fmla="*/ 689379 w 864001"/>
                <a:gd name="connsiteY48" fmla="*/ 0 h 397887"/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427 w 864001"/>
                <a:gd name="connsiteY11" fmla="*/ 397885 h 397887"/>
                <a:gd name="connsiteX12" fmla="*/ 56427 w 864001"/>
                <a:gd name="connsiteY12" fmla="*/ 368646 h 397887"/>
                <a:gd name="connsiteX13" fmla="*/ 569476 w 864001"/>
                <a:gd name="connsiteY13" fmla="*/ 368646 h 397887"/>
                <a:gd name="connsiteX14" fmla="*/ 568744 w 864001"/>
                <a:gd name="connsiteY14" fmla="*/ 354668 h 397887"/>
                <a:gd name="connsiteX15" fmla="*/ 410970 w 864001"/>
                <a:gd name="connsiteY15" fmla="*/ 354668 h 397887"/>
                <a:gd name="connsiteX16" fmla="*/ 405243 w 864001"/>
                <a:gd name="connsiteY16" fmla="*/ 331758 h 397887"/>
                <a:gd name="connsiteX17" fmla="*/ 567543 w 864001"/>
                <a:gd name="connsiteY17" fmla="*/ 331758 h 397887"/>
                <a:gd name="connsiteX18" fmla="*/ 566223 w 864001"/>
                <a:gd name="connsiteY18" fmla="*/ 306579 h 397887"/>
                <a:gd name="connsiteX19" fmla="*/ 504540 w 864001"/>
                <a:gd name="connsiteY19" fmla="*/ 325474 h 397887"/>
                <a:gd name="connsiteX20" fmla="*/ 503701 w 864001"/>
                <a:gd name="connsiteY20" fmla="*/ 323093 h 397887"/>
                <a:gd name="connsiteX21" fmla="*/ 488131 w 864001"/>
                <a:gd name="connsiteY21" fmla="*/ 322258 h 397887"/>
                <a:gd name="connsiteX22" fmla="*/ 473083 w 864001"/>
                <a:gd name="connsiteY22" fmla="*/ 305504 h 397887"/>
                <a:gd name="connsiteX23" fmla="*/ 474290 w 864001"/>
                <a:gd name="connsiteY23" fmla="*/ 283018 h 397887"/>
                <a:gd name="connsiteX24" fmla="*/ 485890 w 864001"/>
                <a:gd name="connsiteY24" fmla="*/ 272599 h 397887"/>
                <a:gd name="connsiteX25" fmla="*/ 485050 w 864001"/>
                <a:gd name="connsiteY25" fmla="*/ 270218 h 397887"/>
                <a:gd name="connsiteX26" fmla="*/ 562687 w 864001"/>
                <a:gd name="connsiteY26" fmla="*/ 239122 h 397887"/>
                <a:gd name="connsiteX27" fmla="*/ 562646 w 864001"/>
                <a:gd name="connsiteY27" fmla="*/ 238345 h 397887"/>
                <a:gd name="connsiteX28" fmla="*/ 561924 w 864001"/>
                <a:gd name="connsiteY28" fmla="*/ 224570 h 397887"/>
                <a:gd name="connsiteX29" fmla="*/ 558293 w 864001"/>
                <a:gd name="connsiteY29" fmla="*/ 155283 h 397887"/>
                <a:gd name="connsiteX30" fmla="*/ 507237 w 864001"/>
                <a:gd name="connsiteY30" fmla="*/ 234196 h 397887"/>
                <a:gd name="connsiteX31" fmla="*/ 504751 w 864001"/>
                <a:gd name="connsiteY31" fmla="*/ 232731 h 397887"/>
                <a:gd name="connsiteX32" fmla="*/ 499485 w 864001"/>
                <a:gd name="connsiteY32" fmla="*/ 245442 h 397887"/>
                <a:gd name="connsiteX33" fmla="*/ 482476 w 864001"/>
                <a:gd name="connsiteY33" fmla="*/ 252487 h 397887"/>
                <a:gd name="connsiteX34" fmla="*/ 483431 w 864001"/>
                <a:gd name="connsiteY34" fmla="*/ 256333 h 397887"/>
                <a:gd name="connsiteX35" fmla="*/ 376362 w 864001"/>
                <a:gd name="connsiteY35" fmla="*/ 278206 h 397887"/>
                <a:gd name="connsiteX36" fmla="*/ 395430 w 864001"/>
                <a:gd name="connsiteY36" fmla="*/ 354475 h 397887"/>
                <a:gd name="connsiteX37" fmla="*/ 57920 w 864001"/>
                <a:gd name="connsiteY37" fmla="*/ 354475 h 397887"/>
                <a:gd name="connsiteX38" fmla="*/ 0 w 864001"/>
                <a:gd name="connsiteY38" fmla="*/ 122795 h 397887"/>
                <a:gd name="connsiteX39" fmla="*/ 337510 w 864001"/>
                <a:gd name="connsiteY39" fmla="*/ 122796 h 397887"/>
                <a:gd name="connsiteX40" fmla="*/ 360991 w 864001"/>
                <a:gd name="connsiteY40" fmla="*/ 216720 h 397887"/>
                <a:gd name="connsiteX41" fmla="*/ 448053 w 864001"/>
                <a:gd name="connsiteY41" fmla="*/ 191193 h 397887"/>
                <a:gd name="connsiteX42" fmla="*/ 523587 w 864001"/>
                <a:gd name="connsiteY42" fmla="*/ 49765 h 397887"/>
                <a:gd name="connsiteX43" fmla="*/ 523928 w 864001"/>
                <a:gd name="connsiteY43" fmla="*/ 49965 h 397887"/>
                <a:gd name="connsiteX44" fmla="*/ 535624 w 864001"/>
                <a:gd name="connsiteY44" fmla="*/ 32619 h 397887"/>
                <a:gd name="connsiteX45" fmla="*/ 548292 w 864001"/>
                <a:gd name="connsiteY45" fmla="*/ 24078 h 397887"/>
                <a:gd name="connsiteX46" fmla="*/ 551856 w 864001"/>
                <a:gd name="connsiteY46" fmla="*/ 20170 h 397887"/>
                <a:gd name="connsiteX47" fmla="*/ 689379 w 864001"/>
                <a:gd name="connsiteY47" fmla="*/ 0 h 397887"/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427 w 864001"/>
                <a:gd name="connsiteY11" fmla="*/ 397885 h 397887"/>
                <a:gd name="connsiteX12" fmla="*/ 56427 w 864001"/>
                <a:gd name="connsiteY12" fmla="*/ 368646 h 397887"/>
                <a:gd name="connsiteX13" fmla="*/ 569476 w 864001"/>
                <a:gd name="connsiteY13" fmla="*/ 368646 h 397887"/>
                <a:gd name="connsiteX14" fmla="*/ 568744 w 864001"/>
                <a:gd name="connsiteY14" fmla="*/ 354668 h 397887"/>
                <a:gd name="connsiteX15" fmla="*/ 410970 w 864001"/>
                <a:gd name="connsiteY15" fmla="*/ 354668 h 397887"/>
                <a:gd name="connsiteX16" fmla="*/ 405243 w 864001"/>
                <a:gd name="connsiteY16" fmla="*/ 331758 h 397887"/>
                <a:gd name="connsiteX17" fmla="*/ 567543 w 864001"/>
                <a:gd name="connsiteY17" fmla="*/ 331758 h 397887"/>
                <a:gd name="connsiteX18" fmla="*/ 566223 w 864001"/>
                <a:gd name="connsiteY18" fmla="*/ 306579 h 397887"/>
                <a:gd name="connsiteX19" fmla="*/ 504540 w 864001"/>
                <a:gd name="connsiteY19" fmla="*/ 325474 h 397887"/>
                <a:gd name="connsiteX20" fmla="*/ 488131 w 864001"/>
                <a:gd name="connsiteY20" fmla="*/ 322258 h 397887"/>
                <a:gd name="connsiteX21" fmla="*/ 473083 w 864001"/>
                <a:gd name="connsiteY21" fmla="*/ 305504 h 397887"/>
                <a:gd name="connsiteX22" fmla="*/ 474290 w 864001"/>
                <a:gd name="connsiteY22" fmla="*/ 283018 h 397887"/>
                <a:gd name="connsiteX23" fmla="*/ 485890 w 864001"/>
                <a:gd name="connsiteY23" fmla="*/ 272599 h 397887"/>
                <a:gd name="connsiteX24" fmla="*/ 485050 w 864001"/>
                <a:gd name="connsiteY24" fmla="*/ 270218 h 397887"/>
                <a:gd name="connsiteX25" fmla="*/ 562687 w 864001"/>
                <a:gd name="connsiteY25" fmla="*/ 239122 h 397887"/>
                <a:gd name="connsiteX26" fmla="*/ 562646 w 864001"/>
                <a:gd name="connsiteY26" fmla="*/ 238345 h 397887"/>
                <a:gd name="connsiteX27" fmla="*/ 561924 w 864001"/>
                <a:gd name="connsiteY27" fmla="*/ 224570 h 397887"/>
                <a:gd name="connsiteX28" fmla="*/ 558293 w 864001"/>
                <a:gd name="connsiteY28" fmla="*/ 155283 h 397887"/>
                <a:gd name="connsiteX29" fmla="*/ 507237 w 864001"/>
                <a:gd name="connsiteY29" fmla="*/ 234196 h 397887"/>
                <a:gd name="connsiteX30" fmla="*/ 504751 w 864001"/>
                <a:gd name="connsiteY30" fmla="*/ 232731 h 397887"/>
                <a:gd name="connsiteX31" fmla="*/ 499485 w 864001"/>
                <a:gd name="connsiteY31" fmla="*/ 245442 h 397887"/>
                <a:gd name="connsiteX32" fmla="*/ 482476 w 864001"/>
                <a:gd name="connsiteY32" fmla="*/ 252487 h 397887"/>
                <a:gd name="connsiteX33" fmla="*/ 483431 w 864001"/>
                <a:gd name="connsiteY33" fmla="*/ 256333 h 397887"/>
                <a:gd name="connsiteX34" fmla="*/ 376362 w 864001"/>
                <a:gd name="connsiteY34" fmla="*/ 278206 h 397887"/>
                <a:gd name="connsiteX35" fmla="*/ 395430 w 864001"/>
                <a:gd name="connsiteY35" fmla="*/ 354475 h 397887"/>
                <a:gd name="connsiteX36" fmla="*/ 57920 w 864001"/>
                <a:gd name="connsiteY36" fmla="*/ 354475 h 397887"/>
                <a:gd name="connsiteX37" fmla="*/ 0 w 864001"/>
                <a:gd name="connsiteY37" fmla="*/ 122795 h 397887"/>
                <a:gd name="connsiteX38" fmla="*/ 337510 w 864001"/>
                <a:gd name="connsiteY38" fmla="*/ 122796 h 397887"/>
                <a:gd name="connsiteX39" fmla="*/ 360991 w 864001"/>
                <a:gd name="connsiteY39" fmla="*/ 216720 h 397887"/>
                <a:gd name="connsiteX40" fmla="*/ 448053 w 864001"/>
                <a:gd name="connsiteY40" fmla="*/ 191193 h 397887"/>
                <a:gd name="connsiteX41" fmla="*/ 523587 w 864001"/>
                <a:gd name="connsiteY41" fmla="*/ 49765 h 397887"/>
                <a:gd name="connsiteX42" fmla="*/ 523928 w 864001"/>
                <a:gd name="connsiteY42" fmla="*/ 49965 h 397887"/>
                <a:gd name="connsiteX43" fmla="*/ 535624 w 864001"/>
                <a:gd name="connsiteY43" fmla="*/ 32619 h 397887"/>
                <a:gd name="connsiteX44" fmla="*/ 548292 w 864001"/>
                <a:gd name="connsiteY44" fmla="*/ 24078 h 397887"/>
                <a:gd name="connsiteX45" fmla="*/ 551856 w 864001"/>
                <a:gd name="connsiteY45" fmla="*/ 20170 h 397887"/>
                <a:gd name="connsiteX46" fmla="*/ 689379 w 864001"/>
                <a:gd name="connsiteY46" fmla="*/ 0 h 397887"/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427 w 864001"/>
                <a:gd name="connsiteY11" fmla="*/ 397885 h 397887"/>
                <a:gd name="connsiteX12" fmla="*/ 56427 w 864001"/>
                <a:gd name="connsiteY12" fmla="*/ 368646 h 397887"/>
                <a:gd name="connsiteX13" fmla="*/ 569476 w 864001"/>
                <a:gd name="connsiteY13" fmla="*/ 368646 h 397887"/>
                <a:gd name="connsiteX14" fmla="*/ 568744 w 864001"/>
                <a:gd name="connsiteY14" fmla="*/ 354668 h 397887"/>
                <a:gd name="connsiteX15" fmla="*/ 410970 w 864001"/>
                <a:gd name="connsiteY15" fmla="*/ 354668 h 397887"/>
                <a:gd name="connsiteX16" fmla="*/ 405243 w 864001"/>
                <a:gd name="connsiteY16" fmla="*/ 331758 h 397887"/>
                <a:gd name="connsiteX17" fmla="*/ 567543 w 864001"/>
                <a:gd name="connsiteY17" fmla="*/ 331758 h 397887"/>
                <a:gd name="connsiteX18" fmla="*/ 566223 w 864001"/>
                <a:gd name="connsiteY18" fmla="*/ 306579 h 397887"/>
                <a:gd name="connsiteX19" fmla="*/ 504540 w 864001"/>
                <a:gd name="connsiteY19" fmla="*/ 325474 h 397887"/>
                <a:gd name="connsiteX20" fmla="*/ 488131 w 864001"/>
                <a:gd name="connsiteY20" fmla="*/ 322258 h 397887"/>
                <a:gd name="connsiteX21" fmla="*/ 473083 w 864001"/>
                <a:gd name="connsiteY21" fmla="*/ 305504 h 397887"/>
                <a:gd name="connsiteX22" fmla="*/ 474290 w 864001"/>
                <a:gd name="connsiteY22" fmla="*/ 283018 h 397887"/>
                <a:gd name="connsiteX23" fmla="*/ 485890 w 864001"/>
                <a:gd name="connsiteY23" fmla="*/ 272599 h 397887"/>
                <a:gd name="connsiteX24" fmla="*/ 562687 w 864001"/>
                <a:gd name="connsiteY24" fmla="*/ 239122 h 397887"/>
                <a:gd name="connsiteX25" fmla="*/ 562646 w 864001"/>
                <a:gd name="connsiteY25" fmla="*/ 238345 h 397887"/>
                <a:gd name="connsiteX26" fmla="*/ 561924 w 864001"/>
                <a:gd name="connsiteY26" fmla="*/ 224570 h 397887"/>
                <a:gd name="connsiteX27" fmla="*/ 558293 w 864001"/>
                <a:gd name="connsiteY27" fmla="*/ 155283 h 397887"/>
                <a:gd name="connsiteX28" fmla="*/ 507237 w 864001"/>
                <a:gd name="connsiteY28" fmla="*/ 234196 h 397887"/>
                <a:gd name="connsiteX29" fmla="*/ 504751 w 864001"/>
                <a:gd name="connsiteY29" fmla="*/ 232731 h 397887"/>
                <a:gd name="connsiteX30" fmla="*/ 499485 w 864001"/>
                <a:gd name="connsiteY30" fmla="*/ 245442 h 397887"/>
                <a:gd name="connsiteX31" fmla="*/ 482476 w 864001"/>
                <a:gd name="connsiteY31" fmla="*/ 252487 h 397887"/>
                <a:gd name="connsiteX32" fmla="*/ 483431 w 864001"/>
                <a:gd name="connsiteY32" fmla="*/ 256333 h 397887"/>
                <a:gd name="connsiteX33" fmla="*/ 376362 w 864001"/>
                <a:gd name="connsiteY33" fmla="*/ 278206 h 397887"/>
                <a:gd name="connsiteX34" fmla="*/ 395430 w 864001"/>
                <a:gd name="connsiteY34" fmla="*/ 354475 h 397887"/>
                <a:gd name="connsiteX35" fmla="*/ 57920 w 864001"/>
                <a:gd name="connsiteY35" fmla="*/ 354475 h 397887"/>
                <a:gd name="connsiteX36" fmla="*/ 0 w 864001"/>
                <a:gd name="connsiteY36" fmla="*/ 122795 h 397887"/>
                <a:gd name="connsiteX37" fmla="*/ 337510 w 864001"/>
                <a:gd name="connsiteY37" fmla="*/ 122796 h 397887"/>
                <a:gd name="connsiteX38" fmla="*/ 360991 w 864001"/>
                <a:gd name="connsiteY38" fmla="*/ 216720 h 397887"/>
                <a:gd name="connsiteX39" fmla="*/ 448053 w 864001"/>
                <a:gd name="connsiteY39" fmla="*/ 191193 h 397887"/>
                <a:gd name="connsiteX40" fmla="*/ 523587 w 864001"/>
                <a:gd name="connsiteY40" fmla="*/ 49765 h 397887"/>
                <a:gd name="connsiteX41" fmla="*/ 523928 w 864001"/>
                <a:gd name="connsiteY41" fmla="*/ 49965 h 397887"/>
                <a:gd name="connsiteX42" fmla="*/ 535624 w 864001"/>
                <a:gd name="connsiteY42" fmla="*/ 32619 h 397887"/>
                <a:gd name="connsiteX43" fmla="*/ 548292 w 864001"/>
                <a:gd name="connsiteY43" fmla="*/ 24078 h 397887"/>
                <a:gd name="connsiteX44" fmla="*/ 551856 w 864001"/>
                <a:gd name="connsiteY44" fmla="*/ 20170 h 397887"/>
                <a:gd name="connsiteX45" fmla="*/ 689379 w 864001"/>
                <a:gd name="connsiteY45" fmla="*/ 0 h 397887"/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427 w 864001"/>
                <a:gd name="connsiteY11" fmla="*/ 397885 h 397887"/>
                <a:gd name="connsiteX12" fmla="*/ 56427 w 864001"/>
                <a:gd name="connsiteY12" fmla="*/ 368646 h 397887"/>
                <a:gd name="connsiteX13" fmla="*/ 569476 w 864001"/>
                <a:gd name="connsiteY13" fmla="*/ 368646 h 397887"/>
                <a:gd name="connsiteX14" fmla="*/ 568744 w 864001"/>
                <a:gd name="connsiteY14" fmla="*/ 354668 h 397887"/>
                <a:gd name="connsiteX15" fmla="*/ 410970 w 864001"/>
                <a:gd name="connsiteY15" fmla="*/ 354668 h 397887"/>
                <a:gd name="connsiteX16" fmla="*/ 405243 w 864001"/>
                <a:gd name="connsiteY16" fmla="*/ 331758 h 397887"/>
                <a:gd name="connsiteX17" fmla="*/ 567543 w 864001"/>
                <a:gd name="connsiteY17" fmla="*/ 331758 h 397887"/>
                <a:gd name="connsiteX18" fmla="*/ 566223 w 864001"/>
                <a:gd name="connsiteY18" fmla="*/ 306579 h 397887"/>
                <a:gd name="connsiteX19" fmla="*/ 504540 w 864001"/>
                <a:gd name="connsiteY19" fmla="*/ 325474 h 397887"/>
                <a:gd name="connsiteX20" fmla="*/ 488131 w 864001"/>
                <a:gd name="connsiteY20" fmla="*/ 322258 h 397887"/>
                <a:gd name="connsiteX21" fmla="*/ 473083 w 864001"/>
                <a:gd name="connsiteY21" fmla="*/ 305504 h 397887"/>
                <a:gd name="connsiteX22" fmla="*/ 474290 w 864001"/>
                <a:gd name="connsiteY22" fmla="*/ 283018 h 397887"/>
                <a:gd name="connsiteX23" fmla="*/ 485890 w 864001"/>
                <a:gd name="connsiteY23" fmla="*/ 272599 h 397887"/>
                <a:gd name="connsiteX24" fmla="*/ 562687 w 864001"/>
                <a:gd name="connsiteY24" fmla="*/ 239122 h 397887"/>
                <a:gd name="connsiteX25" fmla="*/ 562646 w 864001"/>
                <a:gd name="connsiteY25" fmla="*/ 238345 h 397887"/>
                <a:gd name="connsiteX26" fmla="*/ 561924 w 864001"/>
                <a:gd name="connsiteY26" fmla="*/ 224570 h 397887"/>
                <a:gd name="connsiteX27" fmla="*/ 558293 w 864001"/>
                <a:gd name="connsiteY27" fmla="*/ 155283 h 397887"/>
                <a:gd name="connsiteX28" fmla="*/ 507237 w 864001"/>
                <a:gd name="connsiteY28" fmla="*/ 234196 h 397887"/>
                <a:gd name="connsiteX29" fmla="*/ 499485 w 864001"/>
                <a:gd name="connsiteY29" fmla="*/ 245442 h 397887"/>
                <a:gd name="connsiteX30" fmla="*/ 482476 w 864001"/>
                <a:gd name="connsiteY30" fmla="*/ 252487 h 397887"/>
                <a:gd name="connsiteX31" fmla="*/ 483431 w 864001"/>
                <a:gd name="connsiteY31" fmla="*/ 256333 h 397887"/>
                <a:gd name="connsiteX32" fmla="*/ 376362 w 864001"/>
                <a:gd name="connsiteY32" fmla="*/ 278206 h 397887"/>
                <a:gd name="connsiteX33" fmla="*/ 395430 w 864001"/>
                <a:gd name="connsiteY33" fmla="*/ 354475 h 397887"/>
                <a:gd name="connsiteX34" fmla="*/ 57920 w 864001"/>
                <a:gd name="connsiteY34" fmla="*/ 354475 h 397887"/>
                <a:gd name="connsiteX35" fmla="*/ 0 w 864001"/>
                <a:gd name="connsiteY35" fmla="*/ 122795 h 397887"/>
                <a:gd name="connsiteX36" fmla="*/ 337510 w 864001"/>
                <a:gd name="connsiteY36" fmla="*/ 122796 h 397887"/>
                <a:gd name="connsiteX37" fmla="*/ 360991 w 864001"/>
                <a:gd name="connsiteY37" fmla="*/ 216720 h 397887"/>
                <a:gd name="connsiteX38" fmla="*/ 448053 w 864001"/>
                <a:gd name="connsiteY38" fmla="*/ 191193 h 397887"/>
                <a:gd name="connsiteX39" fmla="*/ 523587 w 864001"/>
                <a:gd name="connsiteY39" fmla="*/ 49765 h 397887"/>
                <a:gd name="connsiteX40" fmla="*/ 523928 w 864001"/>
                <a:gd name="connsiteY40" fmla="*/ 49965 h 397887"/>
                <a:gd name="connsiteX41" fmla="*/ 535624 w 864001"/>
                <a:gd name="connsiteY41" fmla="*/ 32619 h 397887"/>
                <a:gd name="connsiteX42" fmla="*/ 548292 w 864001"/>
                <a:gd name="connsiteY42" fmla="*/ 24078 h 397887"/>
                <a:gd name="connsiteX43" fmla="*/ 551856 w 864001"/>
                <a:gd name="connsiteY43" fmla="*/ 20170 h 397887"/>
                <a:gd name="connsiteX44" fmla="*/ 689379 w 864001"/>
                <a:gd name="connsiteY44" fmla="*/ 0 h 397887"/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427 w 864001"/>
                <a:gd name="connsiteY11" fmla="*/ 397885 h 397887"/>
                <a:gd name="connsiteX12" fmla="*/ 56427 w 864001"/>
                <a:gd name="connsiteY12" fmla="*/ 368646 h 397887"/>
                <a:gd name="connsiteX13" fmla="*/ 569476 w 864001"/>
                <a:gd name="connsiteY13" fmla="*/ 368646 h 397887"/>
                <a:gd name="connsiteX14" fmla="*/ 568744 w 864001"/>
                <a:gd name="connsiteY14" fmla="*/ 354668 h 397887"/>
                <a:gd name="connsiteX15" fmla="*/ 410970 w 864001"/>
                <a:gd name="connsiteY15" fmla="*/ 354668 h 397887"/>
                <a:gd name="connsiteX16" fmla="*/ 405243 w 864001"/>
                <a:gd name="connsiteY16" fmla="*/ 331758 h 397887"/>
                <a:gd name="connsiteX17" fmla="*/ 567543 w 864001"/>
                <a:gd name="connsiteY17" fmla="*/ 331758 h 397887"/>
                <a:gd name="connsiteX18" fmla="*/ 566223 w 864001"/>
                <a:gd name="connsiteY18" fmla="*/ 306579 h 397887"/>
                <a:gd name="connsiteX19" fmla="*/ 504540 w 864001"/>
                <a:gd name="connsiteY19" fmla="*/ 325474 h 397887"/>
                <a:gd name="connsiteX20" fmla="*/ 488131 w 864001"/>
                <a:gd name="connsiteY20" fmla="*/ 322258 h 397887"/>
                <a:gd name="connsiteX21" fmla="*/ 473083 w 864001"/>
                <a:gd name="connsiteY21" fmla="*/ 305504 h 397887"/>
                <a:gd name="connsiteX22" fmla="*/ 474290 w 864001"/>
                <a:gd name="connsiteY22" fmla="*/ 283018 h 397887"/>
                <a:gd name="connsiteX23" fmla="*/ 485890 w 864001"/>
                <a:gd name="connsiteY23" fmla="*/ 272599 h 397887"/>
                <a:gd name="connsiteX24" fmla="*/ 562687 w 864001"/>
                <a:gd name="connsiteY24" fmla="*/ 239122 h 397887"/>
                <a:gd name="connsiteX25" fmla="*/ 562646 w 864001"/>
                <a:gd name="connsiteY25" fmla="*/ 238345 h 397887"/>
                <a:gd name="connsiteX26" fmla="*/ 561924 w 864001"/>
                <a:gd name="connsiteY26" fmla="*/ 224570 h 397887"/>
                <a:gd name="connsiteX27" fmla="*/ 558293 w 864001"/>
                <a:gd name="connsiteY27" fmla="*/ 155283 h 397887"/>
                <a:gd name="connsiteX28" fmla="*/ 507237 w 864001"/>
                <a:gd name="connsiteY28" fmla="*/ 234196 h 397887"/>
                <a:gd name="connsiteX29" fmla="*/ 499485 w 864001"/>
                <a:gd name="connsiteY29" fmla="*/ 245442 h 397887"/>
                <a:gd name="connsiteX30" fmla="*/ 482476 w 864001"/>
                <a:gd name="connsiteY30" fmla="*/ 252487 h 397887"/>
                <a:gd name="connsiteX31" fmla="*/ 376362 w 864001"/>
                <a:gd name="connsiteY31" fmla="*/ 278206 h 397887"/>
                <a:gd name="connsiteX32" fmla="*/ 395430 w 864001"/>
                <a:gd name="connsiteY32" fmla="*/ 354475 h 397887"/>
                <a:gd name="connsiteX33" fmla="*/ 57920 w 864001"/>
                <a:gd name="connsiteY33" fmla="*/ 354475 h 397887"/>
                <a:gd name="connsiteX34" fmla="*/ 0 w 864001"/>
                <a:gd name="connsiteY34" fmla="*/ 122795 h 397887"/>
                <a:gd name="connsiteX35" fmla="*/ 337510 w 864001"/>
                <a:gd name="connsiteY35" fmla="*/ 122796 h 397887"/>
                <a:gd name="connsiteX36" fmla="*/ 360991 w 864001"/>
                <a:gd name="connsiteY36" fmla="*/ 216720 h 397887"/>
                <a:gd name="connsiteX37" fmla="*/ 448053 w 864001"/>
                <a:gd name="connsiteY37" fmla="*/ 191193 h 397887"/>
                <a:gd name="connsiteX38" fmla="*/ 523587 w 864001"/>
                <a:gd name="connsiteY38" fmla="*/ 49765 h 397887"/>
                <a:gd name="connsiteX39" fmla="*/ 523928 w 864001"/>
                <a:gd name="connsiteY39" fmla="*/ 49965 h 397887"/>
                <a:gd name="connsiteX40" fmla="*/ 535624 w 864001"/>
                <a:gd name="connsiteY40" fmla="*/ 32619 h 397887"/>
                <a:gd name="connsiteX41" fmla="*/ 548292 w 864001"/>
                <a:gd name="connsiteY41" fmla="*/ 24078 h 397887"/>
                <a:gd name="connsiteX42" fmla="*/ 551856 w 864001"/>
                <a:gd name="connsiteY42" fmla="*/ 20170 h 397887"/>
                <a:gd name="connsiteX43" fmla="*/ 689379 w 864001"/>
                <a:gd name="connsiteY43" fmla="*/ 0 h 397887"/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427 w 864001"/>
                <a:gd name="connsiteY11" fmla="*/ 397885 h 397887"/>
                <a:gd name="connsiteX12" fmla="*/ 569476 w 864001"/>
                <a:gd name="connsiteY12" fmla="*/ 368646 h 397887"/>
                <a:gd name="connsiteX13" fmla="*/ 568744 w 864001"/>
                <a:gd name="connsiteY13" fmla="*/ 354668 h 397887"/>
                <a:gd name="connsiteX14" fmla="*/ 410970 w 864001"/>
                <a:gd name="connsiteY14" fmla="*/ 354668 h 397887"/>
                <a:gd name="connsiteX15" fmla="*/ 405243 w 864001"/>
                <a:gd name="connsiteY15" fmla="*/ 331758 h 397887"/>
                <a:gd name="connsiteX16" fmla="*/ 567543 w 864001"/>
                <a:gd name="connsiteY16" fmla="*/ 331758 h 397887"/>
                <a:gd name="connsiteX17" fmla="*/ 566223 w 864001"/>
                <a:gd name="connsiteY17" fmla="*/ 306579 h 397887"/>
                <a:gd name="connsiteX18" fmla="*/ 504540 w 864001"/>
                <a:gd name="connsiteY18" fmla="*/ 325474 h 397887"/>
                <a:gd name="connsiteX19" fmla="*/ 488131 w 864001"/>
                <a:gd name="connsiteY19" fmla="*/ 322258 h 397887"/>
                <a:gd name="connsiteX20" fmla="*/ 473083 w 864001"/>
                <a:gd name="connsiteY20" fmla="*/ 305504 h 397887"/>
                <a:gd name="connsiteX21" fmla="*/ 474290 w 864001"/>
                <a:gd name="connsiteY21" fmla="*/ 283018 h 397887"/>
                <a:gd name="connsiteX22" fmla="*/ 485890 w 864001"/>
                <a:gd name="connsiteY22" fmla="*/ 272599 h 397887"/>
                <a:gd name="connsiteX23" fmla="*/ 562687 w 864001"/>
                <a:gd name="connsiteY23" fmla="*/ 239122 h 397887"/>
                <a:gd name="connsiteX24" fmla="*/ 562646 w 864001"/>
                <a:gd name="connsiteY24" fmla="*/ 238345 h 397887"/>
                <a:gd name="connsiteX25" fmla="*/ 561924 w 864001"/>
                <a:gd name="connsiteY25" fmla="*/ 224570 h 397887"/>
                <a:gd name="connsiteX26" fmla="*/ 558293 w 864001"/>
                <a:gd name="connsiteY26" fmla="*/ 155283 h 397887"/>
                <a:gd name="connsiteX27" fmla="*/ 507237 w 864001"/>
                <a:gd name="connsiteY27" fmla="*/ 234196 h 397887"/>
                <a:gd name="connsiteX28" fmla="*/ 499485 w 864001"/>
                <a:gd name="connsiteY28" fmla="*/ 245442 h 397887"/>
                <a:gd name="connsiteX29" fmla="*/ 482476 w 864001"/>
                <a:gd name="connsiteY29" fmla="*/ 252487 h 397887"/>
                <a:gd name="connsiteX30" fmla="*/ 376362 w 864001"/>
                <a:gd name="connsiteY30" fmla="*/ 278206 h 397887"/>
                <a:gd name="connsiteX31" fmla="*/ 395430 w 864001"/>
                <a:gd name="connsiteY31" fmla="*/ 354475 h 397887"/>
                <a:gd name="connsiteX32" fmla="*/ 57920 w 864001"/>
                <a:gd name="connsiteY32" fmla="*/ 354475 h 397887"/>
                <a:gd name="connsiteX33" fmla="*/ 0 w 864001"/>
                <a:gd name="connsiteY33" fmla="*/ 122795 h 397887"/>
                <a:gd name="connsiteX34" fmla="*/ 337510 w 864001"/>
                <a:gd name="connsiteY34" fmla="*/ 122796 h 397887"/>
                <a:gd name="connsiteX35" fmla="*/ 360991 w 864001"/>
                <a:gd name="connsiteY35" fmla="*/ 216720 h 397887"/>
                <a:gd name="connsiteX36" fmla="*/ 448053 w 864001"/>
                <a:gd name="connsiteY36" fmla="*/ 191193 h 397887"/>
                <a:gd name="connsiteX37" fmla="*/ 523587 w 864001"/>
                <a:gd name="connsiteY37" fmla="*/ 49765 h 397887"/>
                <a:gd name="connsiteX38" fmla="*/ 523928 w 864001"/>
                <a:gd name="connsiteY38" fmla="*/ 49965 h 397887"/>
                <a:gd name="connsiteX39" fmla="*/ 535624 w 864001"/>
                <a:gd name="connsiteY39" fmla="*/ 32619 h 397887"/>
                <a:gd name="connsiteX40" fmla="*/ 548292 w 864001"/>
                <a:gd name="connsiteY40" fmla="*/ 24078 h 397887"/>
                <a:gd name="connsiteX41" fmla="*/ 551856 w 864001"/>
                <a:gd name="connsiteY41" fmla="*/ 20170 h 397887"/>
                <a:gd name="connsiteX42" fmla="*/ 689379 w 864001"/>
                <a:gd name="connsiteY42" fmla="*/ 0 h 397887"/>
                <a:gd name="connsiteX0" fmla="*/ 689379 w 864001"/>
                <a:gd name="connsiteY0" fmla="*/ 0 h 397887"/>
                <a:gd name="connsiteX1" fmla="*/ 794917 w 864001"/>
                <a:gd name="connsiteY1" fmla="*/ 9673 h 397887"/>
                <a:gd name="connsiteX2" fmla="*/ 825468 w 864001"/>
                <a:gd name="connsiteY2" fmla="*/ 19700 h 397887"/>
                <a:gd name="connsiteX3" fmla="*/ 829506 w 864001"/>
                <a:gd name="connsiteY3" fmla="*/ 20515 h 397887"/>
                <a:gd name="connsiteX4" fmla="*/ 864001 w 864001"/>
                <a:gd name="connsiteY4" fmla="*/ 72557 h 397887"/>
                <a:gd name="connsiteX5" fmla="*/ 859564 w 864001"/>
                <a:gd name="connsiteY5" fmla="*/ 94544 h 397887"/>
                <a:gd name="connsiteX6" fmla="*/ 852890 w 864001"/>
                <a:gd name="connsiteY6" fmla="*/ 104441 h 397887"/>
                <a:gd name="connsiteX7" fmla="*/ 819419 w 864001"/>
                <a:gd name="connsiteY7" fmla="*/ 175253 h 397887"/>
                <a:gd name="connsiteX8" fmla="*/ 807750 w 864001"/>
                <a:gd name="connsiteY8" fmla="*/ 397887 h 397887"/>
                <a:gd name="connsiteX9" fmla="*/ 571009 w 864001"/>
                <a:gd name="connsiteY9" fmla="*/ 397887 h 397887"/>
                <a:gd name="connsiteX10" fmla="*/ 571009 w 864001"/>
                <a:gd name="connsiteY10" fmla="*/ 397885 h 397887"/>
                <a:gd name="connsiteX11" fmla="*/ 569476 w 864001"/>
                <a:gd name="connsiteY11" fmla="*/ 368646 h 397887"/>
                <a:gd name="connsiteX12" fmla="*/ 568744 w 864001"/>
                <a:gd name="connsiteY12" fmla="*/ 354668 h 397887"/>
                <a:gd name="connsiteX13" fmla="*/ 410970 w 864001"/>
                <a:gd name="connsiteY13" fmla="*/ 354668 h 397887"/>
                <a:gd name="connsiteX14" fmla="*/ 405243 w 864001"/>
                <a:gd name="connsiteY14" fmla="*/ 331758 h 397887"/>
                <a:gd name="connsiteX15" fmla="*/ 567543 w 864001"/>
                <a:gd name="connsiteY15" fmla="*/ 331758 h 397887"/>
                <a:gd name="connsiteX16" fmla="*/ 566223 w 864001"/>
                <a:gd name="connsiteY16" fmla="*/ 306579 h 397887"/>
                <a:gd name="connsiteX17" fmla="*/ 504540 w 864001"/>
                <a:gd name="connsiteY17" fmla="*/ 325474 h 397887"/>
                <a:gd name="connsiteX18" fmla="*/ 488131 w 864001"/>
                <a:gd name="connsiteY18" fmla="*/ 322258 h 397887"/>
                <a:gd name="connsiteX19" fmla="*/ 473083 w 864001"/>
                <a:gd name="connsiteY19" fmla="*/ 305504 h 397887"/>
                <a:gd name="connsiteX20" fmla="*/ 474290 w 864001"/>
                <a:gd name="connsiteY20" fmla="*/ 283018 h 397887"/>
                <a:gd name="connsiteX21" fmla="*/ 485890 w 864001"/>
                <a:gd name="connsiteY21" fmla="*/ 272599 h 397887"/>
                <a:gd name="connsiteX22" fmla="*/ 562687 w 864001"/>
                <a:gd name="connsiteY22" fmla="*/ 239122 h 397887"/>
                <a:gd name="connsiteX23" fmla="*/ 562646 w 864001"/>
                <a:gd name="connsiteY23" fmla="*/ 238345 h 397887"/>
                <a:gd name="connsiteX24" fmla="*/ 561924 w 864001"/>
                <a:gd name="connsiteY24" fmla="*/ 224570 h 397887"/>
                <a:gd name="connsiteX25" fmla="*/ 558293 w 864001"/>
                <a:gd name="connsiteY25" fmla="*/ 155283 h 397887"/>
                <a:gd name="connsiteX26" fmla="*/ 507237 w 864001"/>
                <a:gd name="connsiteY26" fmla="*/ 234196 h 397887"/>
                <a:gd name="connsiteX27" fmla="*/ 499485 w 864001"/>
                <a:gd name="connsiteY27" fmla="*/ 245442 h 397887"/>
                <a:gd name="connsiteX28" fmla="*/ 482476 w 864001"/>
                <a:gd name="connsiteY28" fmla="*/ 252487 h 397887"/>
                <a:gd name="connsiteX29" fmla="*/ 376362 w 864001"/>
                <a:gd name="connsiteY29" fmla="*/ 278206 h 397887"/>
                <a:gd name="connsiteX30" fmla="*/ 395430 w 864001"/>
                <a:gd name="connsiteY30" fmla="*/ 354475 h 397887"/>
                <a:gd name="connsiteX31" fmla="*/ 57920 w 864001"/>
                <a:gd name="connsiteY31" fmla="*/ 354475 h 397887"/>
                <a:gd name="connsiteX32" fmla="*/ 0 w 864001"/>
                <a:gd name="connsiteY32" fmla="*/ 122795 h 397887"/>
                <a:gd name="connsiteX33" fmla="*/ 337510 w 864001"/>
                <a:gd name="connsiteY33" fmla="*/ 122796 h 397887"/>
                <a:gd name="connsiteX34" fmla="*/ 360991 w 864001"/>
                <a:gd name="connsiteY34" fmla="*/ 216720 h 397887"/>
                <a:gd name="connsiteX35" fmla="*/ 448053 w 864001"/>
                <a:gd name="connsiteY35" fmla="*/ 191193 h 397887"/>
                <a:gd name="connsiteX36" fmla="*/ 523587 w 864001"/>
                <a:gd name="connsiteY36" fmla="*/ 49765 h 397887"/>
                <a:gd name="connsiteX37" fmla="*/ 523928 w 864001"/>
                <a:gd name="connsiteY37" fmla="*/ 49965 h 397887"/>
                <a:gd name="connsiteX38" fmla="*/ 535624 w 864001"/>
                <a:gd name="connsiteY38" fmla="*/ 32619 h 397887"/>
                <a:gd name="connsiteX39" fmla="*/ 548292 w 864001"/>
                <a:gd name="connsiteY39" fmla="*/ 24078 h 397887"/>
                <a:gd name="connsiteX40" fmla="*/ 551856 w 864001"/>
                <a:gd name="connsiteY40" fmla="*/ 20170 h 397887"/>
                <a:gd name="connsiteX41" fmla="*/ 689379 w 864001"/>
                <a:gd name="connsiteY41" fmla="*/ 0 h 39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864001" h="397887">
                  <a:moveTo>
                    <a:pt x="689379" y="0"/>
                  </a:moveTo>
                  <a:cubicBezTo>
                    <a:pt x="730594" y="-1"/>
                    <a:pt x="767907" y="3696"/>
                    <a:pt x="794917" y="9673"/>
                  </a:cubicBezTo>
                  <a:lnTo>
                    <a:pt x="825468" y="19700"/>
                  </a:lnTo>
                  <a:lnTo>
                    <a:pt x="829506" y="20515"/>
                  </a:lnTo>
                  <a:cubicBezTo>
                    <a:pt x="849776" y="29089"/>
                    <a:pt x="864001" y="49162"/>
                    <a:pt x="864001" y="72557"/>
                  </a:cubicBezTo>
                  <a:cubicBezTo>
                    <a:pt x="864002" y="80356"/>
                    <a:pt x="862420" y="87785"/>
                    <a:pt x="859564" y="94544"/>
                  </a:cubicBezTo>
                  <a:lnTo>
                    <a:pt x="852890" y="104441"/>
                  </a:lnTo>
                  <a:lnTo>
                    <a:pt x="819419" y="175253"/>
                  </a:lnTo>
                  <a:lnTo>
                    <a:pt x="807750" y="397887"/>
                  </a:lnTo>
                  <a:lnTo>
                    <a:pt x="571009" y="397887"/>
                  </a:lnTo>
                  <a:lnTo>
                    <a:pt x="571009" y="397885"/>
                  </a:lnTo>
                  <a:lnTo>
                    <a:pt x="569476" y="368646"/>
                  </a:lnTo>
                  <a:lnTo>
                    <a:pt x="568744" y="354668"/>
                  </a:lnTo>
                  <a:lnTo>
                    <a:pt x="410970" y="354668"/>
                  </a:lnTo>
                  <a:lnTo>
                    <a:pt x="405243" y="331758"/>
                  </a:lnTo>
                  <a:lnTo>
                    <a:pt x="567543" y="331758"/>
                  </a:lnTo>
                  <a:lnTo>
                    <a:pt x="566223" y="306579"/>
                  </a:lnTo>
                  <a:lnTo>
                    <a:pt x="504540" y="325474"/>
                  </a:lnTo>
                  <a:lnTo>
                    <a:pt x="488131" y="322258"/>
                  </a:lnTo>
                  <a:cubicBezTo>
                    <a:pt x="481338" y="319008"/>
                    <a:pt x="475786" y="313167"/>
                    <a:pt x="473083" y="305504"/>
                  </a:cubicBezTo>
                  <a:cubicBezTo>
                    <a:pt x="470381" y="297842"/>
                    <a:pt x="471039" y="289810"/>
                    <a:pt x="474290" y="283018"/>
                  </a:cubicBezTo>
                  <a:lnTo>
                    <a:pt x="485890" y="272599"/>
                  </a:lnTo>
                  <a:lnTo>
                    <a:pt x="562687" y="239122"/>
                  </a:lnTo>
                  <a:cubicBezTo>
                    <a:pt x="562673" y="238863"/>
                    <a:pt x="562660" y="238604"/>
                    <a:pt x="562646" y="238345"/>
                  </a:cubicBezTo>
                  <a:cubicBezTo>
                    <a:pt x="562405" y="233753"/>
                    <a:pt x="562165" y="229162"/>
                    <a:pt x="561924" y="224570"/>
                  </a:cubicBezTo>
                  <a:lnTo>
                    <a:pt x="558293" y="155283"/>
                  </a:lnTo>
                  <a:lnTo>
                    <a:pt x="507237" y="234196"/>
                  </a:lnTo>
                  <a:lnTo>
                    <a:pt x="499485" y="245442"/>
                  </a:lnTo>
                  <a:lnTo>
                    <a:pt x="482476" y="252487"/>
                  </a:lnTo>
                  <a:lnTo>
                    <a:pt x="376362" y="278206"/>
                  </a:lnTo>
                  <a:lnTo>
                    <a:pt x="395430" y="354475"/>
                  </a:lnTo>
                  <a:lnTo>
                    <a:pt x="57920" y="354475"/>
                  </a:lnTo>
                  <a:lnTo>
                    <a:pt x="0" y="122795"/>
                  </a:lnTo>
                  <a:lnTo>
                    <a:pt x="337510" y="122796"/>
                  </a:lnTo>
                  <a:lnTo>
                    <a:pt x="360991" y="216720"/>
                  </a:lnTo>
                  <a:lnTo>
                    <a:pt x="448053" y="191193"/>
                  </a:lnTo>
                  <a:lnTo>
                    <a:pt x="523587" y="49765"/>
                  </a:lnTo>
                  <a:lnTo>
                    <a:pt x="523928" y="49965"/>
                  </a:lnTo>
                  <a:lnTo>
                    <a:pt x="535624" y="32619"/>
                  </a:lnTo>
                  <a:lnTo>
                    <a:pt x="548292" y="24078"/>
                  </a:lnTo>
                  <a:lnTo>
                    <a:pt x="551856" y="20170"/>
                  </a:lnTo>
                  <a:cubicBezTo>
                    <a:pt x="574514" y="8315"/>
                    <a:pt x="627557" y="0"/>
                    <a:pt x="689379" y="0"/>
                  </a:cubicBez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86" name="フリーフォーム 585">
              <a:extLst>
                <a:ext uri="{FF2B5EF4-FFF2-40B4-BE49-F238E27FC236}">
                  <a16:creationId xmlns:a16="http://schemas.microsoft.com/office/drawing/2014/main" id="{8B52C8CF-A6F2-0648-8AC9-D0273A67AD40}"/>
                </a:ext>
              </a:extLst>
            </p:cNvPr>
            <p:cNvSpPr/>
            <p:nvPr/>
          </p:nvSpPr>
          <p:spPr>
            <a:xfrm rot="5400000" flipH="1">
              <a:off x="5518434" y="-216204"/>
              <a:ext cx="451374" cy="685734"/>
            </a:xfrm>
            <a:custGeom>
              <a:avLst/>
              <a:gdLst>
                <a:gd name="connsiteX0" fmla="*/ 183259 w 183259"/>
                <a:gd name="connsiteY0" fmla="*/ 138933 h 278410"/>
                <a:gd name="connsiteX1" fmla="*/ 68530 w 183259"/>
                <a:gd name="connsiteY1" fmla="*/ 24205 h 278410"/>
                <a:gd name="connsiteX2" fmla="*/ 67680 w 183259"/>
                <a:gd name="connsiteY2" fmla="*/ 24290 h 278410"/>
                <a:gd name="connsiteX3" fmla="*/ 67680 w 183259"/>
                <a:gd name="connsiteY3" fmla="*/ 21740 h 278410"/>
                <a:gd name="connsiteX4" fmla="*/ 62346 w 183259"/>
                <a:gd name="connsiteY4" fmla="*/ 16406 h 278410"/>
                <a:gd name="connsiteX5" fmla="*/ 62282 w 183259"/>
                <a:gd name="connsiteY5" fmla="*/ 16406 h 278410"/>
                <a:gd name="connsiteX6" fmla="*/ 62282 w 183259"/>
                <a:gd name="connsiteY6" fmla="*/ 10662 h 278410"/>
                <a:gd name="connsiteX7" fmla="*/ 51620 w 183259"/>
                <a:gd name="connsiteY7" fmla="*/ 0 h 278410"/>
                <a:gd name="connsiteX8" fmla="*/ 16060 w 183259"/>
                <a:gd name="connsiteY8" fmla="*/ 0 h 278410"/>
                <a:gd name="connsiteX9" fmla="*/ 5398 w 183259"/>
                <a:gd name="connsiteY9" fmla="*/ 10662 h 278410"/>
                <a:gd name="connsiteX10" fmla="*/ 5398 w 183259"/>
                <a:gd name="connsiteY10" fmla="*/ 16406 h 278410"/>
                <a:gd name="connsiteX11" fmla="*/ 5334 w 183259"/>
                <a:gd name="connsiteY11" fmla="*/ 16406 h 278410"/>
                <a:gd name="connsiteX12" fmla="*/ 0 w 183259"/>
                <a:gd name="connsiteY12" fmla="*/ 21740 h 278410"/>
                <a:gd name="connsiteX13" fmla="*/ 0 w 183259"/>
                <a:gd name="connsiteY13" fmla="*/ 43075 h 278410"/>
                <a:gd name="connsiteX14" fmla="*/ 5334 w 183259"/>
                <a:gd name="connsiteY14" fmla="*/ 48409 h 278410"/>
                <a:gd name="connsiteX15" fmla="*/ 62346 w 183259"/>
                <a:gd name="connsiteY15" fmla="*/ 48409 h 278410"/>
                <a:gd name="connsiteX16" fmla="*/ 66678 w 183259"/>
                <a:gd name="connsiteY16" fmla="*/ 44076 h 278410"/>
                <a:gd name="connsiteX17" fmla="*/ 68530 w 183259"/>
                <a:gd name="connsiteY17" fmla="*/ 43889 h 278410"/>
                <a:gd name="connsiteX18" fmla="*/ 163574 w 183259"/>
                <a:gd name="connsiteY18" fmla="*/ 138933 h 278410"/>
                <a:gd name="connsiteX19" fmla="*/ 68530 w 183259"/>
                <a:gd name="connsiteY19" fmla="*/ 233977 h 278410"/>
                <a:gd name="connsiteX20" fmla="*/ 66073 w 183259"/>
                <a:gd name="connsiteY20" fmla="*/ 233729 h 278410"/>
                <a:gd name="connsiteX21" fmla="*/ 62346 w 183259"/>
                <a:gd name="connsiteY21" fmla="*/ 230002 h 278410"/>
                <a:gd name="connsiteX22" fmla="*/ 5334 w 183259"/>
                <a:gd name="connsiteY22" fmla="*/ 230002 h 278410"/>
                <a:gd name="connsiteX23" fmla="*/ 0 w 183259"/>
                <a:gd name="connsiteY23" fmla="*/ 235336 h 278410"/>
                <a:gd name="connsiteX24" fmla="*/ 0 w 183259"/>
                <a:gd name="connsiteY24" fmla="*/ 256671 h 278410"/>
                <a:gd name="connsiteX25" fmla="*/ 5334 w 183259"/>
                <a:gd name="connsiteY25" fmla="*/ 262005 h 278410"/>
                <a:gd name="connsiteX26" fmla="*/ 5398 w 183259"/>
                <a:gd name="connsiteY26" fmla="*/ 262005 h 278410"/>
                <a:gd name="connsiteX27" fmla="*/ 5398 w 183259"/>
                <a:gd name="connsiteY27" fmla="*/ 267748 h 278410"/>
                <a:gd name="connsiteX28" fmla="*/ 16060 w 183259"/>
                <a:gd name="connsiteY28" fmla="*/ 278410 h 278410"/>
                <a:gd name="connsiteX29" fmla="*/ 51620 w 183259"/>
                <a:gd name="connsiteY29" fmla="*/ 278410 h 278410"/>
                <a:gd name="connsiteX30" fmla="*/ 62282 w 183259"/>
                <a:gd name="connsiteY30" fmla="*/ 267748 h 278410"/>
                <a:gd name="connsiteX31" fmla="*/ 62282 w 183259"/>
                <a:gd name="connsiteY31" fmla="*/ 262005 h 278410"/>
                <a:gd name="connsiteX32" fmla="*/ 62346 w 183259"/>
                <a:gd name="connsiteY32" fmla="*/ 262005 h 278410"/>
                <a:gd name="connsiteX33" fmla="*/ 67680 w 183259"/>
                <a:gd name="connsiteY33" fmla="*/ 256671 h 278410"/>
                <a:gd name="connsiteX34" fmla="*/ 67680 w 183259"/>
                <a:gd name="connsiteY34" fmla="*/ 253576 h 278410"/>
                <a:gd name="connsiteX35" fmla="*/ 68530 w 183259"/>
                <a:gd name="connsiteY35" fmla="*/ 253662 h 278410"/>
                <a:gd name="connsiteX36" fmla="*/ 183259 w 183259"/>
                <a:gd name="connsiteY36" fmla="*/ 138933 h 27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83259" h="278410">
                  <a:moveTo>
                    <a:pt x="183259" y="138933"/>
                  </a:moveTo>
                  <a:cubicBezTo>
                    <a:pt x="183259" y="75570"/>
                    <a:pt x="131893" y="24205"/>
                    <a:pt x="68530" y="24205"/>
                  </a:cubicBezTo>
                  <a:lnTo>
                    <a:pt x="67680" y="24290"/>
                  </a:lnTo>
                  <a:lnTo>
                    <a:pt x="67680" y="21740"/>
                  </a:lnTo>
                  <a:cubicBezTo>
                    <a:pt x="67680" y="18794"/>
                    <a:pt x="65292" y="16406"/>
                    <a:pt x="62346" y="16406"/>
                  </a:cubicBezTo>
                  <a:lnTo>
                    <a:pt x="62282" y="16406"/>
                  </a:lnTo>
                  <a:lnTo>
                    <a:pt x="62282" y="10662"/>
                  </a:lnTo>
                  <a:cubicBezTo>
                    <a:pt x="62282" y="4774"/>
                    <a:pt x="57508" y="0"/>
                    <a:pt x="51620" y="0"/>
                  </a:cubicBezTo>
                  <a:lnTo>
                    <a:pt x="16060" y="0"/>
                  </a:lnTo>
                  <a:cubicBezTo>
                    <a:pt x="10172" y="0"/>
                    <a:pt x="5398" y="4774"/>
                    <a:pt x="5398" y="10662"/>
                  </a:cubicBezTo>
                  <a:lnTo>
                    <a:pt x="5398" y="16406"/>
                  </a:lnTo>
                  <a:lnTo>
                    <a:pt x="5334" y="16406"/>
                  </a:lnTo>
                  <a:cubicBezTo>
                    <a:pt x="2388" y="16406"/>
                    <a:pt x="0" y="18794"/>
                    <a:pt x="0" y="21740"/>
                  </a:cubicBezTo>
                  <a:lnTo>
                    <a:pt x="0" y="43075"/>
                  </a:lnTo>
                  <a:cubicBezTo>
                    <a:pt x="0" y="46021"/>
                    <a:pt x="2388" y="48409"/>
                    <a:pt x="5334" y="48409"/>
                  </a:cubicBezTo>
                  <a:lnTo>
                    <a:pt x="62346" y="48409"/>
                  </a:lnTo>
                  <a:lnTo>
                    <a:pt x="66678" y="44076"/>
                  </a:lnTo>
                  <a:lnTo>
                    <a:pt x="68530" y="43889"/>
                  </a:lnTo>
                  <a:cubicBezTo>
                    <a:pt x="121021" y="43889"/>
                    <a:pt x="163574" y="86442"/>
                    <a:pt x="163574" y="138933"/>
                  </a:cubicBezTo>
                  <a:cubicBezTo>
                    <a:pt x="163574" y="191424"/>
                    <a:pt x="121021" y="233977"/>
                    <a:pt x="68530" y="233977"/>
                  </a:cubicBezTo>
                  <a:lnTo>
                    <a:pt x="66073" y="233729"/>
                  </a:lnTo>
                  <a:lnTo>
                    <a:pt x="62346" y="230002"/>
                  </a:lnTo>
                  <a:lnTo>
                    <a:pt x="5334" y="230002"/>
                  </a:lnTo>
                  <a:cubicBezTo>
                    <a:pt x="2388" y="230002"/>
                    <a:pt x="0" y="232390"/>
                    <a:pt x="0" y="235336"/>
                  </a:cubicBezTo>
                  <a:lnTo>
                    <a:pt x="0" y="256671"/>
                  </a:lnTo>
                  <a:cubicBezTo>
                    <a:pt x="0" y="259617"/>
                    <a:pt x="2388" y="262005"/>
                    <a:pt x="5334" y="262005"/>
                  </a:cubicBezTo>
                  <a:lnTo>
                    <a:pt x="5398" y="262005"/>
                  </a:lnTo>
                  <a:lnTo>
                    <a:pt x="5398" y="267748"/>
                  </a:lnTo>
                  <a:cubicBezTo>
                    <a:pt x="5398" y="273636"/>
                    <a:pt x="10172" y="278410"/>
                    <a:pt x="16060" y="278410"/>
                  </a:cubicBezTo>
                  <a:lnTo>
                    <a:pt x="51620" y="278410"/>
                  </a:lnTo>
                  <a:cubicBezTo>
                    <a:pt x="57508" y="278410"/>
                    <a:pt x="62282" y="273636"/>
                    <a:pt x="62282" y="267748"/>
                  </a:cubicBezTo>
                  <a:lnTo>
                    <a:pt x="62282" y="262005"/>
                  </a:lnTo>
                  <a:lnTo>
                    <a:pt x="62346" y="262005"/>
                  </a:lnTo>
                  <a:cubicBezTo>
                    <a:pt x="65292" y="262005"/>
                    <a:pt x="67680" y="259617"/>
                    <a:pt x="67680" y="256671"/>
                  </a:cubicBezTo>
                  <a:lnTo>
                    <a:pt x="67680" y="253576"/>
                  </a:lnTo>
                  <a:lnTo>
                    <a:pt x="68530" y="253662"/>
                  </a:lnTo>
                  <a:cubicBezTo>
                    <a:pt x="131893" y="253662"/>
                    <a:pt x="183259" y="202296"/>
                    <a:pt x="183259" y="138933"/>
                  </a:cubicBez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2B87D312-0232-904F-8889-3322DDED5EC5}"/>
              </a:ext>
            </a:extLst>
          </p:cNvPr>
          <p:cNvSpPr/>
          <p:nvPr/>
        </p:nvSpPr>
        <p:spPr>
          <a:xfrm rot="5400000" flipH="1">
            <a:off x="1156320" y="4736078"/>
            <a:ext cx="64800" cy="61147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3" name="片側の 2 つの角を丸めた四角形 132">
            <a:extLst>
              <a:ext uri="{FF2B5EF4-FFF2-40B4-BE49-F238E27FC236}">
                <a16:creationId xmlns:a16="http://schemas.microsoft.com/office/drawing/2014/main" id="{8966BE68-620F-E149-9CE3-A462E7F2D09A}"/>
              </a:ext>
            </a:extLst>
          </p:cNvPr>
          <p:cNvSpPr/>
          <p:nvPr/>
        </p:nvSpPr>
        <p:spPr>
          <a:xfrm rot="5400000" flipH="1">
            <a:off x="1510030" y="5015410"/>
            <a:ext cx="64796" cy="52816"/>
          </a:xfrm>
          <a:prstGeom prst="round2Same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4" name="三角形 133">
            <a:extLst>
              <a:ext uri="{FF2B5EF4-FFF2-40B4-BE49-F238E27FC236}">
                <a16:creationId xmlns:a16="http://schemas.microsoft.com/office/drawing/2014/main" id="{237B1169-DFFD-BA46-8C99-67C1201584D9}"/>
              </a:ext>
            </a:extLst>
          </p:cNvPr>
          <p:cNvSpPr/>
          <p:nvPr/>
        </p:nvSpPr>
        <p:spPr>
          <a:xfrm rot="16200000" flipH="1">
            <a:off x="775050" y="4989854"/>
            <a:ext cx="64800" cy="103927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A16F515E-395A-234E-B140-F61B76E0A7A7}"/>
              </a:ext>
            </a:extLst>
          </p:cNvPr>
          <p:cNvGrpSpPr>
            <a:grpSpLocks noChangeAspect="1"/>
          </p:cNvGrpSpPr>
          <p:nvPr/>
        </p:nvGrpSpPr>
        <p:grpSpPr>
          <a:xfrm>
            <a:off x="1883332" y="1102145"/>
            <a:ext cx="432000" cy="287704"/>
            <a:chOff x="4841787" y="1091514"/>
            <a:chExt cx="665729" cy="443363"/>
          </a:xfrm>
          <a:noFill/>
        </p:grpSpPr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D1056E40-4621-2D42-9BCA-1CC48DA74529}"/>
                </a:ext>
              </a:extLst>
            </p:cNvPr>
            <p:cNvSpPr/>
            <p:nvPr/>
          </p:nvSpPr>
          <p:spPr>
            <a:xfrm>
              <a:off x="4841787" y="1216756"/>
              <a:ext cx="85725" cy="192881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台形 197">
              <a:extLst>
                <a:ext uri="{FF2B5EF4-FFF2-40B4-BE49-F238E27FC236}">
                  <a16:creationId xmlns:a16="http://schemas.microsoft.com/office/drawing/2014/main" id="{408263E0-AD80-6947-A062-6886EEBAB1A7}"/>
                </a:ext>
              </a:extLst>
            </p:cNvPr>
            <p:cNvSpPr/>
            <p:nvPr/>
          </p:nvSpPr>
          <p:spPr>
            <a:xfrm rot="16200000">
              <a:off x="4899902" y="1163177"/>
              <a:ext cx="443363" cy="300038"/>
            </a:xfrm>
            <a:prstGeom prst="trapezoid">
              <a:avLst>
                <a:gd name="adj" fmla="val 36905"/>
              </a:avLst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200" name="グループ化 199">
              <a:extLst>
                <a:ext uri="{FF2B5EF4-FFF2-40B4-BE49-F238E27FC236}">
                  <a16:creationId xmlns:a16="http://schemas.microsoft.com/office/drawing/2014/main" id="{8B65612A-C1C1-7E42-959C-43251334D506}"/>
                </a:ext>
              </a:extLst>
            </p:cNvPr>
            <p:cNvGrpSpPr/>
            <p:nvPr/>
          </p:nvGrpSpPr>
          <p:grpSpPr>
            <a:xfrm>
              <a:off x="5315655" y="1156987"/>
              <a:ext cx="191861" cy="312418"/>
              <a:chOff x="5742214" y="710448"/>
              <a:chExt cx="191861" cy="312418"/>
            </a:xfrm>
            <a:grpFill/>
          </p:grpSpPr>
          <p:sp>
            <p:nvSpPr>
              <p:cNvPr id="199" name="正方形/長方形 198">
                <a:extLst>
                  <a:ext uri="{FF2B5EF4-FFF2-40B4-BE49-F238E27FC236}">
                    <a16:creationId xmlns:a16="http://schemas.microsoft.com/office/drawing/2014/main" id="{4069619C-F298-0C4A-B652-B31EFB93E0BB}"/>
                  </a:ext>
                </a:extLst>
              </p:cNvPr>
              <p:cNvSpPr/>
              <p:nvPr/>
            </p:nvSpPr>
            <p:spPr>
              <a:xfrm>
                <a:off x="5742214" y="843797"/>
                <a:ext cx="191861" cy="45719"/>
              </a:xfrm>
              <a:prstGeom prst="rect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4" name="正方形/長方形 2063">
                <a:extLst>
                  <a:ext uri="{FF2B5EF4-FFF2-40B4-BE49-F238E27FC236}">
                    <a16:creationId xmlns:a16="http://schemas.microsoft.com/office/drawing/2014/main" id="{1AC9CD01-40F7-DA43-B382-4DD8B17EBBAB}"/>
                  </a:ext>
                </a:extLst>
              </p:cNvPr>
              <p:cNvSpPr/>
              <p:nvPr/>
            </p:nvSpPr>
            <p:spPr>
              <a:xfrm rot="19996099">
                <a:off x="5742214" y="710448"/>
                <a:ext cx="191861" cy="45719"/>
              </a:xfrm>
              <a:prstGeom prst="rect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5" name="正方形/長方形 2064">
                <a:extLst>
                  <a:ext uri="{FF2B5EF4-FFF2-40B4-BE49-F238E27FC236}">
                    <a16:creationId xmlns:a16="http://schemas.microsoft.com/office/drawing/2014/main" id="{6AE471D5-C0A8-5140-BE63-934F58C8793B}"/>
                  </a:ext>
                </a:extLst>
              </p:cNvPr>
              <p:cNvSpPr/>
              <p:nvPr/>
            </p:nvSpPr>
            <p:spPr>
              <a:xfrm rot="1603901" flipV="1">
                <a:off x="5742214" y="977147"/>
                <a:ext cx="191861" cy="45719"/>
              </a:xfrm>
              <a:prstGeom prst="rect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FB776720-690E-EC43-BCC0-92D84BF39C2B}"/>
              </a:ext>
            </a:extLst>
          </p:cNvPr>
          <p:cNvSpPr/>
          <p:nvPr/>
        </p:nvSpPr>
        <p:spPr>
          <a:xfrm>
            <a:off x="2616412" y="1144100"/>
            <a:ext cx="468000" cy="221945"/>
          </a:xfrm>
          <a:custGeom>
            <a:avLst/>
            <a:gdLst>
              <a:gd name="connsiteX0" fmla="*/ 40797 w 468000"/>
              <a:gd name="connsiteY0" fmla="*/ 58469 h 221945"/>
              <a:gd name="connsiteX1" fmla="*/ 40797 w 468000"/>
              <a:gd name="connsiteY1" fmla="*/ 163475 h 221945"/>
              <a:gd name="connsiteX2" fmla="*/ 160123 w 468000"/>
              <a:gd name="connsiteY2" fmla="*/ 163475 h 221945"/>
              <a:gd name="connsiteX3" fmla="*/ 160123 w 468000"/>
              <a:gd name="connsiteY3" fmla="*/ 58469 h 221945"/>
              <a:gd name="connsiteX4" fmla="*/ 36991 w 468000"/>
              <a:gd name="connsiteY4" fmla="*/ 0 h 221945"/>
              <a:gd name="connsiteX5" fmla="*/ 349624 w 468000"/>
              <a:gd name="connsiteY5" fmla="*/ 0 h 221945"/>
              <a:gd name="connsiteX6" fmla="*/ 386615 w 468000"/>
              <a:gd name="connsiteY6" fmla="*/ 36991 h 221945"/>
              <a:gd name="connsiteX7" fmla="*/ 386615 w 468000"/>
              <a:gd name="connsiteY7" fmla="*/ 40719 h 221945"/>
              <a:gd name="connsiteX8" fmla="*/ 468000 w 468000"/>
              <a:gd name="connsiteY8" fmla="*/ 20373 h 221945"/>
              <a:gd name="connsiteX9" fmla="*/ 468000 w 468000"/>
              <a:gd name="connsiteY9" fmla="*/ 201572 h 221945"/>
              <a:gd name="connsiteX10" fmla="*/ 386615 w 468000"/>
              <a:gd name="connsiteY10" fmla="*/ 181225 h 221945"/>
              <a:gd name="connsiteX11" fmla="*/ 386615 w 468000"/>
              <a:gd name="connsiteY11" fmla="*/ 184954 h 221945"/>
              <a:gd name="connsiteX12" fmla="*/ 349624 w 468000"/>
              <a:gd name="connsiteY12" fmla="*/ 221945 h 221945"/>
              <a:gd name="connsiteX13" fmla="*/ 36991 w 468000"/>
              <a:gd name="connsiteY13" fmla="*/ 221945 h 221945"/>
              <a:gd name="connsiteX14" fmla="*/ 0 w 468000"/>
              <a:gd name="connsiteY14" fmla="*/ 184954 h 221945"/>
              <a:gd name="connsiteX15" fmla="*/ 0 w 468000"/>
              <a:gd name="connsiteY15" fmla="*/ 36991 h 221945"/>
              <a:gd name="connsiteX16" fmla="*/ 36991 w 468000"/>
              <a:gd name="connsiteY16" fmla="*/ 0 h 22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8000" h="221945">
                <a:moveTo>
                  <a:pt x="40797" y="58469"/>
                </a:moveTo>
                <a:lnTo>
                  <a:pt x="40797" y="163475"/>
                </a:lnTo>
                <a:lnTo>
                  <a:pt x="160123" y="163475"/>
                </a:lnTo>
                <a:lnTo>
                  <a:pt x="160123" y="58469"/>
                </a:lnTo>
                <a:close/>
                <a:moveTo>
                  <a:pt x="36991" y="0"/>
                </a:moveTo>
                <a:lnTo>
                  <a:pt x="349624" y="0"/>
                </a:lnTo>
                <a:cubicBezTo>
                  <a:pt x="370054" y="0"/>
                  <a:pt x="386615" y="16561"/>
                  <a:pt x="386615" y="36991"/>
                </a:cubicBezTo>
                <a:lnTo>
                  <a:pt x="386615" y="40719"/>
                </a:lnTo>
                <a:lnTo>
                  <a:pt x="468000" y="20373"/>
                </a:lnTo>
                <a:lnTo>
                  <a:pt x="468000" y="201572"/>
                </a:lnTo>
                <a:lnTo>
                  <a:pt x="386615" y="181225"/>
                </a:lnTo>
                <a:lnTo>
                  <a:pt x="386615" y="184954"/>
                </a:lnTo>
                <a:cubicBezTo>
                  <a:pt x="386615" y="205384"/>
                  <a:pt x="370054" y="221945"/>
                  <a:pt x="349624" y="221945"/>
                </a:cubicBezTo>
                <a:lnTo>
                  <a:pt x="36991" y="221945"/>
                </a:lnTo>
                <a:cubicBezTo>
                  <a:pt x="16561" y="221945"/>
                  <a:pt x="0" y="205384"/>
                  <a:pt x="0" y="184954"/>
                </a:cubicBezTo>
                <a:lnTo>
                  <a:pt x="0" y="36991"/>
                </a:lnTo>
                <a:cubicBezTo>
                  <a:pt x="0" y="16561"/>
                  <a:pt x="16561" y="0"/>
                  <a:pt x="36991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69" name="フリーフォーム 568">
            <a:extLst>
              <a:ext uri="{FF2B5EF4-FFF2-40B4-BE49-F238E27FC236}">
                <a16:creationId xmlns:a16="http://schemas.microsoft.com/office/drawing/2014/main" id="{0C7F540B-4E29-5D4F-B4A6-C0039B8D03B4}"/>
              </a:ext>
            </a:extLst>
          </p:cNvPr>
          <p:cNvSpPr/>
          <p:nvPr/>
        </p:nvSpPr>
        <p:spPr>
          <a:xfrm rot="5400000" flipV="1">
            <a:off x="1047421" y="2343324"/>
            <a:ext cx="232372" cy="684000"/>
          </a:xfrm>
          <a:custGeom>
            <a:avLst/>
            <a:gdLst>
              <a:gd name="connsiteX0" fmla="*/ 0 w 232372"/>
              <a:gd name="connsiteY0" fmla="*/ 325090 h 684000"/>
              <a:gd name="connsiteX1" fmla="*/ 0 w 232372"/>
              <a:gd name="connsiteY1" fmla="*/ 358911 h 684000"/>
              <a:gd name="connsiteX2" fmla="*/ 87635 w 232372"/>
              <a:gd name="connsiteY2" fmla="*/ 358911 h 684000"/>
              <a:gd name="connsiteX3" fmla="*/ 87635 w 232372"/>
              <a:gd name="connsiteY3" fmla="*/ 481728 h 684000"/>
              <a:gd name="connsiteX4" fmla="*/ 111758 w 232372"/>
              <a:gd name="connsiteY4" fmla="*/ 505851 h 684000"/>
              <a:gd name="connsiteX5" fmla="*/ 144024 w 232372"/>
              <a:gd name="connsiteY5" fmla="*/ 505851 h 684000"/>
              <a:gd name="connsiteX6" fmla="*/ 144024 w 232372"/>
              <a:gd name="connsiteY6" fmla="*/ 684000 h 684000"/>
              <a:gd name="connsiteX7" fmla="*/ 176334 w 232372"/>
              <a:gd name="connsiteY7" fmla="*/ 684000 h 684000"/>
              <a:gd name="connsiteX8" fmla="*/ 176334 w 232372"/>
              <a:gd name="connsiteY8" fmla="*/ 505851 h 684000"/>
              <a:gd name="connsiteX9" fmla="*/ 208249 w 232372"/>
              <a:gd name="connsiteY9" fmla="*/ 505851 h 684000"/>
              <a:gd name="connsiteX10" fmla="*/ 232372 w 232372"/>
              <a:gd name="connsiteY10" fmla="*/ 481728 h 684000"/>
              <a:gd name="connsiteX11" fmla="*/ 232372 w 232372"/>
              <a:gd name="connsiteY11" fmla="*/ 202271 h 684000"/>
              <a:gd name="connsiteX12" fmla="*/ 208249 w 232372"/>
              <a:gd name="connsiteY12" fmla="*/ 178148 h 684000"/>
              <a:gd name="connsiteX13" fmla="*/ 176334 w 232372"/>
              <a:gd name="connsiteY13" fmla="*/ 178148 h 684000"/>
              <a:gd name="connsiteX14" fmla="*/ 176334 w 232372"/>
              <a:gd name="connsiteY14" fmla="*/ 0 h 684000"/>
              <a:gd name="connsiteX15" fmla="*/ 144024 w 232372"/>
              <a:gd name="connsiteY15" fmla="*/ 0 h 684000"/>
              <a:gd name="connsiteX16" fmla="*/ 144024 w 232372"/>
              <a:gd name="connsiteY16" fmla="*/ 178148 h 684000"/>
              <a:gd name="connsiteX17" fmla="*/ 111758 w 232372"/>
              <a:gd name="connsiteY17" fmla="*/ 178148 h 684000"/>
              <a:gd name="connsiteX18" fmla="*/ 87635 w 232372"/>
              <a:gd name="connsiteY18" fmla="*/ 202271 h 684000"/>
              <a:gd name="connsiteX19" fmla="*/ 87635 w 232372"/>
              <a:gd name="connsiteY19" fmla="*/ 325090 h 6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2372" h="684000">
                <a:moveTo>
                  <a:pt x="0" y="325090"/>
                </a:moveTo>
                <a:lnTo>
                  <a:pt x="0" y="358911"/>
                </a:lnTo>
                <a:lnTo>
                  <a:pt x="87635" y="358911"/>
                </a:lnTo>
                <a:lnTo>
                  <a:pt x="87635" y="481728"/>
                </a:lnTo>
                <a:cubicBezTo>
                  <a:pt x="87635" y="495051"/>
                  <a:pt x="98435" y="505851"/>
                  <a:pt x="111758" y="505851"/>
                </a:cubicBezTo>
                <a:lnTo>
                  <a:pt x="144024" y="505851"/>
                </a:lnTo>
                <a:lnTo>
                  <a:pt x="144024" y="684000"/>
                </a:lnTo>
                <a:lnTo>
                  <a:pt x="176334" y="684000"/>
                </a:lnTo>
                <a:lnTo>
                  <a:pt x="176334" y="505851"/>
                </a:lnTo>
                <a:lnTo>
                  <a:pt x="208249" y="505851"/>
                </a:lnTo>
                <a:cubicBezTo>
                  <a:pt x="221572" y="505851"/>
                  <a:pt x="232372" y="495051"/>
                  <a:pt x="232372" y="481728"/>
                </a:cubicBezTo>
                <a:lnTo>
                  <a:pt x="232372" y="202271"/>
                </a:lnTo>
                <a:cubicBezTo>
                  <a:pt x="232372" y="188948"/>
                  <a:pt x="221572" y="178148"/>
                  <a:pt x="208249" y="178148"/>
                </a:cubicBezTo>
                <a:lnTo>
                  <a:pt x="176334" y="178148"/>
                </a:lnTo>
                <a:lnTo>
                  <a:pt x="176334" y="0"/>
                </a:lnTo>
                <a:lnTo>
                  <a:pt x="144024" y="0"/>
                </a:lnTo>
                <a:lnTo>
                  <a:pt x="144024" y="178148"/>
                </a:lnTo>
                <a:lnTo>
                  <a:pt x="111758" y="178148"/>
                </a:lnTo>
                <a:cubicBezTo>
                  <a:pt x="98435" y="178148"/>
                  <a:pt x="87635" y="188948"/>
                  <a:pt x="87635" y="202271"/>
                </a:cubicBezTo>
                <a:lnTo>
                  <a:pt x="87635" y="32509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03" name="グループ化 302">
            <a:extLst>
              <a:ext uri="{FF2B5EF4-FFF2-40B4-BE49-F238E27FC236}">
                <a16:creationId xmlns:a16="http://schemas.microsoft.com/office/drawing/2014/main" id="{2E8783A2-9B67-6C4D-AF08-554AA96A7B39}"/>
              </a:ext>
            </a:extLst>
          </p:cNvPr>
          <p:cNvGrpSpPr>
            <a:grpSpLocks noChangeAspect="1"/>
          </p:cNvGrpSpPr>
          <p:nvPr/>
        </p:nvGrpSpPr>
        <p:grpSpPr>
          <a:xfrm>
            <a:off x="9109217" y="3614399"/>
            <a:ext cx="612000" cy="384013"/>
            <a:chOff x="8590693" y="500603"/>
            <a:chExt cx="1109897" cy="696429"/>
          </a:xfrm>
          <a:noFill/>
        </p:grpSpPr>
        <p:sp>
          <p:nvSpPr>
            <p:cNvPr id="2104" name="フリーフォーム 2103">
              <a:extLst>
                <a:ext uri="{FF2B5EF4-FFF2-40B4-BE49-F238E27FC236}">
                  <a16:creationId xmlns:a16="http://schemas.microsoft.com/office/drawing/2014/main" id="{5CBEA74B-4ABC-F34E-93D9-01B259646E8A}"/>
                </a:ext>
              </a:extLst>
            </p:cNvPr>
            <p:cNvSpPr/>
            <p:nvPr/>
          </p:nvSpPr>
          <p:spPr>
            <a:xfrm>
              <a:off x="8590693" y="500603"/>
              <a:ext cx="238394" cy="696429"/>
            </a:xfrm>
            <a:custGeom>
              <a:avLst/>
              <a:gdLst>
                <a:gd name="connsiteX0" fmla="*/ 116074 w 238394"/>
                <a:gd name="connsiteY0" fmla="*/ 0 h 696429"/>
                <a:gd name="connsiteX1" fmla="*/ 238394 w 238394"/>
                <a:gd name="connsiteY1" fmla="*/ 0 h 696429"/>
                <a:gd name="connsiteX2" fmla="*/ 238394 w 238394"/>
                <a:gd name="connsiteY2" fmla="*/ 696429 h 696429"/>
                <a:gd name="connsiteX3" fmla="*/ 116074 w 238394"/>
                <a:gd name="connsiteY3" fmla="*/ 696429 h 696429"/>
                <a:gd name="connsiteX4" fmla="*/ 0 w 238394"/>
                <a:gd name="connsiteY4" fmla="*/ 580355 h 696429"/>
                <a:gd name="connsiteX5" fmla="*/ 0 w 238394"/>
                <a:gd name="connsiteY5" fmla="*/ 116074 h 696429"/>
                <a:gd name="connsiteX6" fmla="*/ 116074 w 238394"/>
                <a:gd name="connsiteY6" fmla="*/ 0 h 696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394" h="696429">
                  <a:moveTo>
                    <a:pt x="116074" y="0"/>
                  </a:moveTo>
                  <a:lnTo>
                    <a:pt x="238394" y="0"/>
                  </a:lnTo>
                  <a:lnTo>
                    <a:pt x="238394" y="696429"/>
                  </a:lnTo>
                  <a:lnTo>
                    <a:pt x="116074" y="696429"/>
                  </a:lnTo>
                  <a:cubicBezTo>
                    <a:pt x="51968" y="696429"/>
                    <a:pt x="0" y="644461"/>
                    <a:pt x="0" y="580355"/>
                  </a:cubicBezTo>
                  <a:lnTo>
                    <a:pt x="0" y="116074"/>
                  </a:lnTo>
                  <a:cubicBezTo>
                    <a:pt x="0" y="51968"/>
                    <a:pt x="51968" y="0"/>
                    <a:pt x="116074" y="0"/>
                  </a:cubicBez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119" name="フリーフォーム 2118">
              <a:extLst>
                <a:ext uri="{FF2B5EF4-FFF2-40B4-BE49-F238E27FC236}">
                  <a16:creationId xmlns:a16="http://schemas.microsoft.com/office/drawing/2014/main" id="{19695296-F9B3-6544-88BA-D2CAA90FF736}"/>
                </a:ext>
              </a:extLst>
            </p:cNvPr>
            <p:cNvSpPr/>
            <p:nvPr/>
          </p:nvSpPr>
          <p:spPr>
            <a:xfrm>
              <a:off x="8865087" y="500603"/>
              <a:ext cx="835503" cy="696429"/>
            </a:xfrm>
            <a:custGeom>
              <a:avLst/>
              <a:gdLst>
                <a:gd name="connsiteX0" fmla="*/ 510251 w 835503"/>
                <a:gd name="connsiteY0" fmla="*/ 522673 h 696429"/>
                <a:gd name="connsiteX1" fmla="*/ 462543 w 835503"/>
                <a:gd name="connsiteY1" fmla="*/ 570381 h 696429"/>
                <a:gd name="connsiteX2" fmla="*/ 510251 w 835503"/>
                <a:gd name="connsiteY2" fmla="*/ 618089 h 696429"/>
                <a:gd name="connsiteX3" fmla="*/ 557959 w 835503"/>
                <a:gd name="connsiteY3" fmla="*/ 570381 h 696429"/>
                <a:gd name="connsiteX4" fmla="*/ 510251 w 835503"/>
                <a:gd name="connsiteY4" fmla="*/ 522673 h 696429"/>
                <a:gd name="connsiteX5" fmla="*/ 345151 w 835503"/>
                <a:gd name="connsiteY5" fmla="*/ 522673 h 696429"/>
                <a:gd name="connsiteX6" fmla="*/ 297443 w 835503"/>
                <a:gd name="connsiteY6" fmla="*/ 570381 h 696429"/>
                <a:gd name="connsiteX7" fmla="*/ 345151 w 835503"/>
                <a:gd name="connsiteY7" fmla="*/ 618089 h 696429"/>
                <a:gd name="connsiteX8" fmla="*/ 392859 w 835503"/>
                <a:gd name="connsiteY8" fmla="*/ 570381 h 696429"/>
                <a:gd name="connsiteX9" fmla="*/ 345151 w 835503"/>
                <a:gd name="connsiteY9" fmla="*/ 522673 h 696429"/>
                <a:gd name="connsiteX10" fmla="*/ 180051 w 835503"/>
                <a:gd name="connsiteY10" fmla="*/ 522673 h 696429"/>
                <a:gd name="connsiteX11" fmla="*/ 132343 w 835503"/>
                <a:gd name="connsiteY11" fmla="*/ 570381 h 696429"/>
                <a:gd name="connsiteX12" fmla="*/ 180051 w 835503"/>
                <a:gd name="connsiteY12" fmla="*/ 618089 h 696429"/>
                <a:gd name="connsiteX13" fmla="*/ 227759 w 835503"/>
                <a:gd name="connsiteY13" fmla="*/ 570381 h 696429"/>
                <a:gd name="connsiteX14" fmla="*/ 180051 w 835503"/>
                <a:gd name="connsiteY14" fmla="*/ 522673 h 696429"/>
                <a:gd name="connsiteX15" fmla="*/ 611230 w 835503"/>
                <a:gd name="connsiteY15" fmla="*/ 466160 h 696429"/>
                <a:gd name="connsiteX16" fmla="*/ 602763 w 835503"/>
                <a:gd name="connsiteY16" fmla="*/ 474627 h 696429"/>
                <a:gd name="connsiteX17" fmla="*/ 602763 w 835503"/>
                <a:gd name="connsiteY17" fmla="*/ 508493 h 696429"/>
                <a:gd name="connsiteX18" fmla="*/ 611230 w 835503"/>
                <a:gd name="connsiteY18" fmla="*/ 516960 h 696429"/>
                <a:gd name="connsiteX19" fmla="*/ 727646 w 835503"/>
                <a:gd name="connsiteY19" fmla="*/ 516960 h 696429"/>
                <a:gd name="connsiteX20" fmla="*/ 736113 w 835503"/>
                <a:gd name="connsiteY20" fmla="*/ 508493 h 696429"/>
                <a:gd name="connsiteX21" fmla="*/ 736113 w 835503"/>
                <a:gd name="connsiteY21" fmla="*/ 474627 h 696429"/>
                <a:gd name="connsiteX22" fmla="*/ 727646 w 835503"/>
                <a:gd name="connsiteY22" fmla="*/ 466160 h 696429"/>
                <a:gd name="connsiteX23" fmla="*/ 510251 w 835503"/>
                <a:gd name="connsiteY23" fmla="*/ 387735 h 696429"/>
                <a:gd name="connsiteX24" fmla="*/ 462543 w 835503"/>
                <a:gd name="connsiteY24" fmla="*/ 435443 h 696429"/>
                <a:gd name="connsiteX25" fmla="*/ 510251 w 835503"/>
                <a:gd name="connsiteY25" fmla="*/ 483151 h 696429"/>
                <a:gd name="connsiteX26" fmla="*/ 557959 w 835503"/>
                <a:gd name="connsiteY26" fmla="*/ 435443 h 696429"/>
                <a:gd name="connsiteX27" fmla="*/ 510251 w 835503"/>
                <a:gd name="connsiteY27" fmla="*/ 387735 h 696429"/>
                <a:gd name="connsiteX28" fmla="*/ 345151 w 835503"/>
                <a:gd name="connsiteY28" fmla="*/ 387735 h 696429"/>
                <a:gd name="connsiteX29" fmla="*/ 297443 w 835503"/>
                <a:gd name="connsiteY29" fmla="*/ 435443 h 696429"/>
                <a:gd name="connsiteX30" fmla="*/ 345151 w 835503"/>
                <a:gd name="connsiteY30" fmla="*/ 483151 h 696429"/>
                <a:gd name="connsiteX31" fmla="*/ 392859 w 835503"/>
                <a:gd name="connsiteY31" fmla="*/ 435443 h 696429"/>
                <a:gd name="connsiteX32" fmla="*/ 345151 w 835503"/>
                <a:gd name="connsiteY32" fmla="*/ 387735 h 696429"/>
                <a:gd name="connsiteX33" fmla="*/ 180051 w 835503"/>
                <a:gd name="connsiteY33" fmla="*/ 387735 h 696429"/>
                <a:gd name="connsiteX34" fmla="*/ 132343 w 835503"/>
                <a:gd name="connsiteY34" fmla="*/ 435443 h 696429"/>
                <a:gd name="connsiteX35" fmla="*/ 180051 w 835503"/>
                <a:gd name="connsiteY35" fmla="*/ 483151 h 696429"/>
                <a:gd name="connsiteX36" fmla="*/ 227759 w 835503"/>
                <a:gd name="connsiteY36" fmla="*/ 435443 h 696429"/>
                <a:gd name="connsiteX37" fmla="*/ 180051 w 835503"/>
                <a:gd name="connsiteY37" fmla="*/ 387735 h 696429"/>
                <a:gd name="connsiteX38" fmla="*/ 611230 w 835503"/>
                <a:gd name="connsiteY38" fmla="*/ 366953 h 696429"/>
                <a:gd name="connsiteX39" fmla="*/ 602763 w 835503"/>
                <a:gd name="connsiteY39" fmla="*/ 375420 h 696429"/>
                <a:gd name="connsiteX40" fmla="*/ 602763 w 835503"/>
                <a:gd name="connsiteY40" fmla="*/ 409286 h 696429"/>
                <a:gd name="connsiteX41" fmla="*/ 611230 w 835503"/>
                <a:gd name="connsiteY41" fmla="*/ 417753 h 696429"/>
                <a:gd name="connsiteX42" fmla="*/ 727646 w 835503"/>
                <a:gd name="connsiteY42" fmla="*/ 417753 h 696429"/>
                <a:gd name="connsiteX43" fmla="*/ 736113 w 835503"/>
                <a:gd name="connsiteY43" fmla="*/ 409286 h 696429"/>
                <a:gd name="connsiteX44" fmla="*/ 736113 w 835503"/>
                <a:gd name="connsiteY44" fmla="*/ 375420 h 696429"/>
                <a:gd name="connsiteX45" fmla="*/ 727646 w 835503"/>
                <a:gd name="connsiteY45" fmla="*/ 366953 h 696429"/>
                <a:gd name="connsiteX46" fmla="*/ 611230 w 835503"/>
                <a:gd name="connsiteY46" fmla="*/ 267747 h 696429"/>
                <a:gd name="connsiteX47" fmla="*/ 602763 w 835503"/>
                <a:gd name="connsiteY47" fmla="*/ 276214 h 696429"/>
                <a:gd name="connsiteX48" fmla="*/ 602763 w 835503"/>
                <a:gd name="connsiteY48" fmla="*/ 310080 h 696429"/>
                <a:gd name="connsiteX49" fmla="*/ 611230 w 835503"/>
                <a:gd name="connsiteY49" fmla="*/ 318547 h 696429"/>
                <a:gd name="connsiteX50" fmla="*/ 727646 w 835503"/>
                <a:gd name="connsiteY50" fmla="*/ 318547 h 696429"/>
                <a:gd name="connsiteX51" fmla="*/ 736113 w 835503"/>
                <a:gd name="connsiteY51" fmla="*/ 310080 h 696429"/>
                <a:gd name="connsiteX52" fmla="*/ 736113 w 835503"/>
                <a:gd name="connsiteY52" fmla="*/ 276214 h 696429"/>
                <a:gd name="connsiteX53" fmla="*/ 727646 w 835503"/>
                <a:gd name="connsiteY53" fmla="*/ 267747 h 696429"/>
                <a:gd name="connsiteX54" fmla="*/ 510251 w 835503"/>
                <a:gd name="connsiteY54" fmla="*/ 252798 h 696429"/>
                <a:gd name="connsiteX55" fmla="*/ 462543 w 835503"/>
                <a:gd name="connsiteY55" fmla="*/ 300506 h 696429"/>
                <a:gd name="connsiteX56" fmla="*/ 510251 w 835503"/>
                <a:gd name="connsiteY56" fmla="*/ 348214 h 696429"/>
                <a:gd name="connsiteX57" fmla="*/ 557959 w 835503"/>
                <a:gd name="connsiteY57" fmla="*/ 300506 h 696429"/>
                <a:gd name="connsiteX58" fmla="*/ 510251 w 835503"/>
                <a:gd name="connsiteY58" fmla="*/ 252798 h 696429"/>
                <a:gd name="connsiteX59" fmla="*/ 345151 w 835503"/>
                <a:gd name="connsiteY59" fmla="*/ 252798 h 696429"/>
                <a:gd name="connsiteX60" fmla="*/ 297443 w 835503"/>
                <a:gd name="connsiteY60" fmla="*/ 300506 h 696429"/>
                <a:gd name="connsiteX61" fmla="*/ 345151 w 835503"/>
                <a:gd name="connsiteY61" fmla="*/ 348214 h 696429"/>
                <a:gd name="connsiteX62" fmla="*/ 392859 w 835503"/>
                <a:gd name="connsiteY62" fmla="*/ 300506 h 696429"/>
                <a:gd name="connsiteX63" fmla="*/ 345151 w 835503"/>
                <a:gd name="connsiteY63" fmla="*/ 252798 h 696429"/>
                <a:gd name="connsiteX64" fmla="*/ 180051 w 835503"/>
                <a:gd name="connsiteY64" fmla="*/ 252798 h 696429"/>
                <a:gd name="connsiteX65" fmla="*/ 132343 w 835503"/>
                <a:gd name="connsiteY65" fmla="*/ 300506 h 696429"/>
                <a:gd name="connsiteX66" fmla="*/ 180051 w 835503"/>
                <a:gd name="connsiteY66" fmla="*/ 348214 h 696429"/>
                <a:gd name="connsiteX67" fmla="*/ 227759 w 835503"/>
                <a:gd name="connsiteY67" fmla="*/ 300506 h 696429"/>
                <a:gd name="connsiteX68" fmla="*/ 180051 w 835503"/>
                <a:gd name="connsiteY68" fmla="*/ 252798 h 696429"/>
                <a:gd name="connsiteX69" fmla="*/ 123338 w 835503"/>
                <a:gd name="connsiteY69" fmla="*/ 55022 h 696429"/>
                <a:gd name="connsiteX70" fmla="*/ 123338 w 835503"/>
                <a:gd name="connsiteY70" fmla="*/ 201072 h 696429"/>
                <a:gd name="connsiteX71" fmla="*/ 736113 w 835503"/>
                <a:gd name="connsiteY71" fmla="*/ 201072 h 696429"/>
                <a:gd name="connsiteX72" fmla="*/ 736113 w 835503"/>
                <a:gd name="connsiteY72" fmla="*/ 55022 h 696429"/>
                <a:gd name="connsiteX73" fmla="*/ 0 w 835503"/>
                <a:gd name="connsiteY73" fmla="*/ 0 h 696429"/>
                <a:gd name="connsiteX74" fmla="*/ 835503 w 835503"/>
                <a:gd name="connsiteY74" fmla="*/ 0 h 696429"/>
                <a:gd name="connsiteX75" fmla="*/ 835503 w 835503"/>
                <a:gd name="connsiteY75" fmla="*/ 696429 h 696429"/>
                <a:gd name="connsiteX76" fmla="*/ 0 w 835503"/>
                <a:gd name="connsiteY76" fmla="*/ 696429 h 696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835503" h="696429">
                  <a:moveTo>
                    <a:pt x="510251" y="522673"/>
                  </a:moveTo>
                  <a:cubicBezTo>
                    <a:pt x="483903" y="522673"/>
                    <a:pt x="462543" y="544033"/>
                    <a:pt x="462543" y="570381"/>
                  </a:cubicBezTo>
                  <a:cubicBezTo>
                    <a:pt x="462543" y="596729"/>
                    <a:pt x="483903" y="618089"/>
                    <a:pt x="510251" y="618089"/>
                  </a:cubicBezTo>
                  <a:cubicBezTo>
                    <a:pt x="536599" y="618089"/>
                    <a:pt x="557959" y="596729"/>
                    <a:pt x="557959" y="570381"/>
                  </a:cubicBezTo>
                  <a:cubicBezTo>
                    <a:pt x="557959" y="544033"/>
                    <a:pt x="536599" y="522673"/>
                    <a:pt x="510251" y="522673"/>
                  </a:cubicBezTo>
                  <a:close/>
                  <a:moveTo>
                    <a:pt x="345151" y="522673"/>
                  </a:moveTo>
                  <a:cubicBezTo>
                    <a:pt x="318803" y="522673"/>
                    <a:pt x="297443" y="544033"/>
                    <a:pt x="297443" y="570381"/>
                  </a:cubicBezTo>
                  <a:cubicBezTo>
                    <a:pt x="297443" y="596729"/>
                    <a:pt x="318803" y="618089"/>
                    <a:pt x="345151" y="618089"/>
                  </a:cubicBezTo>
                  <a:cubicBezTo>
                    <a:pt x="371499" y="618089"/>
                    <a:pt x="392859" y="596729"/>
                    <a:pt x="392859" y="570381"/>
                  </a:cubicBezTo>
                  <a:cubicBezTo>
                    <a:pt x="392859" y="544033"/>
                    <a:pt x="371499" y="522673"/>
                    <a:pt x="345151" y="522673"/>
                  </a:cubicBezTo>
                  <a:close/>
                  <a:moveTo>
                    <a:pt x="180051" y="522673"/>
                  </a:moveTo>
                  <a:cubicBezTo>
                    <a:pt x="153703" y="522673"/>
                    <a:pt x="132343" y="544033"/>
                    <a:pt x="132343" y="570381"/>
                  </a:cubicBezTo>
                  <a:cubicBezTo>
                    <a:pt x="132343" y="596729"/>
                    <a:pt x="153703" y="618089"/>
                    <a:pt x="180051" y="618089"/>
                  </a:cubicBezTo>
                  <a:cubicBezTo>
                    <a:pt x="206399" y="618089"/>
                    <a:pt x="227759" y="596729"/>
                    <a:pt x="227759" y="570381"/>
                  </a:cubicBezTo>
                  <a:cubicBezTo>
                    <a:pt x="227759" y="544033"/>
                    <a:pt x="206399" y="522673"/>
                    <a:pt x="180051" y="522673"/>
                  </a:cubicBezTo>
                  <a:close/>
                  <a:moveTo>
                    <a:pt x="611230" y="466160"/>
                  </a:moveTo>
                  <a:cubicBezTo>
                    <a:pt x="606554" y="466160"/>
                    <a:pt x="602763" y="469951"/>
                    <a:pt x="602763" y="474627"/>
                  </a:cubicBezTo>
                  <a:lnTo>
                    <a:pt x="602763" y="508493"/>
                  </a:lnTo>
                  <a:cubicBezTo>
                    <a:pt x="602763" y="513169"/>
                    <a:pt x="606554" y="516960"/>
                    <a:pt x="611230" y="516960"/>
                  </a:cubicBezTo>
                  <a:lnTo>
                    <a:pt x="727646" y="516960"/>
                  </a:lnTo>
                  <a:cubicBezTo>
                    <a:pt x="732322" y="516960"/>
                    <a:pt x="736113" y="513169"/>
                    <a:pt x="736113" y="508493"/>
                  </a:cubicBezTo>
                  <a:lnTo>
                    <a:pt x="736113" y="474627"/>
                  </a:lnTo>
                  <a:cubicBezTo>
                    <a:pt x="736113" y="469951"/>
                    <a:pt x="732322" y="466160"/>
                    <a:pt x="727646" y="466160"/>
                  </a:cubicBezTo>
                  <a:close/>
                  <a:moveTo>
                    <a:pt x="510251" y="387735"/>
                  </a:moveTo>
                  <a:cubicBezTo>
                    <a:pt x="483903" y="387735"/>
                    <a:pt x="462543" y="409095"/>
                    <a:pt x="462543" y="435443"/>
                  </a:cubicBezTo>
                  <a:cubicBezTo>
                    <a:pt x="462543" y="461791"/>
                    <a:pt x="483903" y="483151"/>
                    <a:pt x="510251" y="483151"/>
                  </a:cubicBezTo>
                  <a:cubicBezTo>
                    <a:pt x="536599" y="483151"/>
                    <a:pt x="557959" y="461791"/>
                    <a:pt x="557959" y="435443"/>
                  </a:cubicBezTo>
                  <a:cubicBezTo>
                    <a:pt x="557959" y="409095"/>
                    <a:pt x="536599" y="387735"/>
                    <a:pt x="510251" y="387735"/>
                  </a:cubicBezTo>
                  <a:close/>
                  <a:moveTo>
                    <a:pt x="345151" y="387735"/>
                  </a:moveTo>
                  <a:cubicBezTo>
                    <a:pt x="318803" y="387735"/>
                    <a:pt x="297443" y="409095"/>
                    <a:pt x="297443" y="435443"/>
                  </a:cubicBezTo>
                  <a:cubicBezTo>
                    <a:pt x="297443" y="461791"/>
                    <a:pt x="318803" y="483151"/>
                    <a:pt x="345151" y="483151"/>
                  </a:cubicBezTo>
                  <a:cubicBezTo>
                    <a:pt x="371499" y="483151"/>
                    <a:pt x="392859" y="461791"/>
                    <a:pt x="392859" y="435443"/>
                  </a:cubicBezTo>
                  <a:cubicBezTo>
                    <a:pt x="392859" y="409095"/>
                    <a:pt x="371499" y="387735"/>
                    <a:pt x="345151" y="387735"/>
                  </a:cubicBezTo>
                  <a:close/>
                  <a:moveTo>
                    <a:pt x="180051" y="387735"/>
                  </a:moveTo>
                  <a:cubicBezTo>
                    <a:pt x="153703" y="387735"/>
                    <a:pt x="132343" y="409095"/>
                    <a:pt x="132343" y="435443"/>
                  </a:cubicBezTo>
                  <a:cubicBezTo>
                    <a:pt x="132343" y="461791"/>
                    <a:pt x="153703" y="483151"/>
                    <a:pt x="180051" y="483151"/>
                  </a:cubicBezTo>
                  <a:cubicBezTo>
                    <a:pt x="206399" y="483151"/>
                    <a:pt x="227759" y="461791"/>
                    <a:pt x="227759" y="435443"/>
                  </a:cubicBezTo>
                  <a:cubicBezTo>
                    <a:pt x="227759" y="409095"/>
                    <a:pt x="206399" y="387735"/>
                    <a:pt x="180051" y="387735"/>
                  </a:cubicBezTo>
                  <a:close/>
                  <a:moveTo>
                    <a:pt x="611230" y="366953"/>
                  </a:moveTo>
                  <a:cubicBezTo>
                    <a:pt x="606554" y="366953"/>
                    <a:pt x="602763" y="370744"/>
                    <a:pt x="602763" y="375420"/>
                  </a:cubicBezTo>
                  <a:lnTo>
                    <a:pt x="602763" y="409286"/>
                  </a:lnTo>
                  <a:cubicBezTo>
                    <a:pt x="602763" y="413962"/>
                    <a:pt x="606554" y="417753"/>
                    <a:pt x="611230" y="417753"/>
                  </a:cubicBezTo>
                  <a:lnTo>
                    <a:pt x="727646" y="417753"/>
                  </a:lnTo>
                  <a:cubicBezTo>
                    <a:pt x="732322" y="417753"/>
                    <a:pt x="736113" y="413962"/>
                    <a:pt x="736113" y="409286"/>
                  </a:cubicBezTo>
                  <a:lnTo>
                    <a:pt x="736113" y="375420"/>
                  </a:lnTo>
                  <a:cubicBezTo>
                    <a:pt x="736113" y="370744"/>
                    <a:pt x="732322" y="366953"/>
                    <a:pt x="727646" y="366953"/>
                  </a:cubicBezTo>
                  <a:close/>
                  <a:moveTo>
                    <a:pt x="611230" y="267747"/>
                  </a:moveTo>
                  <a:cubicBezTo>
                    <a:pt x="606554" y="267747"/>
                    <a:pt x="602763" y="271538"/>
                    <a:pt x="602763" y="276214"/>
                  </a:cubicBezTo>
                  <a:lnTo>
                    <a:pt x="602763" y="310080"/>
                  </a:lnTo>
                  <a:cubicBezTo>
                    <a:pt x="602763" y="314756"/>
                    <a:pt x="606554" y="318547"/>
                    <a:pt x="611230" y="318547"/>
                  </a:cubicBezTo>
                  <a:lnTo>
                    <a:pt x="727646" y="318547"/>
                  </a:lnTo>
                  <a:cubicBezTo>
                    <a:pt x="732322" y="318547"/>
                    <a:pt x="736113" y="314756"/>
                    <a:pt x="736113" y="310080"/>
                  </a:cubicBezTo>
                  <a:lnTo>
                    <a:pt x="736113" y="276214"/>
                  </a:lnTo>
                  <a:cubicBezTo>
                    <a:pt x="736113" y="271538"/>
                    <a:pt x="732322" y="267747"/>
                    <a:pt x="727646" y="267747"/>
                  </a:cubicBezTo>
                  <a:close/>
                  <a:moveTo>
                    <a:pt x="510251" y="252798"/>
                  </a:moveTo>
                  <a:cubicBezTo>
                    <a:pt x="483903" y="252798"/>
                    <a:pt x="462543" y="274158"/>
                    <a:pt x="462543" y="300506"/>
                  </a:cubicBezTo>
                  <a:cubicBezTo>
                    <a:pt x="462543" y="326854"/>
                    <a:pt x="483903" y="348214"/>
                    <a:pt x="510251" y="348214"/>
                  </a:cubicBezTo>
                  <a:cubicBezTo>
                    <a:pt x="536599" y="348214"/>
                    <a:pt x="557959" y="326854"/>
                    <a:pt x="557959" y="300506"/>
                  </a:cubicBezTo>
                  <a:cubicBezTo>
                    <a:pt x="557959" y="274158"/>
                    <a:pt x="536599" y="252798"/>
                    <a:pt x="510251" y="252798"/>
                  </a:cubicBezTo>
                  <a:close/>
                  <a:moveTo>
                    <a:pt x="345151" y="252798"/>
                  </a:moveTo>
                  <a:cubicBezTo>
                    <a:pt x="318803" y="252798"/>
                    <a:pt x="297443" y="274158"/>
                    <a:pt x="297443" y="300506"/>
                  </a:cubicBezTo>
                  <a:cubicBezTo>
                    <a:pt x="297443" y="326854"/>
                    <a:pt x="318803" y="348214"/>
                    <a:pt x="345151" y="348214"/>
                  </a:cubicBezTo>
                  <a:cubicBezTo>
                    <a:pt x="371499" y="348214"/>
                    <a:pt x="392859" y="326854"/>
                    <a:pt x="392859" y="300506"/>
                  </a:cubicBezTo>
                  <a:cubicBezTo>
                    <a:pt x="392859" y="274158"/>
                    <a:pt x="371499" y="252798"/>
                    <a:pt x="345151" y="252798"/>
                  </a:cubicBezTo>
                  <a:close/>
                  <a:moveTo>
                    <a:pt x="180051" y="252798"/>
                  </a:moveTo>
                  <a:cubicBezTo>
                    <a:pt x="153703" y="252798"/>
                    <a:pt x="132343" y="274158"/>
                    <a:pt x="132343" y="300506"/>
                  </a:cubicBezTo>
                  <a:cubicBezTo>
                    <a:pt x="132343" y="326854"/>
                    <a:pt x="153703" y="348214"/>
                    <a:pt x="180051" y="348214"/>
                  </a:cubicBezTo>
                  <a:cubicBezTo>
                    <a:pt x="206399" y="348214"/>
                    <a:pt x="227759" y="326854"/>
                    <a:pt x="227759" y="300506"/>
                  </a:cubicBezTo>
                  <a:cubicBezTo>
                    <a:pt x="227759" y="274158"/>
                    <a:pt x="206399" y="252798"/>
                    <a:pt x="180051" y="252798"/>
                  </a:cubicBezTo>
                  <a:close/>
                  <a:moveTo>
                    <a:pt x="123338" y="55022"/>
                  </a:moveTo>
                  <a:lnTo>
                    <a:pt x="123338" y="201072"/>
                  </a:lnTo>
                  <a:lnTo>
                    <a:pt x="736113" y="201072"/>
                  </a:lnTo>
                  <a:lnTo>
                    <a:pt x="736113" y="55022"/>
                  </a:lnTo>
                  <a:close/>
                  <a:moveTo>
                    <a:pt x="0" y="0"/>
                  </a:moveTo>
                  <a:lnTo>
                    <a:pt x="835503" y="0"/>
                  </a:lnTo>
                  <a:lnTo>
                    <a:pt x="835503" y="696429"/>
                  </a:lnTo>
                  <a:lnTo>
                    <a:pt x="0" y="696429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DD733DE7-9477-B547-8A5B-E358161F1DD5}"/>
              </a:ext>
            </a:extLst>
          </p:cNvPr>
          <p:cNvSpPr>
            <a:spLocks noChangeAspect="1"/>
          </p:cNvSpPr>
          <p:nvPr/>
        </p:nvSpPr>
        <p:spPr>
          <a:xfrm>
            <a:off x="8001463" y="3721220"/>
            <a:ext cx="720000" cy="273615"/>
          </a:xfrm>
          <a:custGeom>
            <a:avLst/>
            <a:gdLst>
              <a:gd name="connsiteX0" fmla="*/ 635681 w 1162994"/>
              <a:gd name="connsiteY0" fmla="*/ 230298 h 441962"/>
              <a:gd name="connsiteX1" fmla="*/ 635681 w 1162994"/>
              <a:gd name="connsiteY1" fmla="*/ 277712 h 441962"/>
              <a:gd name="connsiteX2" fmla="*/ 1041075 w 1162994"/>
              <a:gd name="connsiteY2" fmla="*/ 277712 h 441962"/>
              <a:gd name="connsiteX3" fmla="*/ 1041075 w 1162994"/>
              <a:gd name="connsiteY3" fmla="*/ 230298 h 441962"/>
              <a:gd name="connsiteX4" fmla="*/ 635681 w 1162994"/>
              <a:gd name="connsiteY4" fmla="*/ 121922 h 441962"/>
              <a:gd name="connsiteX5" fmla="*/ 635681 w 1162994"/>
              <a:gd name="connsiteY5" fmla="*/ 169336 h 441962"/>
              <a:gd name="connsiteX6" fmla="*/ 1041075 w 1162994"/>
              <a:gd name="connsiteY6" fmla="*/ 169336 h 441962"/>
              <a:gd name="connsiteX7" fmla="*/ 1041075 w 1162994"/>
              <a:gd name="connsiteY7" fmla="*/ 121922 h 441962"/>
              <a:gd name="connsiteX8" fmla="*/ 274301 w 1162994"/>
              <a:gd name="connsiteY8" fmla="*/ 55881 h 441962"/>
              <a:gd name="connsiteX9" fmla="*/ 120207 w 1162994"/>
              <a:gd name="connsiteY9" fmla="*/ 209975 h 441962"/>
              <a:gd name="connsiteX10" fmla="*/ 274301 w 1162994"/>
              <a:gd name="connsiteY10" fmla="*/ 364069 h 441962"/>
              <a:gd name="connsiteX11" fmla="*/ 428395 w 1162994"/>
              <a:gd name="connsiteY11" fmla="*/ 209975 h 441962"/>
              <a:gd name="connsiteX12" fmla="*/ 274301 w 1162994"/>
              <a:gd name="connsiteY12" fmla="*/ 55881 h 441962"/>
              <a:gd name="connsiteX13" fmla="*/ 274300 w 1162994"/>
              <a:gd name="connsiteY13" fmla="*/ 0 h 441962"/>
              <a:gd name="connsiteX14" fmla="*/ 356031 w 1162994"/>
              <a:gd name="connsiteY14" fmla="*/ 16501 h 441962"/>
              <a:gd name="connsiteX15" fmla="*/ 396858 w 1162994"/>
              <a:gd name="connsiteY15" fmla="*/ 44027 h 441962"/>
              <a:gd name="connsiteX16" fmla="*/ 1107677 w 1162994"/>
              <a:gd name="connsiteY16" fmla="*/ 44027 h 441962"/>
              <a:gd name="connsiteX17" fmla="*/ 1162994 w 1162994"/>
              <a:gd name="connsiteY17" fmla="*/ 99344 h 441962"/>
              <a:gd name="connsiteX18" fmla="*/ 1162994 w 1162994"/>
              <a:gd name="connsiteY18" fmla="*/ 320603 h 441962"/>
              <a:gd name="connsiteX19" fmla="*/ 1107677 w 1162994"/>
              <a:gd name="connsiteY19" fmla="*/ 375920 h 441962"/>
              <a:gd name="connsiteX20" fmla="*/ 1073555 w 1162994"/>
              <a:gd name="connsiteY20" fmla="*/ 375920 h 441962"/>
              <a:gd name="connsiteX21" fmla="*/ 1073555 w 1162994"/>
              <a:gd name="connsiteY21" fmla="*/ 441962 h 441962"/>
              <a:gd name="connsiteX22" fmla="*/ 816168 w 1162994"/>
              <a:gd name="connsiteY22" fmla="*/ 441962 h 441962"/>
              <a:gd name="connsiteX23" fmla="*/ 816168 w 1162994"/>
              <a:gd name="connsiteY23" fmla="*/ 375920 h 441962"/>
              <a:gd name="connsiteX24" fmla="*/ 396859 w 1162994"/>
              <a:gd name="connsiteY24" fmla="*/ 375920 h 441962"/>
              <a:gd name="connsiteX25" fmla="*/ 356031 w 1162994"/>
              <a:gd name="connsiteY25" fmla="*/ 403447 h 441962"/>
              <a:gd name="connsiteX26" fmla="*/ 321715 w 1162994"/>
              <a:gd name="connsiteY26" fmla="*/ 414099 h 441962"/>
              <a:gd name="connsiteX27" fmla="*/ 321715 w 1162994"/>
              <a:gd name="connsiteY27" fmla="*/ 441962 h 441962"/>
              <a:gd name="connsiteX28" fmla="*/ 64328 w 1162994"/>
              <a:gd name="connsiteY28" fmla="*/ 441962 h 441962"/>
              <a:gd name="connsiteX29" fmla="*/ 64328 w 1162994"/>
              <a:gd name="connsiteY29" fmla="*/ 375920 h 441962"/>
              <a:gd name="connsiteX30" fmla="*/ 55317 w 1162994"/>
              <a:gd name="connsiteY30" fmla="*/ 375920 h 441962"/>
              <a:gd name="connsiteX31" fmla="*/ 0 w 1162994"/>
              <a:gd name="connsiteY31" fmla="*/ 320603 h 441962"/>
              <a:gd name="connsiteX32" fmla="*/ 0 w 1162994"/>
              <a:gd name="connsiteY32" fmla="*/ 99344 h 441962"/>
              <a:gd name="connsiteX33" fmla="*/ 55317 w 1162994"/>
              <a:gd name="connsiteY33" fmla="*/ 44027 h 441962"/>
              <a:gd name="connsiteX34" fmla="*/ 151742 w 1162994"/>
              <a:gd name="connsiteY34" fmla="*/ 44027 h 441962"/>
              <a:gd name="connsiteX35" fmla="*/ 192569 w 1162994"/>
              <a:gd name="connsiteY35" fmla="*/ 16501 h 441962"/>
              <a:gd name="connsiteX36" fmla="*/ 274300 w 1162994"/>
              <a:gd name="connsiteY36" fmla="*/ 0 h 44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162994" h="441962">
                <a:moveTo>
                  <a:pt x="635681" y="230298"/>
                </a:moveTo>
                <a:lnTo>
                  <a:pt x="635681" y="277712"/>
                </a:lnTo>
                <a:lnTo>
                  <a:pt x="1041075" y="277712"/>
                </a:lnTo>
                <a:lnTo>
                  <a:pt x="1041075" y="230298"/>
                </a:lnTo>
                <a:close/>
                <a:moveTo>
                  <a:pt x="635681" y="121922"/>
                </a:moveTo>
                <a:lnTo>
                  <a:pt x="635681" y="169336"/>
                </a:lnTo>
                <a:lnTo>
                  <a:pt x="1041075" y="169336"/>
                </a:lnTo>
                <a:lnTo>
                  <a:pt x="1041075" y="121922"/>
                </a:lnTo>
                <a:close/>
                <a:moveTo>
                  <a:pt x="274301" y="55881"/>
                </a:moveTo>
                <a:cubicBezTo>
                  <a:pt x="189197" y="55881"/>
                  <a:pt x="120207" y="124871"/>
                  <a:pt x="120207" y="209975"/>
                </a:cubicBezTo>
                <a:cubicBezTo>
                  <a:pt x="120207" y="295079"/>
                  <a:pt x="189197" y="364069"/>
                  <a:pt x="274301" y="364069"/>
                </a:cubicBezTo>
                <a:cubicBezTo>
                  <a:pt x="359405" y="364069"/>
                  <a:pt x="428395" y="295079"/>
                  <a:pt x="428395" y="209975"/>
                </a:cubicBezTo>
                <a:cubicBezTo>
                  <a:pt x="428395" y="124871"/>
                  <a:pt x="359405" y="55881"/>
                  <a:pt x="274301" y="55881"/>
                </a:cubicBezTo>
                <a:close/>
                <a:moveTo>
                  <a:pt x="274300" y="0"/>
                </a:moveTo>
                <a:cubicBezTo>
                  <a:pt x="303291" y="0"/>
                  <a:pt x="330910" y="5876"/>
                  <a:pt x="356031" y="16501"/>
                </a:cubicBezTo>
                <a:lnTo>
                  <a:pt x="396858" y="44027"/>
                </a:lnTo>
                <a:lnTo>
                  <a:pt x="1107677" y="44027"/>
                </a:lnTo>
                <a:cubicBezTo>
                  <a:pt x="1138228" y="44027"/>
                  <a:pt x="1162994" y="68793"/>
                  <a:pt x="1162994" y="99344"/>
                </a:cubicBezTo>
                <a:lnTo>
                  <a:pt x="1162994" y="320603"/>
                </a:lnTo>
                <a:cubicBezTo>
                  <a:pt x="1162994" y="351154"/>
                  <a:pt x="1138228" y="375920"/>
                  <a:pt x="1107677" y="375920"/>
                </a:cubicBezTo>
                <a:lnTo>
                  <a:pt x="1073555" y="375920"/>
                </a:lnTo>
                <a:lnTo>
                  <a:pt x="1073555" y="441962"/>
                </a:lnTo>
                <a:lnTo>
                  <a:pt x="816168" y="441962"/>
                </a:lnTo>
                <a:lnTo>
                  <a:pt x="816168" y="375920"/>
                </a:lnTo>
                <a:lnTo>
                  <a:pt x="396859" y="375920"/>
                </a:lnTo>
                <a:lnTo>
                  <a:pt x="356031" y="403447"/>
                </a:lnTo>
                <a:lnTo>
                  <a:pt x="321715" y="414099"/>
                </a:lnTo>
                <a:lnTo>
                  <a:pt x="321715" y="441962"/>
                </a:lnTo>
                <a:lnTo>
                  <a:pt x="64328" y="441962"/>
                </a:lnTo>
                <a:lnTo>
                  <a:pt x="64328" y="375920"/>
                </a:lnTo>
                <a:lnTo>
                  <a:pt x="55317" y="375920"/>
                </a:lnTo>
                <a:cubicBezTo>
                  <a:pt x="24766" y="375920"/>
                  <a:pt x="0" y="351154"/>
                  <a:pt x="0" y="320603"/>
                </a:cubicBezTo>
                <a:lnTo>
                  <a:pt x="0" y="99344"/>
                </a:lnTo>
                <a:cubicBezTo>
                  <a:pt x="0" y="68793"/>
                  <a:pt x="24766" y="44027"/>
                  <a:pt x="55317" y="44027"/>
                </a:cubicBezTo>
                <a:lnTo>
                  <a:pt x="151742" y="44027"/>
                </a:lnTo>
                <a:lnTo>
                  <a:pt x="192569" y="16501"/>
                </a:lnTo>
                <a:cubicBezTo>
                  <a:pt x="217690" y="5876"/>
                  <a:pt x="245309" y="0"/>
                  <a:pt x="274300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0852169C-2521-C24B-B4CB-1A9AEA9E0D11}"/>
              </a:ext>
            </a:extLst>
          </p:cNvPr>
          <p:cNvSpPr/>
          <p:nvPr/>
        </p:nvSpPr>
        <p:spPr>
          <a:xfrm>
            <a:off x="9771494" y="5143716"/>
            <a:ext cx="612000" cy="285137"/>
          </a:xfrm>
          <a:custGeom>
            <a:avLst/>
            <a:gdLst>
              <a:gd name="connsiteX0" fmla="*/ 480907 w 1192107"/>
              <a:gd name="connsiteY0" fmla="*/ 301044 h 555414"/>
              <a:gd name="connsiteX1" fmla="*/ 480907 w 1192107"/>
              <a:gd name="connsiteY1" fmla="*/ 428228 h 555414"/>
              <a:gd name="connsiteX2" fmla="*/ 711200 w 1192107"/>
              <a:gd name="connsiteY2" fmla="*/ 428228 h 555414"/>
              <a:gd name="connsiteX3" fmla="*/ 711200 w 1192107"/>
              <a:gd name="connsiteY3" fmla="*/ 301044 h 555414"/>
              <a:gd name="connsiteX4" fmla="*/ 252272 w 1192107"/>
              <a:gd name="connsiteY4" fmla="*/ 0 h 555414"/>
              <a:gd name="connsiteX5" fmla="*/ 939834 w 1192107"/>
              <a:gd name="connsiteY5" fmla="*/ 0 h 555414"/>
              <a:gd name="connsiteX6" fmla="*/ 977053 w 1192107"/>
              <a:gd name="connsiteY6" fmla="*/ 37219 h 555414"/>
              <a:gd name="connsiteX7" fmla="*/ 977053 w 1192107"/>
              <a:gd name="connsiteY7" fmla="*/ 94827 h 555414"/>
              <a:gd name="connsiteX8" fmla="*/ 1115341 w 1192107"/>
              <a:gd name="connsiteY8" fmla="*/ 94827 h 555414"/>
              <a:gd name="connsiteX9" fmla="*/ 1192107 w 1192107"/>
              <a:gd name="connsiteY9" fmla="*/ 171593 h 555414"/>
              <a:gd name="connsiteX10" fmla="*/ 1192107 w 1192107"/>
              <a:gd name="connsiteY10" fmla="*/ 478648 h 555414"/>
              <a:gd name="connsiteX11" fmla="*/ 1115341 w 1192107"/>
              <a:gd name="connsiteY11" fmla="*/ 555414 h 555414"/>
              <a:gd name="connsiteX12" fmla="*/ 76766 w 1192107"/>
              <a:gd name="connsiteY12" fmla="*/ 555414 h 555414"/>
              <a:gd name="connsiteX13" fmla="*/ 0 w 1192107"/>
              <a:gd name="connsiteY13" fmla="*/ 478648 h 555414"/>
              <a:gd name="connsiteX14" fmla="*/ 0 w 1192107"/>
              <a:gd name="connsiteY14" fmla="*/ 171593 h 555414"/>
              <a:gd name="connsiteX15" fmla="*/ 76766 w 1192107"/>
              <a:gd name="connsiteY15" fmla="*/ 94827 h 555414"/>
              <a:gd name="connsiteX16" fmla="*/ 215053 w 1192107"/>
              <a:gd name="connsiteY16" fmla="*/ 94827 h 555414"/>
              <a:gd name="connsiteX17" fmla="*/ 215053 w 1192107"/>
              <a:gd name="connsiteY17" fmla="*/ 37219 h 555414"/>
              <a:gd name="connsiteX18" fmla="*/ 252272 w 1192107"/>
              <a:gd name="connsiteY18" fmla="*/ 0 h 55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92107" h="555414">
                <a:moveTo>
                  <a:pt x="480907" y="301044"/>
                </a:moveTo>
                <a:lnTo>
                  <a:pt x="480907" y="428228"/>
                </a:lnTo>
                <a:lnTo>
                  <a:pt x="711200" y="428228"/>
                </a:lnTo>
                <a:lnTo>
                  <a:pt x="711200" y="301044"/>
                </a:lnTo>
                <a:close/>
                <a:moveTo>
                  <a:pt x="252272" y="0"/>
                </a:moveTo>
                <a:lnTo>
                  <a:pt x="939834" y="0"/>
                </a:lnTo>
                <a:cubicBezTo>
                  <a:pt x="960389" y="0"/>
                  <a:pt x="977053" y="16664"/>
                  <a:pt x="977053" y="37219"/>
                </a:cubicBezTo>
                <a:lnTo>
                  <a:pt x="977053" y="94827"/>
                </a:lnTo>
                <a:lnTo>
                  <a:pt x="1115341" y="94827"/>
                </a:lnTo>
                <a:cubicBezTo>
                  <a:pt x="1157738" y="94827"/>
                  <a:pt x="1192107" y="129196"/>
                  <a:pt x="1192107" y="171593"/>
                </a:cubicBezTo>
                <a:lnTo>
                  <a:pt x="1192107" y="478648"/>
                </a:lnTo>
                <a:cubicBezTo>
                  <a:pt x="1192107" y="521045"/>
                  <a:pt x="1157738" y="555414"/>
                  <a:pt x="1115341" y="555414"/>
                </a:cubicBezTo>
                <a:lnTo>
                  <a:pt x="76766" y="555414"/>
                </a:lnTo>
                <a:cubicBezTo>
                  <a:pt x="34369" y="555414"/>
                  <a:pt x="0" y="521045"/>
                  <a:pt x="0" y="478648"/>
                </a:cubicBezTo>
                <a:lnTo>
                  <a:pt x="0" y="171593"/>
                </a:lnTo>
                <a:cubicBezTo>
                  <a:pt x="0" y="129196"/>
                  <a:pt x="34369" y="94827"/>
                  <a:pt x="76766" y="94827"/>
                </a:cubicBezTo>
                <a:lnTo>
                  <a:pt x="215053" y="94827"/>
                </a:lnTo>
                <a:lnTo>
                  <a:pt x="215053" y="37219"/>
                </a:lnTo>
                <a:cubicBezTo>
                  <a:pt x="215053" y="16664"/>
                  <a:pt x="231717" y="0"/>
                  <a:pt x="252272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 475">
            <a:extLst>
              <a:ext uri="{FF2B5EF4-FFF2-40B4-BE49-F238E27FC236}">
                <a16:creationId xmlns:a16="http://schemas.microsoft.com/office/drawing/2014/main" id="{D06B468B-1AD0-F74C-952D-5D02B28B5457}"/>
              </a:ext>
            </a:extLst>
          </p:cNvPr>
          <p:cNvSpPr/>
          <p:nvPr/>
        </p:nvSpPr>
        <p:spPr>
          <a:xfrm>
            <a:off x="5858301" y="3728652"/>
            <a:ext cx="717364" cy="265245"/>
          </a:xfrm>
          <a:custGeom>
            <a:avLst/>
            <a:gdLst>
              <a:gd name="connsiteX0" fmla="*/ 60527 w 1190718"/>
              <a:gd name="connsiteY0" fmla="*/ 332101 h 440267"/>
              <a:gd name="connsiteX1" fmla="*/ 60527 w 1190718"/>
              <a:gd name="connsiteY1" fmla="*/ 388085 h 440267"/>
              <a:gd name="connsiteX2" fmla="*/ 790334 w 1190718"/>
              <a:gd name="connsiteY2" fmla="*/ 388085 h 440267"/>
              <a:gd name="connsiteX3" fmla="*/ 790334 w 1190718"/>
              <a:gd name="connsiteY3" fmla="*/ 332101 h 440267"/>
              <a:gd name="connsiteX4" fmla="*/ 1082212 w 1190718"/>
              <a:gd name="connsiteY4" fmla="*/ 296167 h 440267"/>
              <a:gd name="connsiteX5" fmla="*/ 1082212 w 1190718"/>
              <a:gd name="connsiteY5" fmla="*/ 361482 h 440267"/>
              <a:gd name="connsiteX6" fmla="*/ 1147527 w 1190718"/>
              <a:gd name="connsiteY6" fmla="*/ 361482 h 440267"/>
              <a:gd name="connsiteX7" fmla="*/ 1147527 w 1190718"/>
              <a:gd name="connsiteY7" fmla="*/ 296167 h 440267"/>
              <a:gd name="connsiteX8" fmla="*/ 983171 w 1190718"/>
              <a:gd name="connsiteY8" fmla="*/ 296167 h 440267"/>
              <a:gd name="connsiteX9" fmla="*/ 983171 w 1190718"/>
              <a:gd name="connsiteY9" fmla="*/ 361482 h 440267"/>
              <a:gd name="connsiteX10" fmla="*/ 1048486 w 1190718"/>
              <a:gd name="connsiteY10" fmla="*/ 361482 h 440267"/>
              <a:gd name="connsiteX11" fmla="*/ 1048486 w 1190718"/>
              <a:gd name="connsiteY11" fmla="*/ 296167 h 440267"/>
              <a:gd name="connsiteX12" fmla="*/ 884130 w 1190718"/>
              <a:gd name="connsiteY12" fmla="*/ 296167 h 440267"/>
              <a:gd name="connsiteX13" fmla="*/ 884130 w 1190718"/>
              <a:gd name="connsiteY13" fmla="*/ 361482 h 440267"/>
              <a:gd name="connsiteX14" fmla="*/ 949445 w 1190718"/>
              <a:gd name="connsiteY14" fmla="*/ 361482 h 440267"/>
              <a:gd name="connsiteX15" fmla="*/ 949445 w 1190718"/>
              <a:gd name="connsiteY15" fmla="*/ 296167 h 440267"/>
              <a:gd name="connsiteX16" fmla="*/ 60527 w 1190718"/>
              <a:gd name="connsiteY16" fmla="*/ 238795 h 440267"/>
              <a:gd name="connsiteX17" fmla="*/ 60527 w 1190718"/>
              <a:gd name="connsiteY17" fmla="*/ 294779 h 440267"/>
              <a:gd name="connsiteX18" fmla="*/ 790334 w 1190718"/>
              <a:gd name="connsiteY18" fmla="*/ 294779 h 440267"/>
              <a:gd name="connsiteX19" fmla="*/ 790334 w 1190718"/>
              <a:gd name="connsiteY19" fmla="*/ 238795 h 440267"/>
              <a:gd name="connsiteX20" fmla="*/ 1082212 w 1190718"/>
              <a:gd name="connsiteY20" fmla="*/ 188217 h 440267"/>
              <a:gd name="connsiteX21" fmla="*/ 1082212 w 1190718"/>
              <a:gd name="connsiteY21" fmla="*/ 253532 h 440267"/>
              <a:gd name="connsiteX22" fmla="*/ 1147527 w 1190718"/>
              <a:gd name="connsiteY22" fmla="*/ 253532 h 440267"/>
              <a:gd name="connsiteX23" fmla="*/ 1147527 w 1190718"/>
              <a:gd name="connsiteY23" fmla="*/ 188217 h 440267"/>
              <a:gd name="connsiteX24" fmla="*/ 983170 w 1190718"/>
              <a:gd name="connsiteY24" fmla="*/ 188217 h 440267"/>
              <a:gd name="connsiteX25" fmla="*/ 983170 w 1190718"/>
              <a:gd name="connsiteY25" fmla="*/ 253532 h 440267"/>
              <a:gd name="connsiteX26" fmla="*/ 1048485 w 1190718"/>
              <a:gd name="connsiteY26" fmla="*/ 253532 h 440267"/>
              <a:gd name="connsiteX27" fmla="*/ 1048485 w 1190718"/>
              <a:gd name="connsiteY27" fmla="*/ 188217 h 440267"/>
              <a:gd name="connsiteX28" fmla="*/ 884129 w 1190718"/>
              <a:gd name="connsiteY28" fmla="*/ 188217 h 440267"/>
              <a:gd name="connsiteX29" fmla="*/ 884129 w 1190718"/>
              <a:gd name="connsiteY29" fmla="*/ 253532 h 440267"/>
              <a:gd name="connsiteX30" fmla="*/ 949444 w 1190718"/>
              <a:gd name="connsiteY30" fmla="*/ 253532 h 440267"/>
              <a:gd name="connsiteX31" fmla="*/ 949444 w 1190718"/>
              <a:gd name="connsiteY31" fmla="*/ 188217 h 440267"/>
              <a:gd name="connsiteX32" fmla="*/ 60527 w 1190718"/>
              <a:gd name="connsiteY32" fmla="*/ 145488 h 440267"/>
              <a:gd name="connsiteX33" fmla="*/ 60527 w 1190718"/>
              <a:gd name="connsiteY33" fmla="*/ 201472 h 440267"/>
              <a:gd name="connsiteX34" fmla="*/ 790334 w 1190718"/>
              <a:gd name="connsiteY34" fmla="*/ 201472 h 440267"/>
              <a:gd name="connsiteX35" fmla="*/ 790334 w 1190718"/>
              <a:gd name="connsiteY35" fmla="*/ 145488 h 440267"/>
              <a:gd name="connsiteX36" fmla="*/ 1082210 w 1190718"/>
              <a:gd name="connsiteY36" fmla="*/ 80267 h 440267"/>
              <a:gd name="connsiteX37" fmla="*/ 1082210 w 1190718"/>
              <a:gd name="connsiteY37" fmla="*/ 145582 h 440267"/>
              <a:gd name="connsiteX38" fmla="*/ 1147525 w 1190718"/>
              <a:gd name="connsiteY38" fmla="*/ 145582 h 440267"/>
              <a:gd name="connsiteX39" fmla="*/ 1147525 w 1190718"/>
              <a:gd name="connsiteY39" fmla="*/ 80267 h 440267"/>
              <a:gd name="connsiteX40" fmla="*/ 983169 w 1190718"/>
              <a:gd name="connsiteY40" fmla="*/ 80267 h 440267"/>
              <a:gd name="connsiteX41" fmla="*/ 983169 w 1190718"/>
              <a:gd name="connsiteY41" fmla="*/ 145582 h 440267"/>
              <a:gd name="connsiteX42" fmla="*/ 1048484 w 1190718"/>
              <a:gd name="connsiteY42" fmla="*/ 145582 h 440267"/>
              <a:gd name="connsiteX43" fmla="*/ 1048484 w 1190718"/>
              <a:gd name="connsiteY43" fmla="*/ 80267 h 440267"/>
              <a:gd name="connsiteX44" fmla="*/ 884128 w 1190718"/>
              <a:gd name="connsiteY44" fmla="*/ 80267 h 440267"/>
              <a:gd name="connsiteX45" fmla="*/ 884128 w 1190718"/>
              <a:gd name="connsiteY45" fmla="*/ 145582 h 440267"/>
              <a:gd name="connsiteX46" fmla="*/ 949443 w 1190718"/>
              <a:gd name="connsiteY46" fmla="*/ 145582 h 440267"/>
              <a:gd name="connsiteX47" fmla="*/ 949443 w 1190718"/>
              <a:gd name="connsiteY47" fmla="*/ 80267 h 440267"/>
              <a:gd name="connsiteX48" fmla="*/ 60526 w 1190718"/>
              <a:gd name="connsiteY48" fmla="*/ 52181 h 440267"/>
              <a:gd name="connsiteX49" fmla="*/ 60526 w 1190718"/>
              <a:gd name="connsiteY49" fmla="*/ 108165 h 440267"/>
              <a:gd name="connsiteX50" fmla="*/ 790333 w 1190718"/>
              <a:gd name="connsiteY50" fmla="*/ 108165 h 440267"/>
              <a:gd name="connsiteX51" fmla="*/ 790333 w 1190718"/>
              <a:gd name="connsiteY51" fmla="*/ 52181 h 440267"/>
              <a:gd name="connsiteX52" fmla="*/ 0 w 1190718"/>
              <a:gd name="connsiteY52" fmla="*/ 0 h 440267"/>
              <a:gd name="connsiteX53" fmla="*/ 1190718 w 1190718"/>
              <a:gd name="connsiteY53" fmla="*/ 0 h 440267"/>
              <a:gd name="connsiteX54" fmla="*/ 1190718 w 1190718"/>
              <a:gd name="connsiteY54" fmla="*/ 440267 h 440267"/>
              <a:gd name="connsiteX55" fmla="*/ 0 w 1190718"/>
              <a:gd name="connsiteY55" fmla="*/ 440267 h 44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190718" h="440267">
                <a:moveTo>
                  <a:pt x="60527" y="332101"/>
                </a:moveTo>
                <a:lnTo>
                  <a:pt x="60527" y="388085"/>
                </a:lnTo>
                <a:lnTo>
                  <a:pt x="790334" y="388085"/>
                </a:lnTo>
                <a:lnTo>
                  <a:pt x="790334" y="332101"/>
                </a:lnTo>
                <a:close/>
                <a:moveTo>
                  <a:pt x="1082212" y="296167"/>
                </a:moveTo>
                <a:lnTo>
                  <a:pt x="1082212" y="361482"/>
                </a:lnTo>
                <a:lnTo>
                  <a:pt x="1147527" y="361482"/>
                </a:lnTo>
                <a:lnTo>
                  <a:pt x="1147527" y="296167"/>
                </a:lnTo>
                <a:close/>
                <a:moveTo>
                  <a:pt x="983171" y="296167"/>
                </a:moveTo>
                <a:lnTo>
                  <a:pt x="983171" y="361482"/>
                </a:lnTo>
                <a:lnTo>
                  <a:pt x="1048486" y="361482"/>
                </a:lnTo>
                <a:lnTo>
                  <a:pt x="1048486" y="296167"/>
                </a:lnTo>
                <a:close/>
                <a:moveTo>
                  <a:pt x="884130" y="296167"/>
                </a:moveTo>
                <a:lnTo>
                  <a:pt x="884130" y="361482"/>
                </a:lnTo>
                <a:lnTo>
                  <a:pt x="949445" y="361482"/>
                </a:lnTo>
                <a:lnTo>
                  <a:pt x="949445" y="296167"/>
                </a:lnTo>
                <a:close/>
                <a:moveTo>
                  <a:pt x="60527" y="238795"/>
                </a:moveTo>
                <a:lnTo>
                  <a:pt x="60527" y="294779"/>
                </a:lnTo>
                <a:lnTo>
                  <a:pt x="790334" y="294779"/>
                </a:lnTo>
                <a:lnTo>
                  <a:pt x="790334" y="238795"/>
                </a:lnTo>
                <a:close/>
                <a:moveTo>
                  <a:pt x="1082212" y="188217"/>
                </a:moveTo>
                <a:lnTo>
                  <a:pt x="1082212" y="253532"/>
                </a:lnTo>
                <a:lnTo>
                  <a:pt x="1147527" y="253532"/>
                </a:lnTo>
                <a:lnTo>
                  <a:pt x="1147527" y="188217"/>
                </a:lnTo>
                <a:close/>
                <a:moveTo>
                  <a:pt x="983170" y="188217"/>
                </a:moveTo>
                <a:lnTo>
                  <a:pt x="983170" y="253532"/>
                </a:lnTo>
                <a:lnTo>
                  <a:pt x="1048485" y="253532"/>
                </a:lnTo>
                <a:lnTo>
                  <a:pt x="1048485" y="188217"/>
                </a:lnTo>
                <a:close/>
                <a:moveTo>
                  <a:pt x="884129" y="188217"/>
                </a:moveTo>
                <a:lnTo>
                  <a:pt x="884129" y="253532"/>
                </a:lnTo>
                <a:lnTo>
                  <a:pt x="949444" y="253532"/>
                </a:lnTo>
                <a:lnTo>
                  <a:pt x="949444" y="188217"/>
                </a:lnTo>
                <a:close/>
                <a:moveTo>
                  <a:pt x="60527" y="145488"/>
                </a:moveTo>
                <a:lnTo>
                  <a:pt x="60527" y="201472"/>
                </a:lnTo>
                <a:lnTo>
                  <a:pt x="790334" y="201472"/>
                </a:lnTo>
                <a:lnTo>
                  <a:pt x="790334" y="145488"/>
                </a:lnTo>
                <a:close/>
                <a:moveTo>
                  <a:pt x="1082210" y="80267"/>
                </a:moveTo>
                <a:lnTo>
                  <a:pt x="1082210" y="145582"/>
                </a:lnTo>
                <a:lnTo>
                  <a:pt x="1147525" y="145582"/>
                </a:lnTo>
                <a:lnTo>
                  <a:pt x="1147525" y="80267"/>
                </a:lnTo>
                <a:close/>
                <a:moveTo>
                  <a:pt x="983169" y="80267"/>
                </a:moveTo>
                <a:lnTo>
                  <a:pt x="983169" y="145582"/>
                </a:lnTo>
                <a:lnTo>
                  <a:pt x="1048484" y="145582"/>
                </a:lnTo>
                <a:lnTo>
                  <a:pt x="1048484" y="80267"/>
                </a:lnTo>
                <a:close/>
                <a:moveTo>
                  <a:pt x="884128" y="80267"/>
                </a:moveTo>
                <a:lnTo>
                  <a:pt x="884128" y="145582"/>
                </a:lnTo>
                <a:lnTo>
                  <a:pt x="949443" y="145582"/>
                </a:lnTo>
                <a:lnTo>
                  <a:pt x="949443" y="80267"/>
                </a:lnTo>
                <a:close/>
                <a:moveTo>
                  <a:pt x="60526" y="52181"/>
                </a:moveTo>
                <a:lnTo>
                  <a:pt x="60526" y="108165"/>
                </a:lnTo>
                <a:lnTo>
                  <a:pt x="790333" y="108165"/>
                </a:lnTo>
                <a:lnTo>
                  <a:pt x="790333" y="52181"/>
                </a:lnTo>
                <a:close/>
                <a:moveTo>
                  <a:pt x="0" y="0"/>
                </a:moveTo>
                <a:lnTo>
                  <a:pt x="1190718" y="0"/>
                </a:lnTo>
                <a:lnTo>
                  <a:pt x="1190718" y="440267"/>
                </a:lnTo>
                <a:lnTo>
                  <a:pt x="0" y="440267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3" name="フリーフォーム 492">
            <a:extLst>
              <a:ext uri="{FF2B5EF4-FFF2-40B4-BE49-F238E27FC236}">
                <a16:creationId xmlns:a16="http://schemas.microsoft.com/office/drawing/2014/main" id="{C7DDA6EB-D5FA-464F-A328-E4C879C9B5C0}"/>
              </a:ext>
            </a:extLst>
          </p:cNvPr>
          <p:cNvSpPr/>
          <p:nvPr/>
        </p:nvSpPr>
        <p:spPr>
          <a:xfrm>
            <a:off x="6646898" y="3838066"/>
            <a:ext cx="125908" cy="92388"/>
          </a:xfrm>
          <a:custGeom>
            <a:avLst/>
            <a:gdLst>
              <a:gd name="connsiteX0" fmla="*/ 12870 w 551814"/>
              <a:gd name="connsiteY0" fmla="*/ 0 h 459056"/>
              <a:gd name="connsiteX1" fmla="*/ 538944 w 551814"/>
              <a:gd name="connsiteY1" fmla="*/ 0 h 459056"/>
              <a:gd name="connsiteX2" fmla="*/ 546209 w 551814"/>
              <a:gd name="connsiteY2" fmla="*/ 30269 h 459056"/>
              <a:gd name="connsiteX3" fmla="*/ 551814 w 551814"/>
              <a:gd name="connsiteY3" fmla="*/ 102190 h 459056"/>
              <a:gd name="connsiteX4" fmla="*/ 275907 w 551814"/>
              <a:gd name="connsiteY4" fmla="*/ 459056 h 459056"/>
              <a:gd name="connsiteX5" fmla="*/ 0 w 551814"/>
              <a:gd name="connsiteY5" fmla="*/ 102190 h 459056"/>
              <a:gd name="connsiteX6" fmla="*/ 5605 w 551814"/>
              <a:gd name="connsiteY6" fmla="*/ 30269 h 459056"/>
              <a:gd name="connsiteX7" fmla="*/ 12870 w 551814"/>
              <a:gd name="connsiteY7" fmla="*/ 0 h 45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814" h="459056">
                <a:moveTo>
                  <a:pt x="12870" y="0"/>
                </a:moveTo>
                <a:lnTo>
                  <a:pt x="538944" y="0"/>
                </a:lnTo>
                <a:lnTo>
                  <a:pt x="546209" y="30269"/>
                </a:lnTo>
                <a:cubicBezTo>
                  <a:pt x="549884" y="53500"/>
                  <a:pt x="551814" y="77554"/>
                  <a:pt x="551814" y="102190"/>
                </a:cubicBezTo>
                <a:cubicBezTo>
                  <a:pt x="551814" y="299282"/>
                  <a:pt x="428286" y="459056"/>
                  <a:pt x="275907" y="459056"/>
                </a:cubicBezTo>
                <a:cubicBezTo>
                  <a:pt x="123528" y="459056"/>
                  <a:pt x="0" y="299282"/>
                  <a:pt x="0" y="102190"/>
                </a:cubicBezTo>
                <a:cubicBezTo>
                  <a:pt x="0" y="77554"/>
                  <a:pt x="1930" y="53500"/>
                  <a:pt x="5605" y="30269"/>
                </a:cubicBezTo>
                <a:lnTo>
                  <a:pt x="12870" y="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 498">
            <a:extLst>
              <a:ext uri="{FF2B5EF4-FFF2-40B4-BE49-F238E27FC236}">
                <a16:creationId xmlns:a16="http://schemas.microsoft.com/office/drawing/2014/main" id="{9F0B9241-BDDF-294E-93A1-DDFBDF1BFFEA}"/>
              </a:ext>
            </a:extLst>
          </p:cNvPr>
          <p:cNvSpPr/>
          <p:nvPr/>
        </p:nvSpPr>
        <p:spPr>
          <a:xfrm rot="5400000">
            <a:off x="6653188" y="3775007"/>
            <a:ext cx="43656" cy="47577"/>
          </a:xfrm>
          <a:custGeom>
            <a:avLst/>
            <a:gdLst>
              <a:gd name="connsiteX0" fmla="*/ 0 w 216915"/>
              <a:gd name="connsiteY0" fmla="*/ 0 h 236398"/>
              <a:gd name="connsiteX1" fmla="*/ 216915 w 216915"/>
              <a:gd name="connsiteY1" fmla="*/ 0 h 236398"/>
              <a:gd name="connsiteX2" fmla="*/ 216915 w 216915"/>
              <a:gd name="connsiteY2" fmla="*/ 236398 h 236398"/>
              <a:gd name="connsiteX3" fmla="*/ 216197 w 216915"/>
              <a:gd name="connsiteY3" fmla="*/ 236226 h 236398"/>
              <a:gd name="connsiteX4" fmla="*/ 2351 w 216915"/>
              <a:gd name="connsiteY4" fmla="*/ 24019 h 236398"/>
              <a:gd name="connsiteX5" fmla="*/ 0 w 216915"/>
              <a:gd name="connsiteY5" fmla="*/ 0 h 23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15" h="236398">
                <a:moveTo>
                  <a:pt x="0" y="0"/>
                </a:moveTo>
                <a:lnTo>
                  <a:pt x="216915" y="0"/>
                </a:lnTo>
                <a:lnTo>
                  <a:pt x="216915" y="236398"/>
                </a:lnTo>
                <a:lnTo>
                  <a:pt x="216197" y="236226"/>
                </a:lnTo>
                <a:cubicBezTo>
                  <a:pt x="104122" y="199577"/>
                  <a:pt x="21304" y="119921"/>
                  <a:pt x="2351" y="24019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8" name="フリーフォーム 497">
            <a:extLst>
              <a:ext uri="{FF2B5EF4-FFF2-40B4-BE49-F238E27FC236}">
                <a16:creationId xmlns:a16="http://schemas.microsoft.com/office/drawing/2014/main" id="{E3705E3F-9B59-6F42-BFD0-F2181F2DABBD}"/>
              </a:ext>
            </a:extLst>
          </p:cNvPr>
          <p:cNvSpPr/>
          <p:nvPr/>
        </p:nvSpPr>
        <p:spPr>
          <a:xfrm rot="5400000">
            <a:off x="6718207" y="3775007"/>
            <a:ext cx="43656" cy="47577"/>
          </a:xfrm>
          <a:custGeom>
            <a:avLst/>
            <a:gdLst>
              <a:gd name="connsiteX0" fmla="*/ 0 w 216915"/>
              <a:gd name="connsiteY0" fmla="*/ 236396 h 236396"/>
              <a:gd name="connsiteX1" fmla="*/ 2351 w 216915"/>
              <a:gd name="connsiteY1" fmla="*/ 212379 h 236396"/>
              <a:gd name="connsiteX2" fmla="*/ 216197 w 216915"/>
              <a:gd name="connsiteY2" fmla="*/ 172 h 236396"/>
              <a:gd name="connsiteX3" fmla="*/ 216915 w 216915"/>
              <a:gd name="connsiteY3" fmla="*/ 0 h 236396"/>
              <a:gd name="connsiteX4" fmla="*/ 216915 w 216915"/>
              <a:gd name="connsiteY4" fmla="*/ 236396 h 236396"/>
              <a:gd name="connsiteX5" fmla="*/ 0 w 216915"/>
              <a:gd name="connsiteY5" fmla="*/ 236396 h 23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15" h="236396">
                <a:moveTo>
                  <a:pt x="0" y="236396"/>
                </a:moveTo>
                <a:lnTo>
                  <a:pt x="2351" y="212379"/>
                </a:lnTo>
                <a:cubicBezTo>
                  <a:pt x="21304" y="116477"/>
                  <a:pt x="104122" y="36821"/>
                  <a:pt x="216197" y="172"/>
                </a:cubicBezTo>
                <a:lnTo>
                  <a:pt x="216915" y="0"/>
                </a:lnTo>
                <a:lnTo>
                  <a:pt x="216915" y="236396"/>
                </a:lnTo>
                <a:lnTo>
                  <a:pt x="0" y="236396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8" name="フリーフォーム 577">
            <a:extLst>
              <a:ext uri="{FF2B5EF4-FFF2-40B4-BE49-F238E27FC236}">
                <a16:creationId xmlns:a16="http://schemas.microsoft.com/office/drawing/2014/main" id="{CC3DB7E4-66FD-D04A-B6CC-A231480668F8}"/>
              </a:ext>
            </a:extLst>
          </p:cNvPr>
          <p:cNvSpPr/>
          <p:nvPr/>
        </p:nvSpPr>
        <p:spPr>
          <a:xfrm rot="10800000">
            <a:off x="1196085" y="1153056"/>
            <a:ext cx="155132" cy="224988"/>
          </a:xfrm>
          <a:custGeom>
            <a:avLst/>
            <a:gdLst>
              <a:gd name="connsiteX0" fmla="*/ 118773 w 155132"/>
              <a:gd name="connsiteY0" fmla="*/ 224988 h 224988"/>
              <a:gd name="connsiteX1" fmla="*/ 36360 w 155132"/>
              <a:gd name="connsiteY1" fmla="*/ 224988 h 224988"/>
              <a:gd name="connsiteX2" fmla="*/ 36360 w 155132"/>
              <a:gd name="connsiteY2" fmla="*/ 84838 h 224988"/>
              <a:gd name="connsiteX3" fmla="*/ 0 w 155132"/>
              <a:gd name="connsiteY3" fmla="*/ 84838 h 224988"/>
              <a:gd name="connsiteX4" fmla="*/ 77566 w 155132"/>
              <a:gd name="connsiteY4" fmla="*/ 0 h 224988"/>
              <a:gd name="connsiteX5" fmla="*/ 155132 w 155132"/>
              <a:gd name="connsiteY5" fmla="*/ 84838 h 224988"/>
              <a:gd name="connsiteX6" fmla="*/ 118773 w 155132"/>
              <a:gd name="connsiteY6" fmla="*/ 84838 h 22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132" h="224988">
                <a:moveTo>
                  <a:pt x="118773" y="224988"/>
                </a:moveTo>
                <a:lnTo>
                  <a:pt x="36360" y="224988"/>
                </a:lnTo>
                <a:lnTo>
                  <a:pt x="36360" y="84838"/>
                </a:lnTo>
                <a:lnTo>
                  <a:pt x="0" y="84838"/>
                </a:lnTo>
                <a:lnTo>
                  <a:pt x="77566" y="0"/>
                </a:lnTo>
                <a:lnTo>
                  <a:pt x="155132" y="84838"/>
                </a:lnTo>
                <a:lnTo>
                  <a:pt x="118773" y="8483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FFF2857-580B-1A49-B068-427E94DC6FCB}"/>
              </a:ext>
            </a:extLst>
          </p:cNvPr>
          <p:cNvGrpSpPr/>
          <p:nvPr/>
        </p:nvGrpSpPr>
        <p:grpSpPr>
          <a:xfrm>
            <a:off x="1646513" y="3478328"/>
            <a:ext cx="215813" cy="532036"/>
            <a:chOff x="1646513" y="3478328"/>
            <a:chExt cx="215813" cy="532036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4C18F7A4-F045-2047-8FCF-E00626824B2A}"/>
                </a:ext>
              </a:extLst>
            </p:cNvPr>
            <p:cNvGrpSpPr/>
            <p:nvPr/>
          </p:nvGrpSpPr>
          <p:grpSpPr>
            <a:xfrm>
              <a:off x="1704896" y="3498582"/>
              <a:ext cx="99048" cy="20961"/>
              <a:chOff x="9756643" y="4816475"/>
              <a:chExt cx="216033" cy="45719"/>
            </a:xfrm>
            <a:noFill/>
          </p:grpSpPr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423AA364-96E4-694F-8366-27D7CA158E61}"/>
                  </a:ext>
                </a:extLst>
              </p:cNvPr>
              <p:cNvSpPr/>
              <p:nvPr/>
            </p:nvSpPr>
            <p:spPr>
              <a:xfrm>
                <a:off x="9756643" y="4816475"/>
                <a:ext cx="85858" cy="45719"/>
              </a:xfrm>
              <a:prstGeom prst="rect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8" name="正方形/長方形 507">
                <a:extLst>
                  <a:ext uri="{FF2B5EF4-FFF2-40B4-BE49-F238E27FC236}">
                    <a16:creationId xmlns:a16="http://schemas.microsoft.com/office/drawing/2014/main" id="{7AB8A41E-B61F-1448-B0FE-88E001DE5F62}"/>
                  </a:ext>
                </a:extLst>
              </p:cNvPr>
              <p:cNvSpPr/>
              <p:nvPr/>
            </p:nvSpPr>
            <p:spPr>
              <a:xfrm>
                <a:off x="9886818" y="4816475"/>
                <a:ext cx="85858" cy="45719"/>
              </a:xfrm>
              <a:prstGeom prst="rect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1" name="フリーフォーム 420">
              <a:extLst>
                <a:ext uri="{FF2B5EF4-FFF2-40B4-BE49-F238E27FC236}">
                  <a16:creationId xmlns:a16="http://schemas.microsoft.com/office/drawing/2014/main" id="{93CC9466-EE47-1C4A-A38B-A1981BB3B1A3}"/>
                </a:ext>
              </a:extLst>
            </p:cNvPr>
            <p:cNvSpPr/>
            <p:nvPr/>
          </p:nvSpPr>
          <p:spPr>
            <a:xfrm>
              <a:off x="1646513" y="3478328"/>
              <a:ext cx="215813" cy="455674"/>
            </a:xfrm>
            <a:custGeom>
              <a:avLst/>
              <a:gdLst>
                <a:gd name="connsiteX0" fmla="*/ 42026 w 215813"/>
                <a:gd name="connsiteY0" fmla="*/ 0 h 455674"/>
                <a:gd name="connsiteX1" fmla="*/ 173787 w 215813"/>
                <a:gd name="connsiteY1" fmla="*/ 0 h 455674"/>
                <a:gd name="connsiteX2" fmla="*/ 173787 w 215813"/>
                <a:gd name="connsiteY2" fmla="*/ 93828 h 455674"/>
                <a:gd name="connsiteX3" fmla="*/ 215813 w 215813"/>
                <a:gd name="connsiteY3" fmla="*/ 93828 h 455674"/>
                <a:gd name="connsiteX4" fmla="*/ 215813 w 215813"/>
                <a:gd name="connsiteY4" fmla="*/ 455674 h 455674"/>
                <a:gd name="connsiteX5" fmla="*/ 0 w 215813"/>
                <a:gd name="connsiteY5" fmla="*/ 455674 h 455674"/>
                <a:gd name="connsiteX6" fmla="*/ 0 w 215813"/>
                <a:gd name="connsiteY6" fmla="*/ 93828 h 455674"/>
                <a:gd name="connsiteX7" fmla="*/ 42026 w 215813"/>
                <a:gd name="connsiteY7" fmla="*/ 93828 h 4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5813" h="455674">
                  <a:moveTo>
                    <a:pt x="42026" y="0"/>
                  </a:moveTo>
                  <a:lnTo>
                    <a:pt x="173787" y="0"/>
                  </a:lnTo>
                  <a:lnTo>
                    <a:pt x="173787" y="93828"/>
                  </a:lnTo>
                  <a:lnTo>
                    <a:pt x="215813" y="93828"/>
                  </a:lnTo>
                  <a:lnTo>
                    <a:pt x="215813" y="455674"/>
                  </a:lnTo>
                  <a:lnTo>
                    <a:pt x="0" y="455674"/>
                  </a:lnTo>
                  <a:lnTo>
                    <a:pt x="0" y="93828"/>
                  </a:lnTo>
                  <a:lnTo>
                    <a:pt x="42026" y="93828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11" name="フリーフォーム 510">
              <a:extLst>
                <a:ext uri="{FF2B5EF4-FFF2-40B4-BE49-F238E27FC236}">
                  <a16:creationId xmlns:a16="http://schemas.microsoft.com/office/drawing/2014/main" id="{76DB0133-71EE-D142-98A1-9A9C078B3CFD}"/>
                </a:ext>
              </a:extLst>
            </p:cNvPr>
            <p:cNvSpPr/>
            <p:nvPr/>
          </p:nvSpPr>
          <p:spPr>
            <a:xfrm>
              <a:off x="1646513" y="3954964"/>
              <a:ext cx="215813" cy="55400"/>
            </a:xfrm>
            <a:custGeom>
              <a:avLst/>
              <a:gdLst>
                <a:gd name="connsiteX0" fmla="*/ 0 w 470710"/>
                <a:gd name="connsiteY0" fmla="*/ 0 h 120833"/>
                <a:gd name="connsiteX1" fmla="*/ 470710 w 470710"/>
                <a:gd name="connsiteY1" fmla="*/ 0 h 120833"/>
                <a:gd name="connsiteX2" fmla="*/ 470710 w 470710"/>
                <a:gd name="connsiteY2" fmla="*/ 42380 h 120833"/>
                <a:gd name="connsiteX3" fmla="*/ 392257 w 470710"/>
                <a:gd name="connsiteY3" fmla="*/ 120833 h 120833"/>
                <a:gd name="connsiteX4" fmla="*/ 78453 w 470710"/>
                <a:gd name="connsiteY4" fmla="*/ 120833 h 120833"/>
                <a:gd name="connsiteX5" fmla="*/ 0 w 470710"/>
                <a:gd name="connsiteY5" fmla="*/ 42380 h 120833"/>
                <a:gd name="connsiteX6" fmla="*/ 0 w 470710"/>
                <a:gd name="connsiteY6" fmla="*/ 0 h 12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710" h="120833">
                  <a:moveTo>
                    <a:pt x="0" y="0"/>
                  </a:moveTo>
                  <a:lnTo>
                    <a:pt x="470710" y="0"/>
                  </a:lnTo>
                  <a:lnTo>
                    <a:pt x="470710" y="42380"/>
                  </a:lnTo>
                  <a:cubicBezTo>
                    <a:pt x="470710" y="85708"/>
                    <a:pt x="435585" y="120833"/>
                    <a:pt x="392257" y="120833"/>
                  </a:cubicBezTo>
                  <a:lnTo>
                    <a:pt x="78453" y="120833"/>
                  </a:lnTo>
                  <a:cubicBezTo>
                    <a:pt x="35125" y="120833"/>
                    <a:pt x="0" y="85708"/>
                    <a:pt x="0" y="4238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1" name="フリーフォーム 560">
            <a:extLst>
              <a:ext uri="{FF2B5EF4-FFF2-40B4-BE49-F238E27FC236}">
                <a16:creationId xmlns:a16="http://schemas.microsoft.com/office/drawing/2014/main" id="{5C13475C-9734-AB4B-8B7E-4F55B03F85B9}"/>
              </a:ext>
            </a:extLst>
          </p:cNvPr>
          <p:cNvSpPr/>
          <p:nvPr/>
        </p:nvSpPr>
        <p:spPr>
          <a:xfrm>
            <a:off x="6274848" y="4623502"/>
            <a:ext cx="317500" cy="143478"/>
          </a:xfrm>
          <a:custGeom>
            <a:avLst/>
            <a:gdLst>
              <a:gd name="connsiteX0" fmla="*/ 146050 w 317500"/>
              <a:gd name="connsiteY0" fmla="*/ 27130 h 143478"/>
              <a:gd name="connsiteX1" fmla="*/ 146050 w 317500"/>
              <a:gd name="connsiteY1" fmla="*/ 83328 h 143478"/>
              <a:gd name="connsiteX2" fmla="*/ 285750 w 317500"/>
              <a:gd name="connsiteY2" fmla="*/ 83328 h 143478"/>
              <a:gd name="connsiteX3" fmla="*/ 285750 w 317500"/>
              <a:gd name="connsiteY3" fmla="*/ 27130 h 143478"/>
              <a:gd name="connsiteX4" fmla="*/ 74613 w 317500"/>
              <a:gd name="connsiteY4" fmla="*/ 21892 h 143478"/>
              <a:gd name="connsiteX5" fmla="*/ 41275 w 317500"/>
              <a:gd name="connsiteY5" fmla="*/ 55230 h 143478"/>
              <a:gd name="connsiteX6" fmla="*/ 74613 w 317500"/>
              <a:gd name="connsiteY6" fmla="*/ 88568 h 143478"/>
              <a:gd name="connsiteX7" fmla="*/ 107951 w 317500"/>
              <a:gd name="connsiteY7" fmla="*/ 55230 h 143478"/>
              <a:gd name="connsiteX8" fmla="*/ 74613 w 317500"/>
              <a:gd name="connsiteY8" fmla="*/ 21892 h 143478"/>
              <a:gd name="connsiteX9" fmla="*/ 18410 w 317500"/>
              <a:gd name="connsiteY9" fmla="*/ 0 h 143478"/>
              <a:gd name="connsiteX10" fmla="*/ 299090 w 317500"/>
              <a:gd name="connsiteY10" fmla="*/ 0 h 143478"/>
              <a:gd name="connsiteX11" fmla="*/ 317500 w 317500"/>
              <a:gd name="connsiteY11" fmla="*/ 18410 h 143478"/>
              <a:gd name="connsiteX12" fmla="*/ 317500 w 317500"/>
              <a:gd name="connsiteY12" fmla="*/ 92049 h 143478"/>
              <a:gd name="connsiteX13" fmla="*/ 299090 w 317500"/>
              <a:gd name="connsiteY13" fmla="*/ 110459 h 143478"/>
              <a:gd name="connsiteX14" fmla="*/ 220663 w 317500"/>
              <a:gd name="connsiteY14" fmla="*/ 110459 h 143478"/>
              <a:gd name="connsiteX15" fmla="*/ 220663 w 317500"/>
              <a:gd name="connsiteY15" fmla="*/ 143478 h 143478"/>
              <a:gd name="connsiteX16" fmla="*/ 96838 w 317500"/>
              <a:gd name="connsiteY16" fmla="*/ 143478 h 143478"/>
              <a:gd name="connsiteX17" fmla="*/ 96838 w 317500"/>
              <a:gd name="connsiteY17" fmla="*/ 110459 h 143478"/>
              <a:gd name="connsiteX18" fmla="*/ 18410 w 317500"/>
              <a:gd name="connsiteY18" fmla="*/ 110459 h 143478"/>
              <a:gd name="connsiteX19" fmla="*/ 0 w 317500"/>
              <a:gd name="connsiteY19" fmla="*/ 92049 h 143478"/>
              <a:gd name="connsiteX20" fmla="*/ 0 w 317500"/>
              <a:gd name="connsiteY20" fmla="*/ 18410 h 143478"/>
              <a:gd name="connsiteX21" fmla="*/ 18410 w 317500"/>
              <a:gd name="connsiteY21" fmla="*/ 0 h 143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7500" h="143478">
                <a:moveTo>
                  <a:pt x="146050" y="27130"/>
                </a:moveTo>
                <a:lnTo>
                  <a:pt x="146050" y="83328"/>
                </a:lnTo>
                <a:lnTo>
                  <a:pt x="285750" y="83328"/>
                </a:lnTo>
                <a:lnTo>
                  <a:pt x="285750" y="27130"/>
                </a:lnTo>
                <a:close/>
                <a:moveTo>
                  <a:pt x="74613" y="21892"/>
                </a:moveTo>
                <a:cubicBezTo>
                  <a:pt x="56201" y="21892"/>
                  <a:pt x="41275" y="36818"/>
                  <a:pt x="41275" y="55230"/>
                </a:cubicBezTo>
                <a:cubicBezTo>
                  <a:pt x="41275" y="73642"/>
                  <a:pt x="56201" y="88568"/>
                  <a:pt x="74613" y="88568"/>
                </a:cubicBezTo>
                <a:cubicBezTo>
                  <a:pt x="93025" y="88568"/>
                  <a:pt x="107951" y="73642"/>
                  <a:pt x="107951" y="55230"/>
                </a:cubicBezTo>
                <a:cubicBezTo>
                  <a:pt x="107951" y="36818"/>
                  <a:pt x="93025" y="21892"/>
                  <a:pt x="74613" y="21892"/>
                </a:cubicBezTo>
                <a:close/>
                <a:moveTo>
                  <a:pt x="18410" y="0"/>
                </a:moveTo>
                <a:lnTo>
                  <a:pt x="299090" y="0"/>
                </a:lnTo>
                <a:cubicBezTo>
                  <a:pt x="309258" y="0"/>
                  <a:pt x="317500" y="8242"/>
                  <a:pt x="317500" y="18410"/>
                </a:cubicBezTo>
                <a:lnTo>
                  <a:pt x="317500" y="92049"/>
                </a:lnTo>
                <a:cubicBezTo>
                  <a:pt x="317500" y="102217"/>
                  <a:pt x="309258" y="110459"/>
                  <a:pt x="299090" y="110459"/>
                </a:cubicBezTo>
                <a:lnTo>
                  <a:pt x="220663" y="110459"/>
                </a:lnTo>
                <a:lnTo>
                  <a:pt x="220663" y="143478"/>
                </a:lnTo>
                <a:lnTo>
                  <a:pt x="96838" y="143478"/>
                </a:lnTo>
                <a:lnTo>
                  <a:pt x="96838" y="110459"/>
                </a:lnTo>
                <a:lnTo>
                  <a:pt x="18410" y="110459"/>
                </a:lnTo>
                <a:cubicBezTo>
                  <a:pt x="8242" y="110459"/>
                  <a:pt x="0" y="102217"/>
                  <a:pt x="0" y="92049"/>
                </a:cubicBezTo>
                <a:lnTo>
                  <a:pt x="0" y="18410"/>
                </a:lnTo>
                <a:cubicBezTo>
                  <a:pt x="0" y="8242"/>
                  <a:pt x="8242" y="0"/>
                  <a:pt x="18410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DC7892-0C98-D44B-A0FD-EB2779707E63}"/>
              </a:ext>
            </a:extLst>
          </p:cNvPr>
          <p:cNvSpPr txBox="1"/>
          <p:nvPr/>
        </p:nvSpPr>
        <p:spPr>
          <a:xfrm>
            <a:off x="2149855" y="5803437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laptop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44" name="テキスト ボックス 443">
            <a:extLst>
              <a:ext uri="{FF2B5EF4-FFF2-40B4-BE49-F238E27FC236}">
                <a16:creationId xmlns:a16="http://schemas.microsoft.com/office/drawing/2014/main" id="{266B3B4E-8F1D-064E-9B95-2E5AD7FDCE3A}"/>
              </a:ext>
            </a:extLst>
          </p:cNvPr>
          <p:cNvSpPr txBox="1"/>
          <p:nvPr/>
        </p:nvSpPr>
        <p:spPr>
          <a:xfrm>
            <a:off x="3064258" y="5803437"/>
            <a:ext cx="57249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mobile phone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45" name="テキスト ボックス 444">
            <a:extLst>
              <a:ext uri="{FF2B5EF4-FFF2-40B4-BE49-F238E27FC236}">
                <a16:creationId xmlns:a16="http://schemas.microsoft.com/office/drawing/2014/main" id="{91693B56-63AC-7C4D-BA15-76EBEF7B5172}"/>
              </a:ext>
            </a:extLst>
          </p:cNvPr>
          <p:cNvSpPr txBox="1"/>
          <p:nvPr/>
        </p:nvSpPr>
        <p:spPr>
          <a:xfrm>
            <a:off x="965654" y="5803437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tablet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46" name="テキスト ボックス 445">
            <a:extLst>
              <a:ext uri="{FF2B5EF4-FFF2-40B4-BE49-F238E27FC236}">
                <a16:creationId xmlns:a16="http://schemas.microsoft.com/office/drawing/2014/main" id="{A76427AE-98A0-B34F-BE41-ED4FF8508A8B}"/>
              </a:ext>
            </a:extLst>
          </p:cNvPr>
          <p:cNvSpPr txBox="1"/>
          <p:nvPr/>
        </p:nvSpPr>
        <p:spPr>
          <a:xfrm>
            <a:off x="3845927" y="5803437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desktop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47" name="テキスト ボックス 446">
            <a:extLst>
              <a:ext uri="{FF2B5EF4-FFF2-40B4-BE49-F238E27FC236}">
                <a16:creationId xmlns:a16="http://schemas.microsoft.com/office/drawing/2014/main" id="{9CCFF54C-C0AE-0F47-864D-702C3D708452}"/>
              </a:ext>
            </a:extLst>
          </p:cNvPr>
          <p:cNvSpPr txBox="1"/>
          <p:nvPr/>
        </p:nvSpPr>
        <p:spPr>
          <a:xfrm>
            <a:off x="4840306" y="5803437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storage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48" name="テキスト ボックス 447">
            <a:extLst>
              <a:ext uri="{FF2B5EF4-FFF2-40B4-BE49-F238E27FC236}">
                <a16:creationId xmlns:a16="http://schemas.microsoft.com/office/drawing/2014/main" id="{BBD4C874-58F6-6947-BE87-C8F592787C42}"/>
              </a:ext>
            </a:extLst>
          </p:cNvPr>
          <p:cNvSpPr txBox="1"/>
          <p:nvPr/>
        </p:nvSpPr>
        <p:spPr>
          <a:xfrm>
            <a:off x="6157454" y="5803437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monitor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49" name="テキスト ボックス 448">
            <a:extLst>
              <a:ext uri="{FF2B5EF4-FFF2-40B4-BE49-F238E27FC236}">
                <a16:creationId xmlns:a16="http://schemas.microsoft.com/office/drawing/2014/main" id="{6F853243-4709-434F-96A5-930490F39E8B}"/>
              </a:ext>
            </a:extLst>
          </p:cNvPr>
          <p:cNvSpPr txBox="1"/>
          <p:nvPr/>
        </p:nvSpPr>
        <p:spPr>
          <a:xfrm>
            <a:off x="7592130" y="5803437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monitor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1" name="テキスト ボックス 450">
            <a:extLst>
              <a:ext uri="{FF2B5EF4-FFF2-40B4-BE49-F238E27FC236}">
                <a16:creationId xmlns:a16="http://schemas.microsoft.com/office/drawing/2014/main" id="{8F45F75B-A8FB-9543-B0C3-44E0B6835529}"/>
              </a:ext>
            </a:extLst>
          </p:cNvPr>
          <p:cNvSpPr txBox="1"/>
          <p:nvPr/>
        </p:nvSpPr>
        <p:spPr>
          <a:xfrm>
            <a:off x="9044037" y="5803437"/>
            <a:ext cx="5724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network storage</a:t>
            </a:r>
            <a:endParaRPr lang="ja-JP" altLang="en-US" sz="800">
              <a:latin typeface="Roboto Light" panose="02000000000000000000" pitchFamily="2" charset="0"/>
            </a:endParaRPr>
          </a:p>
          <a:p>
            <a:pPr algn="ctr"/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2" name="テキスト ボックス 451">
            <a:extLst>
              <a:ext uri="{FF2B5EF4-FFF2-40B4-BE49-F238E27FC236}">
                <a16:creationId xmlns:a16="http://schemas.microsoft.com/office/drawing/2014/main" id="{A1DFDB09-874E-914B-AB5B-47EA0DC02C57}"/>
              </a:ext>
            </a:extLst>
          </p:cNvPr>
          <p:cNvSpPr txBox="1"/>
          <p:nvPr/>
        </p:nvSpPr>
        <p:spPr>
          <a:xfrm>
            <a:off x="5470547" y="4615789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web camera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3" name="テキスト ボックス 452">
            <a:extLst>
              <a:ext uri="{FF2B5EF4-FFF2-40B4-BE49-F238E27FC236}">
                <a16:creationId xmlns:a16="http://schemas.microsoft.com/office/drawing/2014/main" id="{0464BEBC-7E6C-104C-A7AB-E40D3752B3A1}"/>
              </a:ext>
            </a:extLst>
          </p:cNvPr>
          <p:cNvSpPr txBox="1"/>
          <p:nvPr/>
        </p:nvSpPr>
        <p:spPr>
          <a:xfrm>
            <a:off x="6487934" y="5045283"/>
            <a:ext cx="347137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web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4" name="テキスト ボックス 453">
            <a:extLst>
              <a:ext uri="{FF2B5EF4-FFF2-40B4-BE49-F238E27FC236}">
                <a16:creationId xmlns:a16="http://schemas.microsoft.com/office/drawing/2014/main" id="{AA0CCC9A-F298-9846-AF99-16228B2069A9}"/>
              </a:ext>
            </a:extLst>
          </p:cNvPr>
          <p:cNvSpPr txBox="1"/>
          <p:nvPr/>
        </p:nvSpPr>
        <p:spPr>
          <a:xfrm>
            <a:off x="1333215" y="4210286"/>
            <a:ext cx="78718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USB</a:t>
            </a:r>
          </a:p>
          <a:p>
            <a:pPr algn="ctr"/>
            <a:r>
              <a:rPr lang="en-US" altLang="ja-JP" sz="800" dirty="0"/>
              <a:t>storage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5" name="テキスト ボックス 454">
            <a:extLst>
              <a:ext uri="{FF2B5EF4-FFF2-40B4-BE49-F238E27FC236}">
                <a16:creationId xmlns:a16="http://schemas.microsoft.com/office/drawing/2014/main" id="{A013C054-AA45-064A-89E9-1BB65356E645}"/>
              </a:ext>
            </a:extLst>
          </p:cNvPr>
          <p:cNvSpPr txBox="1"/>
          <p:nvPr/>
        </p:nvSpPr>
        <p:spPr>
          <a:xfrm>
            <a:off x="1989473" y="4210286"/>
            <a:ext cx="78718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card</a:t>
            </a:r>
          </a:p>
          <a:p>
            <a:pPr algn="ctr"/>
            <a:r>
              <a:rPr lang="en-US" altLang="ja-JP" sz="800" dirty="0"/>
              <a:t>storage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6" name="テキスト ボックス 455">
            <a:extLst>
              <a:ext uri="{FF2B5EF4-FFF2-40B4-BE49-F238E27FC236}">
                <a16:creationId xmlns:a16="http://schemas.microsoft.com/office/drawing/2014/main" id="{68474B4F-7D43-9544-B805-6907B5EA1CE3}"/>
              </a:ext>
            </a:extLst>
          </p:cNvPr>
          <p:cNvSpPr txBox="1"/>
          <p:nvPr/>
        </p:nvSpPr>
        <p:spPr>
          <a:xfrm>
            <a:off x="739393" y="421028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storage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7" name="テキスト ボックス 456">
            <a:extLst>
              <a:ext uri="{FF2B5EF4-FFF2-40B4-BE49-F238E27FC236}">
                <a16:creationId xmlns:a16="http://schemas.microsoft.com/office/drawing/2014/main" id="{82F9E484-F5ED-C240-9889-7D7C7C917819}"/>
              </a:ext>
            </a:extLst>
          </p:cNvPr>
          <p:cNvSpPr txBox="1"/>
          <p:nvPr/>
        </p:nvSpPr>
        <p:spPr>
          <a:xfrm>
            <a:off x="2980723" y="4210286"/>
            <a:ext cx="78718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router/HUB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8" name="テキスト ボックス 457">
            <a:extLst>
              <a:ext uri="{FF2B5EF4-FFF2-40B4-BE49-F238E27FC236}">
                <a16:creationId xmlns:a16="http://schemas.microsoft.com/office/drawing/2014/main" id="{551F6BE8-1C37-4E4C-9A0A-7347F91A8FEB}"/>
              </a:ext>
            </a:extLst>
          </p:cNvPr>
          <p:cNvSpPr txBox="1"/>
          <p:nvPr/>
        </p:nvSpPr>
        <p:spPr>
          <a:xfrm>
            <a:off x="3954960" y="4210286"/>
            <a:ext cx="78718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router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59" name="テキスト ボックス 458">
            <a:extLst>
              <a:ext uri="{FF2B5EF4-FFF2-40B4-BE49-F238E27FC236}">
                <a16:creationId xmlns:a16="http://schemas.microsoft.com/office/drawing/2014/main" id="{37D0E662-BB59-5B4F-A388-90DB9D7E5C25}"/>
              </a:ext>
            </a:extLst>
          </p:cNvPr>
          <p:cNvSpPr txBox="1"/>
          <p:nvPr/>
        </p:nvSpPr>
        <p:spPr>
          <a:xfrm>
            <a:off x="4812476" y="4210286"/>
            <a:ext cx="78718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PC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0" name="テキスト ボックス 459">
            <a:extLst>
              <a:ext uri="{FF2B5EF4-FFF2-40B4-BE49-F238E27FC236}">
                <a16:creationId xmlns:a16="http://schemas.microsoft.com/office/drawing/2014/main" id="{23730922-568E-BC48-9191-EC417C279ADF}"/>
              </a:ext>
            </a:extLst>
          </p:cNvPr>
          <p:cNvSpPr txBox="1"/>
          <p:nvPr/>
        </p:nvSpPr>
        <p:spPr>
          <a:xfrm>
            <a:off x="6959981" y="421028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camera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1" name="テキスト ボックス 460">
            <a:extLst>
              <a:ext uri="{FF2B5EF4-FFF2-40B4-BE49-F238E27FC236}">
                <a16:creationId xmlns:a16="http://schemas.microsoft.com/office/drawing/2014/main" id="{13131F74-9099-5141-8554-9F92B04B971B}"/>
              </a:ext>
            </a:extLst>
          </p:cNvPr>
          <p:cNvSpPr txBox="1"/>
          <p:nvPr/>
        </p:nvSpPr>
        <p:spPr>
          <a:xfrm>
            <a:off x="9662003" y="5803437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printer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2" name="テキスト ボックス 461">
            <a:extLst>
              <a:ext uri="{FF2B5EF4-FFF2-40B4-BE49-F238E27FC236}">
                <a16:creationId xmlns:a16="http://schemas.microsoft.com/office/drawing/2014/main" id="{E488DCCA-C9D0-4646-AF43-62A852B206E0}"/>
              </a:ext>
            </a:extLst>
          </p:cNvPr>
          <p:cNvSpPr txBox="1"/>
          <p:nvPr/>
        </p:nvSpPr>
        <p:spPr>
          <a:xfrm>
            <a:off x="10637471" y="5803437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printer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3" name="テキスト ボックス 462">
            <a:extLst>
              <a:ext uri="{FF2B5EF4-FFF2-40B4-BE49-F238E27FC236}">
                <a16:creationId xmlns:a16="http://schemas.microsoft.com/office/drawing/2014/main" id="{432B7E31-6639-F545-8EE2-E2CA2E924916}"/>
              </a:ext>
            </a:extLst>
          </p:cNvPr>
          <p:cNvSpPr txBox="1"/>
          <p:nvPr/>
        </p:nvSpPr>
        <p:spPr>
          <a:xfrm>
            <a:off x="8083870" y="421028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projector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4" name="テキスト ボックス 463">
            <a:extLst>
              <a:ext uri="{FF2B5EF4-FFF2-40B4-BE49-F238E27FC236}">
                <a16:creationId xmlns:a16="http://schemas.microsoft.com/office/drawing/2014/main" id="{BC7B1E37-06A1-C149-9A6E-A679BFDD663F}"/>
              </a:ext>
            </a:extLst>
          </p:cNvPr>
          <p:cNvSpPr txBox="1"/>
          <p:nvPr/>
        </p:nvSpPr>
        <p:spPr>
          <a:xfrm>
            <a:off x="9153239" y="421028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phone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6" name="テキスト ボックス 465">
            <a:extLst>
              <a:ext uri="{FF2B5EF4-FFF2-40B4-BE49-F238E27FC236}">
                <a16:creationId xmlns:a16="http://schemas.microsoft.com/office/drawing/2014/main" id="{B4F2B440-A453-534D-BEB7-330DD15EBFC9}"/>
              </a:ext>
            </a:extLst>
          </p:cNvPr>
          <p:cNvSpPr txBox="1"/>
          <p:nvPr/>
        </p:nvSpPr>
        <p:spPr>
          <a:xfrm>
            <a:off x="836758" y="295264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Internet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7" name="テキスト ボックス 466">
            <a:extLst>
              <a:ext uri="{FF2B5EF4-FFF2-40B4-BE49-F238E27FC236}">
                <a16:creationId xmlns:a16="http://schemas.microsoft.com/office/drawing/2014/main" id="{40FA72D7-9E42-7346-87C0-25785C5F4B02}"/>
              </a:ext>
            </a:extLst>
          </p:cNvPr>
          <p:cNvSpPr txBox="1"/>
          <p:nvPr/>
        </p:nvSpPr>
        <p:spPr>
          <a:xfrm>
            <a:off x="9929804" y="421028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camera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8" name="テキスト ボックス 467">
            <a:extLst>
              <a:ext uri="{FF2B5EF4-FFF2-40B4-BE49-F238E27FC236}">
                <a16:creationId xmlns:a16="http://schemas.microsoft.com/office/drawing/2014/main" id="{8E116658-8C3F-AF4F-9FE1-C492D3800C8A}"/>
              </a:ext>
            </a:extLst>
          </p:cNvPr>
          <p:cNvSpPr txBox="1"/>
          <p:nvPr/>
        </p:nvSpPr>
        <p:spPr>
          <a:xfrm>
            <a:off x="1638720" y="295264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office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69" name="フリーフォーム 468">
            <a:extLst>
              <a:ext uri="{FF2B5EF4-FFF2-40B4-BE49-F238E27FC236}">
                <a16:creationId xmlns:a16="http://schemas.microsoft.com/office/drawing/2014/main" id="{690F351A-B16E-9541-BCB5-5BF22E279A86}"/>
              </a:ext>
            </a:extLst>
          </p:cNvPr>
          <p:cNvSpPr/>
          <p:nvPr/>
        </p:nvSpPr>
        <p:spPr>
          <a:xfrm>
            <a:off x="2590829" y="2340151"/>
            <a:ext cx="449154" cy="307777"/>
          </a:xfrm>
          <a:custGeom>
            <a:avLst/>
            <a:gdLst>
              <a:gd name="connsiteX0" fmla="*/ 392281 w 1096060"/>
              <a:gd name="connsiteY0" fmla="*/ 344342 h 751061"/>
              <a:gd name="connsiteX1" fmla="*/ 392281 w 1096060"/>
              <a:gd name="connsiteY1" fmla="*/ 468167 h 751061"/>
              <a:gd name="connsiteX2" fmla="*/ 516106 w 1096060"/>
              <a:gd name="connsiteY2" fmla="*/ 468167 h 751061"/>
              <a:gd name="connsiteX3" fmla="*/ 516106 w 1096060"/>
              <a:gd name="connsiteY3" fmla="*/ 344342 h 751061"/>
              <a:gd name="connsiteX4" fmla="*/ 224270 w 1096060"/>
              <a:gd name="connsiteY4" fmla="*/ 344342 h 751061"/>
              <a:gd name="connsiteX5" fmla="*/ 224270 w 1096060"/>
              <a:gd name="connsiteY5" fmla="*/ 468167 h 751061"/>
              <a:gd name="connsiteX6" fmla="*/ 348095 w 1096060"/>
              <a:gd name="connsiteY6" fmla="*/ 468167 h 751061"/>
              <a:gd name="connsiteX7" fmla="*/ 348095 w 1096060"/>
              <a:gd name="connsiteY7" fmla="*/ 344342 h 751061"/>
              <a:gd name="connsiteX8" fmla="*/ 548030 w 1096060"/>
              <a:gd name="connsiteY8" fmla="*/ 0 h 751061"/>
              <a:gd name="connsiteX9" fmla="*/ 1096060 w 1096060"/>
              <a:gd name="connsiteY9" fmla="*/ 271017 h 751061"/>
              <a:gd name="connsiteX10" fmla="*/ 980950 w 1096060"/>
              <a:gd name="connsiteY10" fmla="*/ 271017 h 751061"/>
              <a:gd name="connsiteX11" fmla="*/ 980950 w 1096060"/>
              <a:gd name="connsiteY11" fmla="*/ 751061 h 751061"/>
              <a:gd name="connsiteX12" fmla="*/ 902311 w 1096060"/>
              <a:gd name="connsiteY12" fmla="*/ 751061 h 751061"/>
              <a:gd name="connsiteX13" fmla="*/ 902311 w 1096060"/>
              <a:gd name="connsiteY13" fmla="*/ 521447 h 751061"/>
              <a:gd name="connsiteX14" fmla="*/ 777319 w 1096060"/>
              <a:gd name="connsiteY14" fmla="*/ 396856 h 751061"/>
              <a:gd name="connsiteX15" fmla="*/ 652326 w 1096060"/>
              <a:gd name="connsiteY15" fmla="*/ 521447 h 751061"/>
              <a:gd name="connsiteX16" fmla="*/ 652326 w 1096060"/>
              <a:gd name="connsiteY16" fmla="*/ 751061 h 751061"/>
              <a:gd name="connsiteX17" fmla="*/ 138413 w 1096060"/>
              <a:gd name="connsiteY17" fmla="*/ 751061 h 751061"/>
              <a:gd name="connsiteX18" fmla="*/ 138413 w 1096060"/>
              <a:gd name="connsiteY18" fmla="*/ 271017 h 751061"/>
              <a:gd name="connsiteX19" fmla="*/ 0 w 1096060"/>
              <a:gd name="connsiteY19" fmla="*/ 271017 h 75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6060" h="751061">
                <a:moveTo>
                  <a:pt x="392281" y="344342"/>
                </a:moveTo>
                <a:lnTo>
                  <a:pt x="392281" y="468167"/>
                </a:lnTo>
                <a:lnTo>
                  <a:pt x="516106" y="468167"/>
                </a:lnTo>
                <a:lnTo>
                  <a:pt x="516106" y="344342"/>
                </a:lnTo>
                <a:close/>
                <a:moveTo>
                  <a:pt x="224270" y="344342"/>
                </a:moveTo>
                <a:lnTo>
                  <a:pt x="224270" y="468167"/>
                </a:lnTo>
                <a:lnTo>
                  <a:pt x="348095" y="468167"/>
                </a:lnTo>
                <a:lnTo>
                  <a:pt x="348095" y="344342"/>
                </a:lnTo>
                <a:close/>
                <a:moveTo>
                  <a:pt x="548030" y="0"/>
                </a:moveTo>
                <a:lnTo>
                  <a:pt x="1096060" y="271017"/>
                </a:lnTo>
                <a:lnTo>
                  <a:pt x="980950" y="271017"/>
                </a:lnTo>
                <a:lnTo>
                  <a:pt x="980950" y="751061"/>
                </a:lnTo>
                <a:lnTo>
                  <a:pt x="902311" y="751061"/>
                </a:lnTo>
                <a:lnTo>
                  <a:pt x="902311" y="521447"/>
                </a:lnTo>
                <a:cubicBezTo>
                  <a:pt x="902311" y="452637"/>
                  <a:pt x="846350" y="396856"/>
                  <a:pt x="777319" y="396856"/>
                </a:cubicBezTo>
                <a:cubicBezTo>
                  <a:pt x="708287" y="396856"/>
                  <a:pt x="652326" y="452637"/>
                  <a:pt x="652326" y="521447"/>
                </a:cubicBezTo>
                <a:lnTo>
                  <a:pt x="652326" y="751061"/>
                </a:lnTo>
                <a:lnTo>
                  <a:pt x="138413" y="751061"/>
                </a:lnTo>
                <a:lnTo>
                  <a:pt x="138413" y="271017"/>
                </a:lnTo>
                <a:lnTo>
                  <a:pt x="0" y="271017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0" name="テキスト ボックス 469">
            <a:extLst>
              <a:ext uri="{FF2B5EF4-FFF2-40B4-BE49-F238E27FC236}">
                <a16:creationId xmlns:a16="http://schemas.microsoft.com/office/drawing/2014/main" id="{17CD2CB3-515C-EE4A-8C07-FAD872B8EA42}"/>
              </a:ext>
            </a:extLst>
          </p:cNvPr>
          <p:cNvSpPr txBox="1"/>
          <p:nvPr/>
        </p:nvSpPr>
        <p:spPr>
          <a:xfrm>
            <a:off x="2387695" y="295264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home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71" name="テキスト ボックス 470">
            <a:extLst>
              <a:ext uri="{FF2B5EF4-FFF2-40B4-BE49-F238E27FC236}">
                <a16:creationId xmlns:a16="http://schemas.microsoft.com/office/drawing/2014/main" id="{2383E15C-A334-D946-B500-0BC8431269CD}"/>
              </a:ext>
            </a:extLst>
          </p:cNvPr>
          <p:cNvSpPr txBox="1"/>
          <p:nvPr/>
        </p:nvSpPr>
        <p:spPr>
          <a:xfrm>
            <a:off x="3246657" y="295264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key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72" name="テキスト ボックス 471">
            <a:extLst>
              <a:ext uri="{FF2B5EF4-FFF2-40B4-BE49-F238E27FC236}">
                <a16:creationId xmlns:a16="http://schemas.microsoft.com/office/drawing/2014/main" id="{4E73EE2F-0431-0A40-8F89-D963AD69021F}"/>
              </a:ext>
            </a:extLst>
          </p:cNvPr>
          <p:cNvSpPr txBox="1"/>
          <p:nvPr/>
        </p:nvSpPr>
        <p:spPr>
          <a:xfrm>
            <a:off x="4047468" y="295264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security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73" name="テキスト ボックス 472">
            <a:extLst>
              <a:ext uri="{FF2B5EF4-FFF2-40B4-BE49-F238E27FC236}">
                <a16:creationId xmlns:a16="http://schemas.microsoft.com/office/drawing/2014/main" id="{D7781826-ED29-E743-8A8B-302F13BBB263}"/>
              </a:ext>
            </a:extLst>
          </p:cNvPr>
          <p:cNvSpPr txBox="1"/>
          <p:nvPr/>
        </p:nvSpPr>
        <p:spPr>
          <a:xfrm>
            <a:off x="6578519" y="160713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person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74" name="テキスト ボックス 473">
            <a:extLst>
              <a:ext uri="{FF2B5EF4-FFF2-40B4-BE49-F238E27FC236}">
                <a16:creationId xmlns:a16="http://schemas.microsoft.com/office/drawing/2014/main" id="{301E0949-5D95-BD4F-8374-874B3D88BBB8}"/>
              </a:ext>
            </a:extLst>
          </p:cNvPr>
          <p:cNvSpPr txBox="1"/>
          <p:nvPr/>
        </p:nvSpPr>
        <p:spPr>
          <a:xfrm>
            <a:off x="7965770" y="160713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person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82" name="円/楕円 481">
            <a:extLst>
              <a:ext uri="{FF2B5EF4-FFF2-40B4-BE49-F238E27FC236}">
                <a16:creationId xmlns:a16="http://schemas.microsoft.com/office/drawing/2014/main" id="{3B7D3ACB-72D5-364D-A881-B2429B9A5E01}"/>
              </a:ext>
            </a:extLst>
          </p:cNvPr>
          <p:cNvSpPr/>
          <p:nvPr/>
        </p:nvSpPr>
        <p:spPr>
          <a:xfrm>
            <a:off x="9283922" y="880164"/>
            <a:ext cx="132232" cy="13223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フリーフォーム 476">
            <a:extLst>
              <a:ext uri="{FF2B5EF4-FFF2-40B4-BE49-F238E27FC236}">
                <a16:creationId xmlns:a16="http://schemas.microsoft.com/office/drawing/2014/main" id="{EB203494-496B-F944-B172-6CEBB9D7CE6C}"/>
              </a:ext>
            </a:extLst>
          </p:cNvPr>
          <p:cNvSpPr/>
          <p:nvPr/>
        </p:nvSpPr>
        <p:spPr>
          <a:xfrm rot="10800000">
            <a:off x="9144937" y="1036108"/>
            <a:ext cx="413845" cy="356016"/>
          </a:xfrm>
          <a:custGeom>
            <a:avLst/>
            <a:gdLst>
              <a:gd name="connsiteX0" fmla="*/ 208744 w 413845"/>
              <a:gd name="connsiteY0" fmla="*/ 356016 h 356016"/>
              <a:gd name="connsiteX1" fmla="*/ 119812 w 413845"/>
              <a:gd name="connsiteY1" fmla="*/ 347865 h 356016"/>
              <a:gd name="connsiteX2" fmla="*/ 94069 w 413845"/>
              <a:gd name="connsiteY2" fmla="*/ 339416 h 356016"/>
              <a:gd name="connsiteX3" fmla="*/ 90665 w 413845"/>
              <a:gd name="connsiteY3" fmla="*/ 338729 h 356016"/>
              <a:gd name="connsiteX4" fmla="*/ 69724 w 413845"/>
              <a:gd name="connsiteY4" fmla="*/ 321485 h 356016"/>
              <a:gd name="connsiteX5" fmla="*/ 63179 w 413845"/>
              <a:gd name="connsiteY5" fmla="*/ 300055 h 356016"/>
              <a:gd name="connsiteX6" fmla="*/ 61380 w 413845"/>
              <a:gd name="connsiteY6" fmla="*/ 300537 h 356016"/>
              <a:gd name="connsiteX7" fmla="*/ 30613 w 413845"/>
              <a:gd name="connsiteY7" fmla="*/ 162916 h 356016"/>
              <a:gd name="connsiteX8" fmla="*/ 30613 w 413845"/>
              <a:gd name="connsiteY8" fmla="*/ 162915 h 356016"/>
              <a:gd name="connsiteX9" fmla="*/ 0 w 413845"/>
              <a:gd name="connsiteY9" fmla="*/ 25979 h 356016"/>
              <a:gd name="connsiteX10" fmla="*/ 2053 w 413845"/>
              <a:gd name="connsiteY10" fmla="*/ 25429 h 356016"/>
              <a:gd name="connsiteX11" fmla="*/ 3768 w 413845"/>
              <a:gd name="connsiteY11" fmla="*/ 12403 h 356016"/>
              <a:gd name="connsiteX12" fmla="*/ 18823 w 413845"/>
              <a:gd name="connsiteY12" fmla="*/ 851 h 356016"/>
              <a:gd name="connsiteX13" fmla="*/ 37637 w 413845"/>
              <a:gd name="connsiteY13" fmla="*/ 3328 h 356016"/>
              <a:gd name="connsiteX14" fmla="*/ 45635 w 413845"/>
              <a:gd name="connsiteY14" fmla="*/ 13751 h 356016"/>
              <a:gd name="connsiteX15" fmla="*/ 47691 w 413845"/>
              <a:gd name="connsiteY15" fmla="*/ 13200 h 356016"/>
              <a:gd name="connsiteX16" fmla="*/ 89647 w 413845"/>
              <a:gd name="connsiteY16" fmla="*/ 147098 h 356016"/>
              <a:gd name="connsiteX17" fmla="*/ 89646 w 413845"/>
              <a:gd name="connsiteY17" fmla="*/ 147098 h 356016"/>
              <a:gd name="connsiteX18" fmla="*/ 100551 w 413845"/>
              <a:gd name="connsiteY18" fmla="*/ 181900 h 356016"/>
              <a:gd name="connsiteX19" fmla="*/ 108999 w 413845"/>
              <a:gd name="connsiteY19" fmla="*/ 20731 h 356016"/>
              <a:gd name="connsiteX20" fmla="*/ 308490 w 413845"/>
              <a:gd name="connsiteY20" fmla="*/ 20731 h 356016"/>
              <a:gd name="connsiteX21" fmla="*/ 316416 w 413845"/>
              <a:gd name="connsiteY21" fmla="*/ 171934 h 356016"/>
              <a:gd name="connsiteX22" fmla="*/ 324198 w 413845"/>
              <a:gd name="connsiteY22" fmla="*/ 147098 h 356016"/>
              <a:gd name="connsiteX23" fmla="*/ 366154 w 413845"/>
              <a:gd name="connsiteY23" fmla="*/ 13201 h 356016"/>
              <a:gd name="connsiteX24" fmla="*/ 368210 w 413845"/>
              <a:gd name="connsiteY24" fmla="*/ 13751 h 356016"/>
              <a:gd name="connsiteX25" fmla="*/ 376208 w 413845"/>
              <a:gd name="connsiteY25" fmla="*/ 3328 h 356016"/>
              <a:gd name="connsiteX26" fmla="*/ 395022 w 413845"/>
              <a:gd name="connsiteY26" fmla="*/ 851 h 356016"/>
              <a:gd name="connsiteX27" fmla="*/ 410077 w 413845"/>
              <a:gd name="connsiteY27" fmla="*/ 12403 h 356016"/>
              <a:gd name="connsiteX28" fmla="*/ 411792 w 413845"/>
              <a:gd name="connsiteY28" fmla="*/ 25429 h 356016"/>
              <a:gd name="connsiteX29" fmla="*/ 413845 w 413845"/>
              <a:gd name="connsiteY29" fmla="*/ 25980 h 356016"/>
              <a:gd name="connsiteX30" fmla="*/ 383232 w 413845"/>
              <a:gd name="connsiteY30" fmla="*/ 162916 h 356016"/>
              <a:gd name="connsiteX31" fmla="*/ 352464 w 413845"/>
              <a:gd name="connsiteY31" fmla="*/ 300538 h 356016"/>
              <a:gd name="connsiteX32" fmla="*/ 351175 w 413845"/>
              <a:gd name="connsiteY32" fmla="*/ 300193 h 356016"/>
              <a:gd name="connsiteX33" fmla="*/ 348509 w 413845"/>
              <a:gd name="connsiteY33" fmla="*/ 313400 h 356016"/>
              <a:gd name="connsiteX34" fmla="*/ 338309 w 413845"/>
              <a:gd name="connsiteY34" fmla="*/ 328529 h 356016"/>
              <a:gd name="connsiteX35" fmla="*/ 331705 w 413845"/>
              <a:gd name="connsiteY35" fmla="*/ 331264 h 356016"/>
              <a:gd name="connsiteX36" fmla="*/ 324629 w 413845"/>
              <a:gd name="connsiteY36" fmla="*/ 339019 h 356016"/>
              <a:gd name="connsiteX37" fmla="*/ 208744 w 413845"/>
              <a:gd name="connsiteY37" fmla="*/ 356016 h 35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845" h="356016">
                <a:moveTo>
                  <a:pt x="208744" y="356016"/>
                </a:moveTo>
                <a:cubicBezTo>
                  <a:pt x="174014" y="356016"/>
                  <a:pt x="142572" y="352901"/>
                  <a:pt x="119812" y="347865"/>
                </a:cubicBezTo>
                <a:lnTo>
                  <a:pt x="94069" y="339416"/>
                </a:lnTo>
                <a:lnTo>
                  <a:pt x="90665" y="338729"/>
                </a:lnTo>
                <a:cubicBezTo>
                  <a:pt x="82124" y="335116"/>
                  <a:pt x="74856" y="329081"/>
                  <a:pt x="69724" y="321485"/>
                </a:cubicBezTo>
                <a:lnTo>
                  <a:pt x="63179" y="300055"/>
                </a:lnTo>
                <a:lnTo>
                  <a:pt x="61380" y="300537"/>
                </a:lnTo>
                <a:lnTo>
                  <a:pt x="30613" y="162916"/>
                </a:lnTo>
                <a:lnTo>
                  <a:pt x="30613" y="162915"/>
                </a:lnTo>
                <a:lnTo>
                  <a:pt x="0" y="25979"/>
                </a:lnTo>
                <a:lnTo>
                  <a:pt x="2053" y="25429"/>
                </a:lnTo>
                <a:lnTo>
                  <a:pt x="3768" y="12403"/>
                </a:lnTo>
                <a:cubicBezTo>
                  <a:pt x="6941" y="6908"/>
                  <a:pt x="12210" y="2623"/>
                  <a:pt x="18823" y="851"/>
                </a:cubicBezTo>
                <a:cubicBezTo>
                  <a:pt x="25436" y="-921"/>
                  <a:pt x="32142" y="155"/>
                  <a:pt x="37637" y="3328"/>
                </a:cubicBezTo>
                <a:lnTo>
                  <a:pt x="45635" y="13751"/>
                </a:lnTo>
                <a:lnTo>
                  <a:pt x="47691" y="13200"/>
                </a:lnTo>
                <a:lnTo>
                  <a:pt x="89647" y="147098"/>
                </a:lnTo>
                <a:lnTo>
                  <a:pt x="89646" y="147098"/>
                </a:lnTo>
                <a:lnTo>
                  <a:pt x="100551" y="181900"/>
                </a:lnTo>
                <a:lnTo>
                  <a:pt x="108999" y="20731"/>
                </a:lnTo>
                <a:lnTo>
                  <a:pt x="308490" y="20731"/>
                </a:lnTo>
                <a:lnTo>
                  <a:pt x="316416" y="171934"/>
                </a:lnTo>
                <a:lnTo>
                  <a:pt x="324198" y="147098"/>
                </a:lnTo>
                <a:lnTo>
                  <a:pt x="366154" y="13201"/>
                </a:lnTo>
                <a:lnTo>
                  <a:pt x="368210" y="13751"/>
                </a:lnTo>
                <a:lnTo>
                  <a:pt x="376208" y="3328"/>
                </a:lnTo>
                <a:cubicBezTo>
                  <a:pt x="381703" y="155"/>
                  <a:pt x="388409" y="-921"/>
                  <a:pt x="395022" y="851"/>
                </a:cubicBezTo>
                <a:cubicBezTo>
                  <a:pt x="401635" y="2623"/>
                  <a:pt x="406904" y="6908"/>
                  <a:pt x="410077" y="12403"/>
                </a:cubicBezTo>
                <a:lnTo>
                  <a:pt x="411792" y="25429"/>
                </a:lnTo>
                <a:lnTo>
                  <a:pt x="413845" y="25980"/>
                </a:lnTo>
                <a:lnTo>
                  <a:pt x="383232" y="162916"/>
                </a:lnTo>
                <a:lnTo>
                  <a:pt x="352464" y="300538"/>
                </a:lnTo>
                <a:lnTo>
                  <a:pt x="351175" y="300193"/>
                </a:lnTo>
                <a:lnTo>
                  <a:pt x="348509" y="313400"/>
                </a:lnTo>
                <a:cubicBezTo>
                  <a:pt x="346100" y="319094"/>
                  <a:pt x="342615" y="324222"/>
                  <a:pt x="338309" y="328529"/>
                </a:cubicBezTo>
                <a:lnTo>
                  <a:pt x="331705" y="331264"/>
                </a:lnTo>
                <a:lnTo>
                  <a:pt x="324629" y="339019"/>
                </a:lnTo>
                <a:cubicBezTo>
                  <a:pt x="305537" y="349007"/>
                  <a:pt x="260839" y="356016"/>
                  <a:pt x="208744" y="356016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147309A0-3BBC-1040-A507-E0A6283D4640}"/>
              </a:ext>
            </a:extLst>
          </p:cNvPr>
          <p:cNvSpPr txBox="1"/>
          <p:nvPr/>
        </p:nvSpPr>
        <p:spPr>
          <a:xfrm>
            <a:off x="9041787" y="160713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person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01" name="テキスト ボックス 500">
            <a:extLst>
              <a:ext uri="{FF2B5EF4-FFF2-40B4-BE49-F238E27FC236}">
                <a16:creationId xmlns:a16="http://schemas.microsoft.com/office/drawing/2014/main" id="{ED7777D8-31AA-BD4F-8AD6-C4A62681C23B}"/>
              </a:ext>
            </a:extLst>
          </p:cNvPr>
          <p:cNvSpPr txBox="1"/>
          <p:nvPr/>
        </p:nvSpPr>
        <p:spPr>
          <a:xfrm>
            <a:off x="6614863" y="295264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reload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05" name="テキスト ボックス 504">
            <a:extLst>
              <a:ext uri="{FF2B5EF4-FFF2-40B4-BE49-F238E27FC236}">
                <a16:creationId xmlns:a16="http://schemas.microsoft.com/office/drawing/2014/main" id="{49E8FDB7-DBBB-D146-A60D-5FEF5777BAB1}"/>
              </a:ext>
            </a:extLst>
          </p:cNvPr>
          <p:cNvSpPr txBox="1"/>
          <p:nvPr/>
        </p:nvSpPr>
        <p:spPr>
          <a:xfrm>
            <a:off x="4784646" y="295264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search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06" name="テキスト ボックス 505">
            <a:extLst>
              <a:ext uri="{FF2B5EF4-FFF2-40B4-BE49-F238E27FC236}">
                <a16:creationId xmlns:a16="http://schemas.microsoft.com/office/drawing/2014/main" id="{E62E1B0F-E2BA-7A42-9624-198DEFCB7361}"/>
              </a:ext>
            </a:extLst>
          </p:cNvPr>
          <p:cNvSpPr txBox="1"/>
          <p:nvPr/>
        </p:nvSpPr>
        <p:spPr>
          <a:xfrm>
            <a:off x="5558788" y="295264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mail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07" name="テキスト ボックス 506">
            <a:extLst>
              <a:ext uri="{FF2B5EF4-FFF2-40B4-BE49-F238E27FC236}">
                <a16:creationId xmlns:a16="http://schemas.microsoft.com/office/drawing/2014/main" id="{BC777D87-2EF3-4241-AD2F-0D2C8A7D3C54}"/>
              </a:ext>
            </a:extLst>
          </p:cNvPr>
          <p:cNvSpPr txBox="1"/>
          <p:nvPr/>
        </p:nvSpPr>
        <p:spPr>
          <a:xfrm>
            <a:off x="7522504" y="295264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dialogue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09" name="テキスト ボックス 508">
            <a:extLst>
              <a:ext uri="{FF2B5EF4-FFF2-40B4-BE49-F238E27FC236}">
                <a16:creationId xmlns:a16="http://schemas.microsoft.com/office/drawing/2014/main" id="{4BBA7627-77B1-C847-BAB1-43A93915EC5B}"/>
              </a:ext>
            </a:extLst>
          </p:cNvPr>
          <p:cNvSpPr txBox="1"/>
          <p:nvPr/>
        </p:nvSpPr>
        <p:spPr>
          <a:xfrm>
            <a:off x="899459" y="160713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cloud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10" name="テキスト ボックス 509">
            <a:extLst>
              <a:ext uri="{FF2B5EF4-FFF2-40B4-BE49-F238E27FC236}">
                <a16:creationId xmlns:a16="http://schemas.microsoft.com/office/drawing/2014/main" id="{51D92930-29BD-6C43-9E50-1840A3C2B3F4}"/>
              </a:ext>
            </a:extLst>
          </p:cNvPr>
          <p:cNvSpPr txBox="1"/>
          <p:nvPr/>
        </p:nvSpPr>
        <p:spPr>
          <a:xfrm>
            <a:off x="8256058" y="295264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folder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12" name="テキスト ボックス 511">
            <a:extLst>
              <a:ext uri="{FF2B5EF4-FFF2-40B4-BE49-F238E27FC236}">
                <a16:creationId xmlns:a16="http://schemas.microsoft.com/office/drawing/2014/main" id="{4AFF97C8-4746-9547-A633-5F1C4ED62D09}"/>
              </a:ext>
            </a:extLst>
          </p:cNvPr>
          <p:cNvSpPr txBox="1"/>
          <p:nvPr/>
        </p:nvSpPr>
        <p:spPr>
          <a:xfrm>
            <a:off x="9041788" y="295264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movie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13" name="テキスト ボックス 512">
            <a:extLst>
              <a:ext uri="{FF2B5EF4-FFF2-40B4-BE49-F238E27FC236}">
                <a16:creationId xmlns:a16="http://schemas.microsoft.com/office/drawing/2014/main" id="{C2590ABD-ADF6-794A-86CE-BE1AEF914452}"/>
              </a:ext>
            </a:extLst>
          </p:cNvPr>
          <p:cNvSpPr txBox="1"/>
          <p:nvPr/>
        </p:nvSpPr>
        <p:spPr>
          <a:xfrm>
            <a:off x="9901472" y="295264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graph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15" name="テキスト ボックス 514">
            <a:extLst>
              <a:ext uri="{FF2B5EF4-FFF2-40B4-BE49-F238E27FC236}">
                <a16:creationId xmlns:a16="http://schemas.microsoft.com/office/drawing/2014/main" id="{7046CF0F-11E3-A449-B7CB-013A6A2AEEDF}"/>
              </a:ext>
            </a:extLst>
          </p:cNvPr>
          <p:cNvSpPr txBox="1"/>
          <p:nvPr/>
        </p:nvSpPr>
        <p:spPr>
          <a:xfrm>
            <a:off x="1761969" y="160713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sound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16" name="テキスト ボックス 515">
            <a:extLst>
              <a:ext uri="{FF2B5EF4-FFF2-40B4-BE49-F238E27FC236}">
                <a16:creationId xmlns:a16="http://schemas.microsoft.com/office/drawing/2014/main" id="{3C9BDF10-D09A-DD47-8082-2B48119539A6}"/>
              </a:ext>
            </a:extLst>
          </p:cNvPr>
          <p:cNvSpPr txBox="1"/>
          <p:nvPr/>
        </p:nvSpPr>
        <p:spPr>
          <a:xfrm>
            <a:off x="2532087" y="160713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person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17" name="テキスト ボックス 516">
            <a:extLst>
              <a:ext uri="{FF2B5EF4-FFF2-40B4-BE49-F238E27FC236}">
                <a16:creationId xmlns:a16="http://schemas.microsoft.com/office/drawing/2014/main" id="{701A8FB3-4EED-5A40-A283-0339B96AE788}"/>
              </a:ext>
            </a:extLst>
          </p:cNvPr>
          <p:cNvSpPr txBox="1"/>
          <p:nvPr/>
        </p:nvSpPr>
        <p:spPr>
          <a:xfrm>
            <a:off x="3654171" y="1607136"/>
            <a:ext cx="102572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document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18" name="テキスト ボックス 517">
            <a:extLst>
              <a:ext uri="{FF2B5EF4-FFF2-40B4-BE49-F238E27FC236}">
                <a16:creationId xmlns:a16="http://schemas.microsoft.com/office/drawing/2014/main" id="{65F99A64-A9AA-D24B-A26A-F61B8383C658}"/>
              </a:ext>
            </a:extLst>
          </p:cNvPr>
          <p:cNvSpPr txBox="1"/>
          <p:nvPr/>
        </p:nvSpPr>
        <p:spPr>
          <a:xfrm>
            <a:off x="5287666" y="1607136"/>
            <a:ext cx="102572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video chat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19" name="テキスト ボックス 518">
            <a:extLst>
              <a:ext uri="{FF2B5EF4-FFF2-40B4-BE49-F238E27FC236}">
                <a16:creationId xmlns:a16="http://schemas.microsoft.com/office/drawing/2014/main" id="{0B67FB03-6E58-6841-9996-040E1B1DEF67}"/>
              </a:ext>
            </a:extLst>
          </p:cNvPr>
          <p:cNvSpPr txBox="1"/>
          <p:nvPr/>
        </p:nvSpPr>
        <p:spPr>
          <a:xfrm>
            <a:off x="5747921" y="4210286"/>
            <a:ext cx="10538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keyboard/mouse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20" name="テキスト ボックス 519">
            <a:extLst>
              <a:ext uri="{FF2B5EF4-FFF2-40B4-BE49-F238E27FC236}">
                <a16:creationId xmlns:a16="http://schemas.microsoft.com/office/drawing/2014/main" id="{056A746B-5744-B049-8795-E10D7749F41A}"/>
              </a:ext>
            </a:extLst>
          </p:cNvPr>
          <p:cNvSpPr txBox="1"/>
          <p:nvPr/>
        </p:nvSpPr>
        <p:spPr>
          <a:xfrm>
            <a:off x="10739901" y="295264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graph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3424132-3CD9-4F42-9E55-7BC22DDD29CD}"/>
              </a:ext>
            </a:extLst>
          </p:cNvPr>
          <p:cNvGrpSpPr>
            <a:grpSpLocks noChangeAspect="1"/>
          </p:cNvGrpSpPr>
          <p:nvPr/>
        </p:nvGrpSpPr>
        <p:grpSpPr>
          <a:xfrm>
            <a:off x="10027261" y="920683"/>
            <a:ext cx="320915" cy="360000"/>
            <a:chOff x="10266731" y="879803"/>
            <a:chExt cx="402976" cy="452055"/>
          </a:xfrm>
          <a:noFill/>
        </p:grpSpPr>
        <p:sp>
          <p:nvSpPr>
            <p:cNvPr id="525" name="フリーフォーム 524">
              <a:extLst>
                <a:ext uri="{FF2B5EF4-FFF2-40B4-BE49-F238E27FC236}">
                  <a16:creationId xmlns:a16="http://schemas.microsoft.com/office/drawing/2014/main" id="{3DEB616F-9116-E84F-A877-FD7FE1310B52}"/>
                </a:ext>
              </a:extLst>
            </p:cNvPr>
            <p:cNvSpPr/>
            <p:nvPr/>
          </p:nvSpPr>
          <p:spPr>
            <a:xfrm>
              <a:off x="10266731" y="945284"/>
              <a:ext cx="402976" cy="386574"/>
            </a:xfrm>
            <a:custGeom>
              <a:avLst/>
              <a:gdLst>
                <a:gd name="connsiteX0" fmla="*/ 122218 w 402976"/>
                <a:gd name="connsiteY0" fmla="*/ 0 h 386574"/>
                <a:gd name="connsiteX1" fmla="*/ 122218 w 402976"/>
                <a:gd name="connsiteY1" fmla="*/ 81019 h 386574"/>
                <a:gd name="connsiteX2" fmla="*/ 107407 w 402976"/>
                <a:gd name="connsiteY2" fmla="*/ 91005 h 386574"/>
                <a:gd name="connsiteX3" fmla="*/ 68437 w 402976"/>
                <a:gd name="connsiteY3" fmla="*/ 185087 h 386574"/>
                <a:gd name="connsiteX4" fmla="*/ 201489 w 402976"/>
                <a:gd name="connsiteY4" fmla="*/ 318139 h 386574"/>
                <a:gd name="connsiteX5" fmla="*/ 334541 w 402976"/>
                <a:gd name="connsiteY5" fmla="*/ 185087 h 386574"/>
                <a:gd name="connsiteX6" fmla="*/ 295571 w 402976"/>
                <a:gd name="connsiteY6" fmla="*/ 91005 h 386574"/>
                <a:gd name="connsiteX7" fmla="*/ 280758 w 402976"/>
                <a:gd name="connsiteY7" fmla="*/ 81018 h 386574"/>
                <a:gd name="connsiteX8" fmla="*/ 280758 w 402976"/>
                <a:gd name="connsiteY8" fmla="*/ 0 h 386574"/>
                <a:gd name="connsiteX9" fmla="*/ 343962 w 402976"/>
                <a:gd name="connsiteY9" fmla="*/ 42612 h 386574"/>
                <a:gd name="connsiteX10" fmla="*/ 402976 w 402976"/>
                <a:gd name="connsiteY10" fmla="*/ 185086 h 386574"/>
                <a:gd name="connsiteX11" fmla="*/ 201488 w 402976"/>
                <a:gd name="connsiteY11" fmla="*/ 386574 h 386574"/>
                <a:gd name="connsiteX12" fmla="*/ 0 w 402976"/>
                <a:gd name="connsiteY12" fmla="*/ 185086 h 386574"/>
                <a:gd name="connsiteX13" fmla="*/ 59014 w 402976"/>
                <a:gd name="connsiteY13" fmla="*/ 42612 h 386574"/>
                <a:gd name="connsiteX14" fmla="*/ 122218 w 402976"/>
                <a:gd name="connsiteY14" fmla="*/ 0 h 386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2976" h="386574">
                  <a:moveTo>
                    <a:pt x="122218" y="0"/>
                  </a:moveTo>
                  <a:lnTo>
                    <a:pt x="122218" y="81019"/>
                  </a:lnTo>
                  <a:lnTo>
                    <a:pt x="107407" y="91005"/>
                  </a:lnTo>
                  <a:cubicBezTo>
                    <a:pt x="83329" y="115083"/>
                    <a:pt x="68437" y="148346"/>
                    <a:pt x="68437" y="185087"/>
                  </a:cubicBezTo>
                  <a:cubicBezTo>
                    <a:pt x="68437" y="258570"/>
                    <a:pt x="128006" y="318139"/>
                    <a:pt x="201489" y="318139"/>
                  </a:cubicBezTo>
                  <a:cubicBezTo>
                    <a:pt x="274972" y="318139"/>
                    <a:pt x="334541" y="258570"/>
                    <a:pt x="334541" y="185087"/>
                  </a:cubicBezTo>
                  <a:cubicBezTo>
                    <a:pt x="334541" y="148346"/>
                    <a:pt x="319649" y="115083"/>
                    <a:pt x="295571" y="91005"/>
                  </a:cubicBezTo>
                  <a:lnTo>
                    <a:pt x="280758" y="81018"/>
                  </a:lnTo>
                  <a:lnTo>
                    <a:pt x="280758" y="0"/>
                  </a:lnTo>
                  <a:lnTo>
                    <a:pt x="343962" y="42612"/>
                  </a:lnTo>
                  <a:cubicBezTo>
                    <a:pt x="380424" y="79075"/>
                    <a:pt x="402976" y="129447"/>
                    <a:pt x="402976" y="185086"/>
                  </a:cubicBezTo>
                  <a:cubicBezTo>
                    <a:pt x="402976" y="296365"/>
                    <a:pt x="312767" y="386574"/>
                    <a:pt x="201488" y="386574"/>
                  </a:cubicBezTo>
                  <a:cubicBezTo>
                    <a:pt x="90209" y="386574"/>
                    <a:pt x="0" y="296365"/>
                    <a:pt x="0" y="185086"/>
                  </a:cubicBezTo>
                  <a:cubicBezTo>
                    <a:pt x="0" y="129447"/>
                    <a:pt x="22552" y="79075"/>
                    <a:pt x="59014" y="42612"/>
                  </a:cubicBezTo>
                  <a:lnTo>
                    <a:pt x="122218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DA017B05-FCDB-EB4B-A777-FD261B9A63ED}"/>
                </a:ext>
              </a:extLst>
            </p:cNvPr>
            <p:cNvSpPr/>
            <p:nvPr/>
          </p:nvSpPr>
          <p:spPr>
            <a:xfrm>
              <a:off x="10440102" y="879803"/>
              <a:ext cx="56234" cy="234950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9" name="テキスト ボックス 528">
            <a:extLst>
              <a:ext uri="{FF2B5EF4-FFF2-40B4-BE49-F238E27FC236}">
                <a16:creationId xmlns:a16="http://schemas.microsoft.com/office/drawing/2014/main" id="{6CB201ED-A1D9-EC44-B34D-0BCFEEF23497}"/>
              </a:ext>
            </a:extLst>
          </p:cNvPr>
          <p:cNvSpPr txBox="1"/>
          <p:nvPr/>
        </p:nvSpPr>
        <p:spPr>
          <a:xfrm>
            <a:off x="9857536" y="160713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power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534" name="フリーフォーム 533">
            <a:extLst>
              <a:ext uri="{FF2B5EF4-FFF2-40B4-BE49-F238E27FC236}">
                <a16:creationId xmlns:a16="http://schemas.microsoft.com/office/drawing/2014/main" id="{6C3A18A1-6830-D84B-BC37-109A80326FF6}"/>
              </a:ext>
            </a:extLst>
          </p:cNvPr>
          <p:cNvSpPr>
            <a:spLocks noChangeAspect="1"/>
          </p:cNvSpPr>
          <p:nvPr/>
        </p:nvSpPr>
        <p:spPr>
          <a:xfrm rot="19800000">
            <a:off x="10718765" y="911561"/>
            <a:ext cx="533038" cy="468000"/>
          </a:xfrm>
          <a:custGeom>
            <a:avLst/>
            <a:gdLst>
              <a:gd name="connsiteX0" fmla="*/ 136310 w 723853"/>
              <a:gd name="connsiteY0" fmla="*/ 139089 h 635532"/>
              <a:gd name="connsiteX1" fmla="*/ 75985 w 723853"/>
              <a:gd name="connsiteY1" fmla="*/ 243575 h 635532"/>
              <a:gd name="connsiteX2" fmla="*/ 180471 w 723853"/>
              <a:gd name="connsiteY2" fmla="*/ 303900 h 635532"/>
              <a:gd name="connsiteX3" fmla="*/ 240796 w 723853"/>
              <a:gd name="connsiteY3" fmla="*/ 199414 h 635532"/>
              <a:gd name="connsiteX4" fmla="*/ 186463 w 723853"/>
              <a:gd name="connsiteY4" fmla="*/ 50178 h 635532"/>
              <a:gd name="connsiteX5" fmla="*/ 163603 w 723853"/>
              <a:gd name="connsiteY5" fmla="*/ 89772 h 635532"/>
              <a:gd name="connsiteX6" fmla="*/ 589796 w 723853"/>
              <a:gd name="connsiteY6" fmla="*/ 335835 h 635532"/>
              <a:gd name="connsiteX7" fmla="*/ 612655 w 723853"/>
              <a:gd name="connsiteY7" fmla="*/ 296241 h 635532"/>
              <a:gd name="connsiteX8" fmla="*/ 640355 w 723853"/>
              <a:gd name="connsiteY8" fmla="*/ 304730 h 635532"/>
              <a:gd name="connsiteX9" fmla="*/ 609536 w 723853"/>
              <a:gd name="connsiteY9" fmla="*/ 357865 h 635532"/>
              <a:gd name="connsiteX10" fmla="*/ 671173 w 723853"/>
              <a:gd name="connsiteY10" fmla="*/ 357865 h 635532"/>
              <a:gd name="connsiteX11" fmla="*/ 230726 w 723853"/>
              <a:gd name="connsiteY11" fmla="*/ 7382 h 635532"/>
              <a:gd name="connsiteX12" fmla="*/ 696327 w 723853"/>
              <a:gd name="connsiteY12" fmla="*/ 276197 h 635532"/>
              <a:gd name="connsiteX13" fmla="*/ 716471 w 723853"/>
              <a:gd name="connsiteY13" fmla="*/ 351376 h 635532"/>
              <a:gd name="connsiteX14" fmla="*/ 568306 w 723853"/>
              <a:gd name="connsiteY14" fmla="*/ 608006 h 635532"/>
              <a:gd name="connsiteX15" fmla="*/ 493127 w 723853"/>
              <a:gd name="connsiteY15" fmla="*/ 628150 h 635532"/>
              <a:gd name="connsiteX16" fmla="*/ 27526 w 723853"/>
              <a:gd name="connsiteY16" fmla="*/ 359335 h 635532"/>
              <a:gd name="connsiteX17" fmla="*/ 7382 w 723853"/>
              <a:gd name="connsiteY17" fmla="*/ 284156 h 635532"/>
              <a:gd name="connsiteX18" fmla="*/ 155547 w 723853"/>
              <a:gd name="connsiteY18" fmla="*/ 27526 h 635532"/>
              <a:gd name="connsiteX19" fmla="*/ 230726 w 723853"/>
              <a:gd name="connsiteY19" fmla="*/ 7382 h 63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23853" h="635532">
                <a:moveTo>
                  <a:pt x="136310" y="139089"/>
                </a:moveTo>
                <a:lnTo>
                  <a:pt x="75985" y="243575"/>
                </a:lnTo>
                <a:lnTo>
                  <a:pt x="180471" y="303900"/>
                </a:lnTo>
                <a:lnTo>
                  <a:pt x="240796" y="199414"/>
                </a:lnTo>
                <a:close/>
                <a:moveTo>
                  <a:pt x="186463" y="50178"/>
                </a:moveTo>
                <a:lnTo>
                  <a:pt x="163603" y="89772"/>
                </a:lnTo>
                <a:lnTo>
                  <a:pt x="589796" y="335835"/>
                </a:lnTo>
                <a:lnTo>
                  <a:pt x="612655" y="296241"/>
                </a:lnTo>
                <a:close/>
                <a:moveTo>
                  <a:pt x="640355" y="304730"/>
                </a:moveTo>
                <a:lnTo>
                  <a:pt x="609536" y="357865"/>
                </a:lnTo>
                <a:lnTo>
                  <a:pt x="671173" y="357865"/>
                </a:lnTo>
                <a:close/>
                <a:moveTo>
                  <a:pt x="230726" y="7382"/>
                </a:moveTo>
                <a:lnTo>
                  <a:pt x="696327" y="276197"/>
                </a:lnTo>
                <a:cubicBezTo>
                  <a:pt x="722650" y="291395"/>
                  <a:pt x="731669" y="325054"/>
                  <a:pt x="716471" y="351376"/>
                </a:cubicBezTo>
                <a:lnTo>
                  <a:pt x="568306" y="608006"/>
                </a:lnTo>
                <a:cubicBezTo>
                  <a:pt x="553109" y="634329"/>
                  <a:pt x="519450" y="643347"/>
                  <a:pt x="493127" y="628150"/>
                </a:cubicBezTo>
                <a:lnTo>
                  <a:pt x="27526" y="359335"/>
                </a:lnTo>
                <a:cubicBezTo>
                  <a:pt x="1203" y="344137"/>
                  <a:pt x="-7816" y="310479"/>
                  <a:pt x="7382" y="284156"/>
                </a:cubicBezTo>
                <a:lnTo>
                  <a:pt x="155547" y="27526"/>
                </a:lnTo>
                <a:cubicBezTo>
                  <a:pt x="170744" y="1204"/>
                  <a:pt x="204403" y="-7815"/>
                  <a:pt x="230726" y="7382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35" name="テキスト ボックス 534">
            <a:extLst>
              <a:ext uri="{FF2B5EF4-FFF2-40B4-BE49-F238E27FC236}">
                <a16:creationId xmlns:a16="http://schemas.microsoft.com/office/drawing/2014/main" id="{AA86CC55-2195-9546-8ABA-15A00478F5D5}"/>
              </a:ext>
            </a:extLst>
          </p:cNvPr>
          <p:cNvSpPr txBox="1"/>
          <p:nvPr/>
        </p:nvSpPr>
        <p:spPr>
          <a:xfrm>
            <a:off x="10617421" y="1607136"/>
            <a:ext cx="57249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card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B4C7DD96-1790-8443-9014-3FCA3BE6E99A}"/>
              </a:ext>
            </a:extLst>
          </p:cNvPr>
          <p:cNvSpPr/>
          <p:nvPr/>
        </p:nvSpPr>
        <p:spPr>
          <a:xfrm>
            <a:off x="11057197" y="3540274"/>
            <a:ext cx="161333" cy="163167"/>
          </a:xfrm>
          <a:custGeom>
            <a:avLst/>
            <a:gdLst>
              <a:gd name="connsiteX0" fmla="*/ 34548 w 207285"/>
              <a:gd name="connsiteY0" fmla="*/ 0 h 209641"/>
              <a:gd name="connsiteX1" fmla="*/ 172737 w 207285"/>
              <a:gd name="connsiteY1" fmla="*/ 0 h 209641"/>
              <a:gd name="connsiteX2" fmla="*/ 207285 w 207285"/>
              <a:gd name="connsiteY2" fmla="*/ 34548 h 209641"/>
              <a:gd name="connsiteX3" fmla="*/ 207285 w 207285"/>
              <a:gd name="connsiteY3" fmla="*/ 209641 h 209641"/>
              <a:gd name="connsiteX4" fmla="*/ 0 w 207285"/>
              <a:gd name="connsiteY4" fmla="*/ 209641 h 209641"/>
              <a:gd name="connsiteX5" fmla="*/ 0 w 207285"/>
              <a:gd name="connsiteY5" fmla="*/ 34548 h 209641"/>
              <a:gd name="connsiteX6" fmla="*/ 34548 w 207285"/>
              <a:gd name="connsiteY6" fmla="*/ 0 h 20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285" h="209641">
                <a:moveTo>
                  <a:pt x="34548" y="0"/>
                </a:moveTo>
                <a:lnTo>
                  <a:pt x="172737" y="0"/>
                </a:lnTo>
                <a:cubicBezTo>
                  <a:pt x="191817" y="0"/>
                  <a:pt x="207285" y="15468"/>
                  <a:pt x="207285" y="34548"/>
                </a:cubicBezTo>
                <a:lnTo>
                  <a:pt x="207285" y="209641"/>
                </a:lnTo>
                <a:lnTo>
                  <a:pt x="0" y="209641"/>
                </a:lnTo>
                <a:lnTo>
                  <a:pt x="0" y="34548"/>
                </a:lnTo>
                <a:cubicBezTo>
                  <a:pt x="0" y="15468"/>
                  <a:pt x="15468" y="0"/>
                  <a:pt x="34548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804D48C9-7726-0A41-AD1B-2D4766673689}"/>
              </a:ext>
            </a:extLst>
          </p:cNvPr>
          <p:cNvSpPr/>
          <p:nvPr/>
        </p:nvSpPr>
        <p:spPr>
          <a:xfrm>
            <a:off x="11057197" y="3727464"/>
            <a:ext cx="161333" cy="127584"/>
          </a:xfrm>
          <a:custGeom>
            <a:avLst/>
            <a:gdLst>
              <a:gd name="connsiteX0" fmla="*/ 0 w 207285"/>
              <a:gd name="connsiteY0" fmla="*/ 0 h 163923"/>
              <a:gd name="connsiteX1" fmla="*/ 207285 w 207285"/>
              <a:gd name="connsiteY1" fmla="*/ 0 h 163923"/>
              <a:gd name="connsiteX2" fmla="*/ 207285 w 207285"/>
              <a:gd name="connsiteY2" fmla="*/ 129375 h 163923"/>
              <a:gd name="connsiteX3" fmla="*/ 172737 w 207285"/>
              <a:gd name="connsiteY3" fmla="*/ 163923 h 163923"/>
              <a:gd name="connsiteX4" fmla="*/ 34548 w 207285"/>
              <a:gd name="connsiteY4" fmla="*/ 163923 h 163923"/>
              <a:gd name="connsiteX5" fmla="*/ 0 w 207285"/>
              <a:gd name="connsiteY5" fmla="*/ 129375 h 163923"/>
              <a:gd name="connsiteX6" fmla="*/ 0 w 207285"/>
              <a:gd name="connsiteY6" fmla="*/ 0 h 16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285" h="163923">
                <a:moveTo>
                  <a:pt x="0" y="0"/>
                </a:moveTo>
                <a:lnTo>
                  <a:pt x="207285" y="0"/>
                </a:lnTo>
                <a:lnTo>
                  <a:pt x="207285" y="129375"/>
                </a:lnTo>
                <a:cubicBezTo>
                  <a:pt x="207285" y="148455"/>
                  <a:pt x="191817" y="163923"/>
                  <a:pt x="172737" y="163923"/>
                </a:cubicBezTo>
                <a:lnTo>
                  <a:pt x="34548" y="163923"/>
                </a:lnTo>
                <a:cubicBezTo>
                  <a:pt x="15468" y="163923"/>
                  <a:pt x="0" y="148455"/>
                  <a:pt x="0" y="129375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C4A71AC2-99E1-4F43-A868-A7FC580C90AE}"/>
              </a:ext>
            </a:extLst>
          </p:cNvPr>
          <p:cNvSpPr/>
          <p:nvPr/>
        </p:nvSpPr>
        <p:spPr>
          <a:xfrm>
            <a:off x="11000724" y="3751255"/>
            <a:ext cx="274278" cy="307239"/>
          </a:xfrm>
          <a:custGeom>
            <a:avLst/>
            <a:gdLst>
              <a:gd name="connsiteX0" fmla="*/ 5931 w 274278"/>
              <a:gd name="connsiteY0" fmla="*/ 0 h 307239"/>
              <a:gd name="connsiteX1" fmla="*/ 29653 w 274278"/>
              <a:gd name="connsiteY1" fmla="*/ 0 h 307239"/>
              <a:gd name="connsiteX2" fmla="*/ 35584 w 274278"/>
              <a:gd name="connsiteY2" fmla="*/ 5931 h 307239"/>
              <a:gd name="connsiteX3" fmla="*/ 35584 w 274278"/>
              <a:gd name="connsiteY3" fmla="*/ 138449 h 307239"/>
              <a:gd name="connsiteX4" fmla="*/ 238694 w 274278"/>
              <a:gd name="connsiteY4" fmla="*/ 138449 h 307239"/>
              <a:gd name="connsiteX5" fmla="*/ 238694 w 274278"/>
              <a:gd name="connsiteY5" fmla="*/ 5931 h 307239"/>
              <a:gd name="connsiteX6" fmla="*/ 244625 w 274278"/>
              <a:gd name="connsiteY6" fmla="*/ 0 h 307239"/>
              <a:gd name="connsiteX7" fmla="*/ 268347 w 274278"/>
              <a:gd name="connsiteY7" fmla="*/ 0 h 307239"/>
              <a:gd name="connsiteX8" fmla="*/ 274278 w 274278"/>
              <a:gd name="connsiteY8" fmla="*/ 5931 h 307239"/>
              <a:gd name="connsiteX9" fmla="*/ 274278 w 274278"/>
              <a:gd name="connsiteY9" fmla="*/ 168103 h 307239"/>
              <a:gd name="connsiteX10" fmla="*/ 268347 w 274278"/>
              <a:gd name="connsiteY10" fmla="*/ 174034 h 307239"/>
              <a:gd name="connsiteX11" fmla="*/ 244625 w 274278"/>
              <a:gd name="connsiteY11" fmla="*/ 174034 h 307239"/>
              <a:gd name="connsiteX12" fmla="*/ 244624 w 274278"/>
              <a:gd name="connsiteY12" fmla="*/ 174034 h 307239"/>
              <a:gd name="connsiteX13" fmla="*/ 165694 w 274278"/>
              <a:gd name="connsiteY13" fmla="*/ 174034 h 307239"/>
              <a:gd name="connsiteX14" fmla="*/ 165694 w 274278"/>
              <a:gd name="connsiteY14" fmla="*/ 271014 h 307239"/>
              <a:gd name="connsiteX15" fmla="*/ 165053 w 274278"/>
              <a:gd name="connsiteY15" fmla="*/ 271655 h 307239"/>
              <a:gd name="connsiteX16" fmla="*/ 257201 w 274278"/>
              <a:gd name="connsiteY16" fmla="*/ 271655 h 307239"/>
              <a:gd name="connsiteX17" fmla="*/ 266097 w 274278"/>
              <a:gd name="connsiteY17" fmla="*/ 307239 h 307239"/>
              <a:gd name="connsiteX18" fmla="*/ 8181 w 274278"/>
              <a:gd name="connsiteY18" fmla="*/ 307239 h 307239"/>
              <a:gd name="connsiteX19" fmla="*/ 17077 w 274278"/>
              <a:gd name="connsiteY19" fmla="*/ 271655 h 307239"/>
              <a:gd name="connsiteX20" fmla="*/ 109226 w 274278"/>
              <a:gd name="connsiteY20" fmla="*/ 271655 h 307239"/>
              <a:gd name="connsiteX21" fmla="*/ 108585 w 274278"/>
              <a:gd name="connsiteY21" fmla="*/ 271014 h 307239"/>
              <a:gd name="connsiteX22" fmla="*/ 108585 w 274278"/>
              <a:gd name="connsiteY22" fmla="*/ 174034 h 307239"/>
              <a:gd name="connsiteX23" fmla="*/ 29654 w 274278"/>
              <a:gd name="connsiteY23" fmla="*/ 174034 h 307239"/>
              <a:gd name="connsiteX24" fmla="*/ 29653 w 274278"/>
              <a:gd name="connsiteY24" fmla="*/ 174034 h 307239"/>
              <a:gd name="connsiteX25" fmla="*/ 5931 w 274278"/>
              <a:gd name="connsiteY25" fmla="*/ 174034 h 307239"/>
              <a:gd name="connsiteX26" fmla="*/ 0 w 274278"/>
              <a:gd name="connsiteY26" fmla="*/ 168103 h 307239"/>
              <a:gd name="connsiteX27" fmla="*/ 0 w 274278"/>
              <a:gd name="connsiteY27" fmla="*/ 5931 h 307239"/>
              <a:gd name="connsiteX28" fmla="*/ 5931 w 274278"/>
              <a:gd name="connsiteY28" fmla="*/ 0 h 30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4278" h="307239">
                <a:moveTo>
                  <a:pt x="5931" y="0"/>
                </a:moveTo>
                <a:lnTo>
                  <a:pt x="29653" y="0"/>
                </a:lnTo>
                <a:cubicBezTo>
                  <a:pt x="32929" y="0"/>
                  <a:pt x="35584" y="2655"/>
                  <a:pt x="35584" y="5931"/>
                </a:cubicBezTo>
                <a:lnTo>
                  <a:pt x="35584" y="138449"/>
                </a:lnTo>
                <a:lnTo>
                  <a:pt x="238694" y="138449"/>
                </a:lnTo>
                <a:lnTo>
                  <a:pt x="238694" y="5931"/>
                </a:lnTo>
                <a:cubicBezTo>
                  <a:pt x="238694" y="2655"/>
                  <a:pt x="241349" y="0"/>
                  <a:pt x="244625" y="0"/>
                </a:cubicBezTo>
                <a:lnTo>
                  <a:pt x="268347" y="0"/>
                </a:lnTo>
                <a:cubicBezTo>
                  <a:pt x="271623" y="0"/>
                  <a:pt x="274278" y="2655"/>
                  <a:pt x="274278" y="5931"/>
                </a:cubicBezTo>
                <a:lnTo>
                  <a:pt x="274278" y="168103"/>
                </a:lnTo>
                <a:cubicBezTo>
                  <a:pt x="274278" y="171379"/>
                  <a:pt x="271623" y="174034"/>
                  <a:pt x="268347" y="174034"/>
                </a:cubicBezTo>
                <a:lnTo>
                  <a:pt x="244625" y="174034"/>
                </a:lnTo>
                <a:lnTo>
                  <a:pt x="244624" y="174034"/>
                </a:lnTo>
                <a:lnTo>
                  <a:pt x="165694" y="174034"/>
                </a:lnTo>
                <a:lnTo>
                  <a:pt x="165694" y="271014"/>
                </a:lnTo>
                <a:lnTo>
                  <a:pt x="165053" y="271655"/>
                </a:lnTo>
                <a:lnTo>
                  <a:pt x="257201" y="271655"/>
                </a:lnTo>
                <a:lnTo>
                  <a:pt x="266097" y="307239"/>
                </a:lnTo>
                <a:lnTo>
                  <a:pt x="8181" y="307239"/>
                </a:lnTo>
                <a:lnTo>
                  <a:pt x="17077" y="271655"/>
                </a:lnTo>
                <a:lnTo>
                  <a:pt x="109226" y="271655"/>
                </a:lnTo>
                <a:lnTo>
                  <a:pt x="108585" y="271014"/>
                </a:lnTo>
                <a:lnTo>
                  <a:pt x="108585" y="174034"/>
                </a:lnTo>
                <a:lnTo>
                  <a:pt x="29654" y="174034"/>
                </a:lnTo>
                <a:lnTo>
                  <a:pt x="29653" y="174034"/>
                </a:lnTo>
                <a:lnTo>
                  <a:pt x="5931" y="174034"/>
                </a:lnTo>
                <a:cubicBezTo>
                  <a:pt x="2655" y="174034"/>
                  <a:pt x="0" y="171379"/>
                  <a:pt x="0" y="168103"/>
                </a:cubicBezTo>
                <a:lnTo>
                  <a:pt x="0" y="5931"/>
                </a:lnTo>
                <a:cubicBezTo>
                  <a:pt x="0" y="2655"/>
                  <a:pt x="2655" y="0"/>
                  <a:pt x="5931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 474">
            <a:extLst>
              <a:ext uri="{FF2B5EF4-FFF2-40B4-BE49-F238E27FC236}">
                <a16:creationId xmlns:a16="http://schemas.microsoft.com/office/drawing/2014/main" id="{4977D3F4-1E6A-F84A-91EA-99E0DB992120}"/>
              </a:ext>
            </a:extLst>
          </p:cNvPr>
          <p:cNvSpPr/>
          <p:nvPr/>
        </p:nvSpPr>
        <p:spPr>
          <a:xfrm>
            <a:off x="10918930" y="4964853"/>
            <a:ext cx="270737" cy="79200"/>
          </a:xfrm>
          <a:custGeom>
            <a:avLst/>
            <a:gdLst>
              <a:gd name="connsiteX0" fmla="*/ 0 w 270737"/>
              <a:gd name="connsiteY0" fmla="*/ 0 h 79200"/>
              <a:gd name="connsiteX1" fmla="*/ 215738 w 270737"/>
              <a:gd name="connsiteY1" fmla="*/ 0 h 79200"/>
              <a:gd name="connsiteX2" fmla="*/ 270737 w 270737"/>
              <a:gd name="connsiteY2" fmla="*/ 79200 h 79200"/>
              <a:gd name="connsiteX3" fmla="*/ 215738 w 270737"/>
              <a:gd name="connsiteY3" fmla="*/ 79200 h 79200"/>
              <a:gd name="connsiteX4" fmla="*/ 160738 w 270737"/>
              <a:gd name="connsiteY4" fmla="*/ 79200 h 79200"/>
              <a:gd name="connsiteX5" fmla="*/ 0 w 270737"/>
              <a:gd name="connsiteY5" fmla="*/ 79200 h 7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737" h="79200">
                <a:moveTo>
                  <a:pt x="0" y="0"/>
                </a:moveTo>
                <a:lnTo>
                  <a:pt x="215738" y="0"/>
                </a:lnTo>
                <a:lnTo>
                  <a:pt x="270737" y="79200"/>
                </a:lnTo>
                <a:lnTo>
                  <a:pt x="215738" y="79200"/>
                </a:lnTo>
                <a:lnTo>
                  <a:pt x="160738" y="79200"/>
                </a:lnTo>
                <a:lnTo>
                  <a:pt x="0" y="7920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0" name="正方形/長方形 449">
            <a:extLst>
              <a:ext uri="{FF2B5EF4-FFF2-40B4-BE49-F238E27FC236}">
                <a16:creationId xmlns:a16="http://schemas.microsoft.com/office/drawing/2014/main" id="{65B91719-0509-9B4A-A800-21149044CB77}"/>
              </a:ext>
            </a:extLst>
          </p:cNvPr>
          <p:cNvSpPr/>
          <p:nvPr/>
        </p:nvSpPr>
        <p:spPr>
          <a:xfrm>
            <a:off x="10918930" y="5365197"/>
            <a:ext cx="356073" cy="1177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63" name="フリーフォーム 562">
            <a:extLst>
              <a:ext uri="{FF2B5EF4-FFF2-40B4-BE49-F238E27FC236}">
                <a16:creationId xmlns:a16="http://schemas.microsoft.com/office/drawing/2014/main" id="{11EDAEB7-4529-4A4B-BA7A-A50689B6BBF7}"/>
              </a:ext>
            </a:extLst>
          </p:cNvPr>
          <p:cNvSpPr/>
          <p:nvPr/>
        </p:nvSpPr>
        <p:spPr>
          <a:xfrm rot="1851270">
            <a:off x="10837843" y="4986616"/>
            <a:ext cx="484406" cy="415804"/>
          </a:xfrm>
          <a:custGeom>
            <a:avLst/>
            <a:gdLst>
              <a:gd name="connsiteX0" fmla="*/ 150610 w 484406"/>
              <a:gd name="connsiteY0" fmla="*/ 137556 h 415804"/>
              <a:gd name="connsiteX1" fmla="*/ 165381 w 484406"/>
              <a:gd name="connsiteY1" fmla="*/ 162280 h 415804"/>
              <a:gd name="connsiteX2" fmla="*/ 267491 w 484406"/>
              <a:gd name="connsiteY2" fmla="*/ 101279 h 415804"/>
              <a:gd name="connsiteX3" fmla="*/ 252720 w 484406"/>
              <a:gd name="connsiteY3" fmla="*/ 76555 h 415804"/>
              <a:gd name="connsiteX4" fmla="*/ 39418 w 484406"/>
              <a:gd name="connsiteY4" fmla="*/ 182615 h 415804"/>
              <a:gd name="connsiteX5" fmla="*/ 345097 w 484406"/>
              <a:gd name="connsiteY5" fmla="*/ 0 h 415804"/>
              <a:gd name="connsiteX6" fmla="*/ 484406 w 484406"/>
              <a:gd name="connsiteY6" fmla="*/ 233188 h 415804"/>
              <a:gd name="connsiteX7" fmla="*/ 178727 w 484406"/>
              <a:gd name="connsiteY7" fmla="*/ 415804 h 415804"/>
              <a:gd name="connsiteX8" fmla="*/ 127801 w 484406"/>
              <a:gd name="connsiteY8" fmla="*/ 330558 h 415804"/>
              <a:gd name="connsiteX9" fmla="*/ 0 w 484406"/>
              <a:gd name="connsiteY9" fmla="*/ 330558 h 415804"/>
              <a:gd name="connsiteX10" fmla="*/ 0 w 484406"/>
              <a:gd name="connsiteY10" fmla="*/ 312558 h 415804"/>
              <a:gd name="connsiteX11" fmla="*/ 117047 w 484406"/>
              <a:gd name="connsiteY11" fmla="*/ 312558 h 41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406" h="415804">
                <a:moveTo>
                  <a:pt x="150610" y="137556"/>
                </a:moveTo>
                <a:lnTo>
                  <a:pt x="165381" y="162280"/>
                </a:lnTo>
                <a:lnTo>
                  <a:pt x="267491" y="101279"/>
                </a:lnTo>
                <a:lnTo>
                  <a:pt x="252720" y="76555"/>
                </a:lnTo>
                <a:close/>
                <a:moveTo>
                  <a:pt x="39418" y="182615"/>
                </a:moveTo>
                <a:lnTo>
                  <a:pt x="345097" y="0"/>
                </a:lnTo>
                <a:lnTo>
                  <a:pt x="484406" y="233188"/>
                </a:lnTo>
                <a:lnTo>
                  <a:pt x="178727" y="415804"/>
                </a:lnTo>
                <a:lnTo>
                  <a:pt x="127801" y="330558"/>
                </a:lnTo>
                <a:lnTo>
                  <a:pt x="0" y="330558"/>
                </a:lnTo>
                <a:lnTo>
                  <a:pt x="0" y="312558"/>
                </a:lnTo>
                <a:lnTo>
                  <a:pt x="117047" y="31255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62" name="フリーフォーム 561">
            <a:extLst>
              <a:ext uri="{FF2B5EF4-FFF2-40B4-BE49-F238E27FC236}">
                <a16:creationId xmlns:a16="http://schemas.microsoft.com/office/drawing/2014/main" id="{E0479384-537F-BB42-819A-392EC2449601}"/>
              </a:ext>
            </a:extLst>
          </p:cNvPr>
          <p:cNvSpPr/>
          <p:nvPr/>
        </p:nvSpPr>
        <p:spPr>
          <a:xfrm>
            <a:off x="10918930" y="5507701"/>
            <a:ext cx="356073" cy="141878"/>
          </a:xfrm>
          <a:custGeom>
            <a:avLst/>
            <a:gdLst>
              <a:gd name="connsiteX0" fmla="*/ 0 w 356073"/>
              <a:gd name="connsiteY0" fmla="*/ 0 h 141878"/>
              <a:gd name="connsiteX1" fmla="*/ 356073 w 356073"/>
              <a:gd name="connsiteY1" fmla="*/ 0 h 141878"/>
              <a:gd name="connsiteX2" fmla="*/ 356073 w 356073"/>
              <a:gd name="connsiteY2" fmla="*/ 117747 h 141878"/>
              <a:gd name="connsiteX3" fmla="*/ 327180 w 356073"/>
              <a:gd name="connsiteY3" fmla="*/ 117747 h 141878"/>
              <a:gd name="connsiteX4" fmla="*/ 327180 w 356073"/>
              <a:gd name="connsiteY4" fmla="*/ 141878 h 141878"/>
              <a:gd name="connsiteX5" fmla="*/ 270193 w 356073"/>
              <a:gd name="connsiteY5" fmla="*/ 141878 h 141878"/>
              <a:gd name="connsiteX6" fmla="*/ 270193 w 356073"/>
              <a:gd name="connsiteY6" fmla="*/ 117747 h 141878"/>
              <a:gd name="connsiteX7" fmla="*/ 85880 w 356073"/>
              <a:gd name="connsiteY7" fmla="*/ 117747 h 141878"/>
              <a:gd name="connsiteX8" fmla="*/ 85880 w 356073"/>
              <a:gd name="connsiteY8" fmla="*/ 141878 h 141878"/>
              <a:gd name="connsiteX9" fmla="*/ 28893 w 356073"/>
              <a:gd name="connsiteY9" fmla="*/ 141878 h 141878"/>
              <a:gd name="connsiteX10" fmla="*/ 28893 w 356073"/>
              <a:gd name="connsiteY10" fmla="*/ 117747 h 141878"/>
              <a:gd name="connsiteX11" fmla="*/ 0 w 356073"/>
              <a:gd name="connsiteY11" fmla="*/ 117747 h 14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073" h="141878">
                <a:moveTo>
                  <a:pt x="0" y="0"/>
                </a:moveTo>
                <a:lnTo>
                  <a:pt x="356073" y="0"/>
                </a:lnTo>
                <a:lnTo>
                  <a:pt x="356073" y="117747"/>
                </a:lnTo>
                <a:lnTo>
                  <a:pt x="327180" y="117747"/>
                </a:lnTo>
                <a:lnTo>
                  <a:pt x="327180" y="141878"/>
                </a:lnTo>
                <a:lnTo>
                  <a:pt x="270193" y="141878"/>
                </a:lnTo>
                <a:lnTo>
                  <a:pt x="270193" y="117747"/>
                </a:lnTo>
                <a:lnTo>
                  <a:pt x="85880" y="117747"/>
                </a:lnTo>
                <a:lnTo>
                  <a:pt x="85880" y="141878"/>
                </a:lnTo>
                <a:lnTo>
                  <a:pt x="28893" y="141878"/>
                </a:lnTo>
                <a:lnTo>
                  <a:pt x="28893" y="117747"/>
                </a:lnTo>
                <a:lnTo>
                  <a:pt x="0" y="117747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59341E78-9FF5-794E-BB09-BAC00E8B1AE7}"/>
              </a:ext>
            </a:extLst>
          </p:cNvPr>
          <p:cNvSpPr/>
          <p:nvPr/>
        </p:nvSpPr>
        <p:spPr>
          <a:xfrm>
            <a:off x="8910378" y="5482288"/>
            <a:ext cx="422537" cy="87945"/>
          </a:xfrm>
          <a:custGeom>
            <a:avLst/>
            <a:gdLst>
              <a:gd name="connsiteX0" fmla="*/ 198018 w 422537"/>
              <a:gd name="connsiteY0" fmla="*/ 0 h 87945"/>
              <a:gd name="connsiteX1" fmla="*/ 224519 w 422537"/>
              <a:gd name="connsiteY1" fmla="*/ 0 h 87945"/>
              <a:gd name="connsiteX2" fmla="*/ 224519 w 422537"/>
              <a:gd name="connsiteY2" fmla="*/ 29904 h 87945"/>
              <a:gd name="connsiteX3" fmla="*/ 359902 w 422537"/>
              <a:gd name="connsiteY3" fmla="*/ 29904 h 87945"/>
              <a:gd name="connsiteX4" fmla="*/ 369576 w 422537"/>
              <a:gd name="connsiteY4" fmla="*/ 39578 h 87945"/>
              <a:gd name="connsiteX5" fmla="*/ 369576 w 422537"/>
              <a:gd name="connsiteY5" fmla="*/ 45674 h 87945"/>
              <a:gd name="connsiteX6" fmla="*/ 418120 w 422537"/>
              <a:gd name="connsiteY6" fmla="*/ 45674 h 87945"/>
              <a:gd name="connsiteX7" fmla="*/ 422537 w 422537"/>
              <a:gd name="connsiteY7" fmla="*/ 50091 h 87945"/>
              <a:gd name="connsiteX8" fmla="*/ 422537 w 422537"/>
              <a:gd name="connsiteY8" fmla="*/ 67759 h 87945"/>
              <a:gd name="connsiteX9" fmla="*/ 418120 w 422537"/>
              <a:gd name="connsiteY9" fmla="*/ 72176 h 87945"/>
              <a:gd name="connsiteX10" fmla="*/ 369576 w 422537"/>
              <a:gd name="connsiteY10" fmla="*/ 72176 h 87945"/>
              <a:gd name="connsiteX11" fmla="*/ 369576 w 422537"/>
              <a:gd name="connsiteY11" fmla="*/ 78271 h 87945"/>
              <a:gd name="connsiteX12" fmla="*/ 359902 w 422537"/>
              <a:gd name="connsiteY12" fmla="*/ 87945 h 87945"/>
              <a:gd name="connsiteX13" fmla="*/ 62634 w 422537"/>
              <a:gd name="connsiteY13" fmla="*/ 87945 h 87945"/>
              <a:gd name="connsiteX14" fmla="*/ 52960 w 422537"/>
              <a:gd name="connsiteY14" fmla="*/ 78271 h 87945"/>
              <a:gd name="connsiteX15" fmla="*/ 52960 w 422537"/>
              <a:gd name="connsiteY15" fmla="*/ 72176 h 87945"/>
              <a:gd name="connsiteX16" fmla="*/ 4417 w 422537"/>
              <a:gd name="connsiteY16" fmla="*/ 72176 h 87945"/>
              <a:gd name="connsiteX17" fmla="*/ 0 w 422537"/>
              <a:gd name="connsiteY17" fmla="*/ 67759 h 87945"/>
              <a:gd name="connsiteX18" fmla="*/ 0 w 422537"/>
              <a:gd name="connsiteY18" fmla="*/ 50091 h 87945"/>
              <a:gd name="connsiteX19" fmla="*/ 4417 w 422537"/>
              <a:gd name="connsiteY19" fmla="*/ 45674 h 87945"/>
              <a:gd name="connsiteX20" fmla="*/ 52960 w 422537"/>
              <a:gd name="connsiteY20" fmla="*/ 45674 h 87945"/>
              <a:gd name="connsiteX21" fmla="*/ 52960 w 422537"/>
              <a:gd name="connsiteY21" fmla="*/ 39578 h 87945"/>
              <a:gd name="connsiteX22" fmla="*/ 62634 w 422537"/>
              <a:gd name="connsiteY22" fmla="*/ 29904 h 87945"/>
              <a:gd name="connsiteX23" fmla="*/ 198018 w 422537"/>
              <a:gd name="connsiteY23" fmla="*/ 29904 h 8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2537" h="87945">
                <a:moveTo>
                  <a:pt x="198018" y="0"/>
                </a:moveTo>
                <a:lnTo>
                  <a:pt x="224519" y="0"/>
                </a:lnTo>
                <a:lnTo>
                  <a:pt x="224519" y="29904"/>
                </a:lnTo>
                <a:lnTo>
                  <a:pt x="359902" y="29904"/>
                </a:lnTo>
                <a:cubicBezTo>
                  <a:pt x="365245" y="29904"/>
                  <a:pt x="369576" y="34235"/>
                  <a:pt x="369576" y="39578"/>
                </a:cubicBezTo>
                <a:lnTo>
                  <a:pt x="369576" y="45674"/>
                </a:lnTo>
                <a:lnTo>
                  <a:pt x="418120" y="45674"/>
                </a:lnTo>
                <a:cubicBezTo>
                  <a:pt x="420559" y="45674"/>
                  <a:pt x="422537" y="47652"/>
                  <a:pt x="422537" y="50091"/>
                </a:cubicBezTo>
                <a:lnTo>
                  <a:pt x="422537" y="67759"/>
                </a:lnTo>
                <a:cubicBezTo>
                  <a:pt x="422537" y="70198"/>
                  <a:pt x="420559" y="72176"/>
                  <a:pt x="418120" y="72176"/>
                </a:cubicBezTo>
                <a:lnTo>
                  <a:pt x="369576" y="72176"/>
                </a:lnTo>
                <a:lnTo>
                  <a:pt x="369576" y="78271"/>
                </a:lnTo>
                <a:cubicBezTo>
                  <a:pt x="369576" y="83614"/>
                  <a:pt x="365245" y="87945"/>
                  <a:pt x="359902" y="87945"/>
                </a:cubicBezTo>
                <a:lnTo>
                  <a:pt x="62634" y="87945"/>
                </a:lnTo>
                <a:cubicBezTo>
                  <a:pt x="57291" y="87945"/>
                  <a:pt x="52960" y="83614"/>
                  <a:pt x="52960" y="78271"/>
                </a:cubicBezTo>
                <a:lnTo>
                  <a:pt x="52960" y="72176"/>
                </a:lnTo>
                <a:lnTo>
                  <a:pt x="4417" y="72176"/>
                </a:lnTo>
                <a:cubicBezTo>
                  <a:pt x="1978" y="72176"/>
                  <a:pt x="0" y="70198"/>
                  <a:pt x="0" y="67759"/>
                </a:cubicBezTo>
                <a:lnTo>
                  <a:pt x="0" y="50091"/>
                </a:lnTo>
                <a:cubicBezTo>
                  <a:pt x="0" y="47652"/>
                  <a:pt x="1978" y="45674"/>
                  <a:pt x="4417" y="45674"/>
                </a:cubicBezTo>
                <a:lnTo>
                  <a:pt x="52960" y="45674"/>
                </a:lnTo>
                <a:lnTo>
                  <a:pt x="52960" y="39578"/>
                </a:lnTo>
                <a:cubicBezTo>
                  <a:pt x="52960" y="34235"/>
                  <a:pt x="57291" y="29904"/>
                  <a:pt x="62634" y="29904"/>
                </a:cubicBezTo>
                <a:lnTo>
                  <a:pt x="198018" y="29904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 490">
            <a:extLst>
              <a:ext uri="{FF2B5EF4-FFF2-40B4-BE49-F238E27FC236}">
                <a16:creationId xmlns:a16="http://schemas.microsoft.com/office/drawing/2014/main" id="{5F7EC6AC-10C7-7E45-9010-836C4B66DF3F}"/>
              </a:ext>
            </a:extLst>
          </p:cNvPr>
          <p:cNvSpPr/>
          <p:nvPr/>
        </p:nvSpPr>
        <p:spPr>
          <a:xfrm>
            <a:off x="8884046" y="5224284"/>
            <a:ext cx="475200" cy="108000"/>
          </a:xfrm>
          <a:custGeom>
            <a:avLst/>
            <a:gdLst>
              <a:gd name="connsiteX0" fmla="*/ 354467 w 475200"/>
              <a:gd name="connsiteY0" fmla="*/ 36000 h 108000"/>
              <a:gd name="connsiteX1" fmla="*/ 354467 w 475200"/>
              <a:gd name="connsiteY1" fmla="*/ 72000 h 108000"/>
              <a:gd name="connsiteX2" fmla="*/ 426467 w 475200"/>
              <a:gd name="connsiteY2" fmla="*/ 72000 h 108000"/>
              <a:gd name="connsiteX3" fmla="*/ 426467 w 475200"/>
              <a:gd name="connsiteY3" fmla="*/ 36000 h 108000"/>
              <a:gd name="connsiteX4" fmla="*/ 0 w 475200"/>
              <a:gd name="connsiteY4" fmla="*/ 0 h 108000"/>
              <a:gd name="connsiteX5" fmla="*/ 475200 w 475200"/>
              <a:gd name="connsiteY5" fmla="*/ 0 h 108000"/>
              <a:gd name="connsiteX6" fmla="*/ 475200 w 475200"/>
              <a:gd name="connsiteY6" fmla="*/ 108000 h 108000"/>
              <a:gd name="connsiteX7" fmla="*/ 0 w 475200"/>
              <a:gd name="connsiteY7" fmla="*/ 108000 h 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200" h="108000">
                <a:moveTo>
                  <a:pt x="354467" y="36000"/>
                </a:moveTo>
                <a:lnTo>
                  <a:pt x="354467" y="72000"/>
                </a:lnTo>
                <a:lnTo>
                  <a:pt x="426467" y="72000"/>
                </a:lnTo>
                <a:lnTo>
                  <a:pt x="426467" y="36000"/>
                </a:lnTo>
                <a:close/>
                <a:moveTo>
                  <a:pt x="0" y="0"/>
                </a:moveTo>
                <a:lnTo>
                  <a:pt x="475200" y="0"/>
                </a:lnTo>
                <a:lnTo>
                  <a:pt x="475200" y="108000"/>
                </a:lnTo>
                <a:lnTo>
                  <a:pt x="0" y="10800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2" name="フリーフォーム 491">
            <a:extLst>
              <a:ext uri="{FF2B5EF4-FFF2-40B4-BE49-F238E27FC236}">
                <a16:creationId xmlns:a16="http://schemas.microsoft.com/office/drawing/2014/main" id="{BC439FE4-3667-EB4F-9921-29A0C6267497}"/>
              </a:ext>
            </a:extLst>
          </p:cNvPr>
          <p:cNvSpPr/>
          <p:nvPr/>
        </p:nvSpPr>
        <p:spPr>
          <a:xfrm>
            <a:off x="8884046" y="5354631"/>
            <a:ext cx="475200" cy="108000"/>
          </a:xfrm>
          <a:custGeom>
            <a:avLst/>
            <a:gdLst>
              <a:gd name="connsiteX0" fmla="*/ 354467 w 475200"/>
              <a:gd name="connsiteY0" fmla="*/ 36000 h 108000"/>
              <a:gd name="connsiteX1" fmla="*/ 354467 w 475200"/>
              <a:gd name="connsiteY1" fmla="*/ 72000 h 108000"/>
              <a:gd name="connsiteX2" fmla="*/ 426467 w 475200"/>
              <a:gd name="connsiteY2" fmla="*/ 72000 h 108000"/>
              <a:gd name="connsiteX3" fmla="*/ 426467 w 475200"/>
              <a:gd name="connsiteY3" fmla="*/ 36000 h 108000"/>
              <a:gd name="connsiteX4" fmla="*/ 0 w 475200"/>
              <a:gd name="connsiteY4" fmla="*/ 0 h 108000"/>
              <a:gd name="connsiteX5" fmla="*/ 475200 w 475200"/>
              <a:gd name="connsiteY5" fmla="*/ 0 h 108000"/>
              <a:gd name="connsiteX6" fmla="*/ 475200 w 475200"/>
              <a:gd name="connsiteY6" fmla="*/ 108000 h 108000"/>
              <a:gd name="connsiteX7" fmla="*/ 0 w 475200"/>
              <a:gd name="connsiteY7" fmla="*/ 108000 h 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200" h="108000">
                <a:moveTo>
                  <a:pt x="354467" y="36000"/>
                </a:moveTo>
                <a:lnTo>
                  <a:pt x="354467" y="72000"/>
                </a:lnTo>
                <a:lnTo>
                  <a:pt x="426467" y="72000"/>
                </a:lnTo>
                <a:lnTo>
                  <a:pt x="426467" y="36000"/>
                </a:lnTo>
                <a:close/>
                <a:moveTo>
                  <a:pt x="0" y="0"/>
                </a:moveTo>
                <a:lnTo>
                  <a:pt x="475200" y="0"/>
                </a:lnTo>
                <a:lnTo>
                  <a:pt x="475200" y="108000"/>
                </a:lnTo>
                <a:lnTo>
                  <a:pt x="0" y="10800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 493">
            <a:extLst>
              <a:ext uri="{FF2B5EF4-FFF2-40B4-BE49-F238E27FC236}">
                <a16:creationId xmlns:a16="http://schemas.microsoft.com/office/drawing/2014/main" id="{05DF9291-93BE-C54F-8EC1-D7C825B2C878}"/>
              </a:ext>
            </a:extLst>
          </p:cNvPr>
          <p:cNvSpPr/>
          <p:nvPr/>
        </p:nvSpPr>
        <p:spPr>
          <a:xfrm>
            <a:off x="8884046" y="5093937"/>
            <a:ext cx="475200" cy="108000"/>
          </a:xfrm>
          <a:custGeom>
            <a:avLst/>
            <a:gdLst>
              <a:gd name="connsiteX0" fmla="*/ 354467 w 475200"/>
              <a:gd name="connsiteY0" fmla="*/ 36000 h 108000"/>
              <a:gd name="connsiteX1" fmla="*/ 354467 w 475200"/>
              <a:gd name="connsiteY1" fmla="*/ 72000 h 108000"/>
              <a:gd name="connsiteX2" fmla="*/ 426467 w 475200"/>
              <a:gd name="connsiteY2" fmla="*/ 72000 h 108000"/>
              <a:gd name="connsiteX3" fmla="*/ 426467 w 475200"/>
              <a:gd name="connsiteY3" fmla="*/ 36000 h 108000"/>
              <a:gd name="connsiteX4" fmla="*/ 0 w 475200"/>
              <a:gd name="connsiteY4" fmla="*/ 0 h 108000"/>
              <a:gd name="connsiteX5" fmla="*/ 475200 w 475200"/>
              <a:gd name="connsiteY5" fmla="*/ 0 h 108000"/>
              <a:gd name="connsiteX6" fmla="*/ 475200 w 475200"/>
              <a:gd name="connsiteY6" fmla="*/ 108000 h 108000"/>
              <a:gd name="connsiteX7" fmla="*/ 0 w 475200"/>
              <a:gd name="connsiteY7" fmla="*/ 108000 h 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200" h="108000">
                <a:moveTo>
                  <a:pt x="354467" y="36000"/>
                </a:moveTo>
                <a:lnTo>
                  <a:pt x="354467" y="72000"/>
                </a:lnTo>
                <a:lnTo>
                  <a:pt x="426467" y="72000"/>
                </a:lnTo>
                <a:lnTo>
                  <a:pt x="426467" y="36000"/>
                </a:lnTo>
                <a:close/>
                <a:moveTo>
                  <a:pt x="0" y="0"/>
                </a:moveTo>
                <a:lnTo>
                  <a:pt x="475200" y="0"/>
                </a:lnTo>
                <a:lnTo>
                  <a:pt x="475200" y="108000"/>
                </a:lnTo>
                <a:lnTo>
                  <a:pt x="0" y="10800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5E0C1F23-4929-A64D-B6AD-97F4F6F8042B}"/>
              </a:ext>
            </a:extLst>
          </p:cNvPr>
          <p:cNvSpPr/>
          <p:nvPr/>
        </p:nvSpPr>
        <p:spPr>
          <a:xfrm>
            <a:off x="10108971" y="3721218"/>
            <a:ext cx="503999" cy="294554"/>
          </a:xfrm>
          <a:custGeom>
            <a:avLst/>
            <a:gdLst>
              <a:gd name="connsiteX0" fmla="*/ 117125 w 503999"/>
              <a:gd name="connsiteY0" fmla="*/ 0 h 294554"/>
              <a:gd name="connsiteX1" fmla="*/ 426696 w 503999"/>
              <a:gd name="connsiteY1" fmla="*/ 0 h 294554"/>
              <a:gd name="connsiteX2" fmla="*/ 426696 w 503999"/>
              <a:gd name="connsiteY2" fmla="*/ 178971 h 294554"/>
              <a:gd name="connsiteX3" fmla="*/ 375063 w 503999"/>
              <a:gd name="connsiteY3" fmla="*/ 178971 h 294554"/>
              <a:gd name="connsiteX4" fmla="*/ 375063 w 503999"/>
              <a:gd name="connsiteY4" fmla="*/ 219329 h 294554"/>
              <a:gd name="connsiteX5" fmla="*/ 475885 w 503999"/>
              <a:gd name="connsiteY5" fmla="*/ 219329 h 294554"/>
              <a:gd name="connsiteX6" fmla="*/ 475885 w 503999"/>
              <a:gd name="connsiteY6" fmla="*/ 157613 h 294554"/>
              <a:gd name="connsiteX7" fmla="*/ 503999 w 503999"/>
              <a:gd name="connsiteY7" fmla="*/ 157613 h 294554"/>
              <a:gd name="connsiteX8" fmla="*/ 503999 w 503999"/>
              <a:gd name="connsiteY8" fmla="*/ 294554 h 294554"/>
              <a:gd name="connsiteX9" fmla="*/ 475885 w 503999"/>
              <a:gd name="connsiteY9" fmla="*/ 294554 h 294554"/>
              <a:gd name="connsiteX10" fmla="*/ 475885 w 503999"/>
              <a:gd name="connsiteY10" fmla="*/ 247443 h 294554"/>
              <a:gd name="connsiteX11" fmla="*/ 375063 w 503999"/>
              <a:gd name="connsiteY11" fmla="*/ 247443 h 294554"/>
              <a:gd name="connsiteX12" fmla="*/ 375063 w 503999"/>
              <a:gd name="connsiteY12" fmla="*/ 247443 h 294554"/>
              <a:gd name="connsiteX13" fmla="*/ 346949 w 503999"/>
              <a:gd name="connsiteY13" fmla="*/ 247443 h 294554"/>
              <a:gd name="connsiteX14" fmla="*/ 346949 w 503999"/>
              <a:gd name="connsiteY14" fmla="*/ 247443 h 294554"/>
              <a:gd name="connsiteX15" fmla="*/ 346949 w 503999"/>
              <a:gd name="connsiteY15" fmla="*/ 219329 h 294554"/>
              <a:gd name="connsiteX16" fmla="*/ 346949 w 503999"/>
              <a:gd name="connsiteY16" fmla="*/ 178971 h 294554"/>
              <a:gd name="connsiteX17" fmla="*/ 117125 w 503999"/>
              <a:gd name="connsiteY17" fmla="*/ 178971 h 294554"/>
              <a:gd name="connsiteX18" fmla="*/ 117125 w 503999"/>
              <a:gd name="connsiteY18" fmla="*/ 160908 h 294554"/>
              <a:gd name="connsiteX19" fmla="*/ 110575 w 503999"/>
              <a:gd name="connsiteY19" fmla="*/ 145230 h 294554"/>
              <a:gd name="connsiteX20" fmla="*/ 36257 w 503999"/>
              <a:gd name="connsiteY20" fmla="*/ 145230 h 294554"/>
              <a:gd name="connsiteX21" fmla="*/ 36257 w 503999"/>
              <a:gd name="connsiteY21" fmla="*/ 160588 h 294554"/>
              <a:gd name="connsiteX22" fmla="*/ 0 w 503999"/>
              <a:gd name="connsiteY22" fmla="*/ 160588 h 294554"/>
              <a:gd name="connsiteX23" fmla="*/ 0 w 503999"/>
              <a:gd name="connsiteY23" fmla="*/ 32240 h 294554"/>
              <a:gd name="connsiteX24" fmla="*/ 36257 w 503999"/>
              <a:gd name="connsiteY24" fmla="*/ 32240 h 294554"/>
              <a:gd name="connsiteX25" fmla="*/ 36257 w 503999"/>
              <a:gd name="connsiteY25" fmla="*/ 47599 h 294554"/>
              <a:gd name="connsiteX26" fmla="*/ 69788 w 503999"/>
              <a:gd name="connsiteY26" fmla="*/ 47599 h 294554"/>
              <a:gd name="connsiteX27" fmla="*/ 49904 w 503999"/>
              <a:gd name="connsiteY27" fmla="*/ 2 h 294554"/>
              <a:gd name="connsiteX28" fmla="*/ 117125 w 503999"/>
              <a:gd name="connsiteY28" fmla="*/ 2 h 29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3999" h="294554">
                <a:moveTo>
                  <a:pt x="117125" y="0"/>
                </a:moveTo>
                <a:lnTo>
                  <a:pt x="426696" y="0"/>
                </a:lnTo>
                <a:lnTo>
                  <a:pt x="426696" y="178971"/>
                </a:lnTo>
                <a:lnTo>
                  <a:pt x="375063" y="178971"/>
                </a:lnTo>
                <a:lnTo>
                  <a:pt x="375063" y="219329"/>
                </a:lnTo>
                <a:lnTo>
                  <a:pt x="475885" y="219329"/>
                </a:lnTo>
                <a:lnTo>
                  <a:pt x="475885" y="157613"/>
                </a:lnTo>
                <a:lnTo>
                  <a:pt x="503999" y="157613"/>
                </a:lnTo>
                <a:lnTo>
                  <a:pt x="503999" y="294554"/>
                </a:lnTo>
                <a:lnTo>
                  <a:pt x="475885" y="294554"/>
                </a:lnTo>
                <a:lnTo>
                  <a:pt x="475885" y="247443"/>
                </a:lnTo>
                <a:lnTo>
                  <a:pt x="375063" y="247443"/>
                </a:lnTo>
                <a:lnTo>
                  <a:pt x="375063" y="247443"/>
                </a:lnTo>
                <a:lnTo>
                  <a:pt x="346949" y="247443"/>
                </a:lnTo>
                <a:lnTo>
                  <a:pt x="346949" y="247443"/>
                </a:lnTo>
                <a:lnTo>
                  <a:pt x="346949" y="219329"/>
                </a:lnTo>
                <a:lnTo>
                  <a:pt x="346949" y="178971"/>
                </a:lnTo>
                <a:lnTo>
                  <a:pt x="117125" y="178971"/>
                </a:lnTo>
                <a:lnTo>
                  <a:pt x="117125" y="160908"/>
                </a:lnTo>
                <a:lnTo>
                  <a:pt x="110575" y="145230"/>
                </a:lnTo>
                <a:lnTo>
                  <a:pt x="36257" y="145230"/>
                </a:lnTo>
                <a:lnTo>
                  <a:pt x="36257" y="160588"/>
                </a:lnTo>
                <a:lnTo>
                  <a:pt x="0" y="160588"/>
                </a:lnTo>
                <a:lnTo>
                  <a:pt x="0" y="32240"/>
                </a:lnTo>
                <a:lnTo>
                  <a:pt x="36257" y="32240"/>
                </a:lnTo>
                <a:lnTo>
                  <a:pt x="36257" y="47599"/>
                </a:lnTo>
                <a:lnTo>
                  <a:pt x="69788" y="47599"/>
                </a:lnTo>
                <a:lnTo>
                  <a:pt x="49904" y="2"/>
                </a:lnTo>
                <a:lnTo>
                  <a:pt x="117125" y="2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22" name="テキスト ボックス 521">
            <a:extLst>
              <a:ext uri="{FF2B5EF4-FFF2-40B4-BE49-F238E27FC236}">
                <a16:creationId xmlns:a16="http://schemas.microsoft.com/office/drawing/2014/main" id="{D702B82D-C857-0F4F-9341-787BC0F7D299}"/>
              </a:ext>
            </a:extLst>
          </p:cNvPr>
          <p:cNvSpPr txBox="1"/>
          <p:nvPr/>
        </p:nvSpPr>
        <p:spPr>
          <a:xfrm>
            <a:off x="10739901" y="4210286"/>
            <a:ext cx="8428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/>
              <a:t>microphone</a:t>
            </a:r>
            <a:endParaRPr kumimoji="1" lang="ja-JP" altLang="en-US" sz="800">
              <a:latin typeface="Roboto Light" panose="02000000000000000000" pitchFamily="2" charset="0"/>
            </a:endParaRPr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97860E12-7705-0844-970B-B3E5303F545C}"/>
              </a:ext>
            </a:extLst>
          </p:cNvPr>
          <p:cNvSpPr/>
          <p:nvPr/>
        </p:nvSpPr>
        <p:spPr>
          <a:xfrm>
            <a:off x="3954960" y="4817401"/>
            <a:ext cx="391718" cy="776622"/>
          </a:xfrm>
          <a:custGeom>
            <a:avLst/>
            <a:gdLst>
              <a:gd name="connsiteX0" fmla="*/ 87098 w 391718"/>
              <a:gd name="connsiteY0" fmla="*/ 288968 h 776622"/>
              <a:gd name="connsiteX1" fmla="*/ 87098 w 391718"/>
              <a:gd name="connsiteY1" fmla="*/ 343206 h 776622"/>
              <a:gd name="connsiteX2" fmla="*/ 303344 w 391718"/>
              <a:gd name="connsiteY2" fmla="*/ 343206 h 776622"/>
              <a:gd name="connsiteX3" fmla="*/ 303344 w 391718"/>
              <a:gd name="connsiteY3" fmla="*/ 288968 h 776622"/>
              <a:gd name="connsiteX4" fmla="*/ 87098 w 391718"/>
              <a:gd name="connsiteY4" fmla="*/ 192058 h 776622"/>
              <a:gd name="connsiteX5" fmla="*/ 87098 w 391718"/>
              <a:gd name="connsiteY5" fmla="*/ 246296 h 776622"/>
              <a:gd name="connsiteX6" fmla="*/ 303344 w 391718"/>
              <a:gd name="connsiteY6" fmla="*/ 246296 h 776622"/>
              <a:gd name="connsiteX7" fmla="*/ 303344 w 391718"/>
              <a:gd name="connsiteY7" fmla="*/ 192058 h 776622"/>
              <a:gd name="connsiteX8" fmla="*/ 40644 w 391718"/>
              <a:gd name="connsiteY8" fmla="*/ 40644 h 776622"/>
              <a:gd name="connsiteX9" fmla="*/ 40644 w 391718"/>
              <a:gd name="connsiteY9" fmla="*/ 95635 h 776622"/>
              <a:gd name="connsiteX10" fmla="*/ 351074 w 391718"/>
              <a:gd name="connsiteY10" fmla="*/ 95635 h 776622"/>
              <a:gd name="connsiteX11" fmla="*/ 351074 w 391718"/>
              <a:gd name="connsiteY11" fmla="*/ 40644 h 776622"/>
              <a:gd name="connsiteX12" fmla="*/ 0 w 391718"/>
              <a:gd name="connsiteY12" fmla="*/ 0 h 776622"/>
              <a:gd name="connsiteX13" fmla="*/ 1 w 391718"/>
              <a:gd name="connsiteY13" fmla="*/ 0 h 776622"/>
              <a:gd name="connsiteX14" fmla="*/ 40644 w 391718"/>
              <a:gd name="connsiteY14" fmla="*/ 0 h 776622"/>
              <a:gd name="connsiteX15" fmla="*/ 351074 w 391718"/>
              <a:gd name="connsiteY15" fmla="*/ 0 h 776622"/>
              <a:gd name="connsiteX16" fmla="*/ 390443 w 391718"/>
              <a:gd name="connsiteY16" fmla="*/ 0 h 776622"/>
              <a:gd name="connsiteX17" fmla="*/ 391718 w 391718"/>
              <a:gd name="connsiteY17" fmla="*/ 0 h 776622"/>
              <a:gd name="connsiteX18" fmla="*/ 391718 w 391718"/>
              <a:gd name="connsiteY18" fmla="*/ 121369 h 776622"/>
              <a:gd name="connsiteX19" fmla="*/ 390442 w 391718"/>
              <a:gd name="connsiteY19" fmla="*/ 121369 h 776622"/>
              <a:gd name="connsiteX20" fmla="*/ 390442 w 391718"/>
              <a:gd name="connsiteY20" fmla="*/ 776622 h 776622"/>
              <a:gd name="connsiteX21" fmla="*/ 0 w 391718"/>
              <a:gd name="connsiteY21" fmla="*/ 776622 h 776622"/>
              <a:gd name="connsiteX22" fmla="*/ 0 w 391718"/>
              <a:gd name="connsiteY22" fmla="*/ 121369 h 776622"/>
              <a:gd name="connsiteX23" fmla="*/ 0 w 391718"/>
              <a:gd name="connsiteY23" fmla="*/ 95635 h 77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91718" h="776622">
                <a:moveTo>
                  <a:pt x="87098" y="288968"/>
                </a:moveTo>
                <a:lnTo>
                  <a:pt x="87098" y="343206"/>
                </a:lnTo>
                <a:lnTo>
                  <a:pt x="303344" y="343206"/>
                </a:lnTo>
                <a:lnTo>
                  <a:pt x="303344" y="288968"/>
                </a:lnTo>
                <a:close/>
                <a:moveTo>
                  <a:pt x="87098" y="192058"/>
                </a:moveTo>
                <a:lnTo>
                  <a:pt x="87098" y="246296"/>
                </a:lnTo>
                <a:lnTo>
                  <a:pt x="303344" y="246296"/>
                </a:lnTo>
                <a:lnTo>
                  <a:pt x="303344" y="192058"/>
                </a:lnTo>
                <a:close/>
                <a:moveTo>
                  <a:pt x="40644" y="40644"/>
                </a:moveTo>
                <a:lnTo>
                  <a:pt x="40644" y="95635"/>
                </a:lnTo>
                <a:lnTo>
                  <a:pt x="351074" y="95635"/>
                </a:lnTo>
                <a:lnTo>
                  <a:pt x="351074" y="40644"/>
                </a:lnTo>
                <a:close/>
                <a:moveTo>
                  <a:pt x="0" y="0"/>
                </a:moveTo>
                <a:lnTo>
                  <a:pt x="1" y="0"/>
                </a:lnTo>
                <a:lnTo>
                  <a:pt x="40644" y="0"/>
                </a:lnTo>
                <a:lnTo>
                  <a:pt x="351074" y="0"/>
                </a:lnTo>
                <a:lnTo>
                  <a:pt x="390443" y="0"/>
                </a:lnTo>
                <a:lnTo>
                  <a:pt x="391718" y="0"/>
                </a:lnTo>
                <a:lnTo>
                  <a:pt x="391718" y="121369"/>
                </a:lnTo>
                <a:lnTo>
                  <a:pt x="390442" y="121369"/>
                </a:lnTo>
                <a:lnTo>
                  <a:pt x="390442" y="776622"/>
                </a:lnTo>
                <a:lnTo>
                  <a:pt x="0" y="776622"/>
                </a:lnTo>
                <a:lnTo>
                  <a:pt x="0" y="121369"/>
                </a:lnTo>
                <a:lnTo>
                  <a:pt x="0" y="95635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30D89F0D-AE4F-CE44-BC7B-06520F49654D}"/>
              </a:ext>
            </a:extLst>
          </p:cNvPr>
          <p:cNvGrpSpPr/>
          <p:nvPr/>
        </p:nvGrpSpPr>
        <p:grpSpPr>
          <a:xfrm>
            <a:off x="7572793" y="1074063"/>
            <a:ext cx="397093" cy="397093"/>
            <a:chOff x="7563297" y="537623"/>
            <a:chExt cx="1007654" cy="1007654"/>
          </a:xfrm>
        </p:grpSpPr>
        <p:sp>
          <p:nvSpPr>
            <p:cNvPr id="481" name="円/楕円 480">
              <a:extLst>
                <a:ext uri="{FF2B5EF4-FFF2-40B4-BE49-F238E27FC236}">
                  <a16:creationId xmlns:a16="http://schemas.microsoft.com/office/drawing/2014/main" id="{961F9BB4-E631-5443-A02A-63037E97ED21}"/>
                </a:ext>
              </a:extLst>
            </p:cNvPr>
            <p:cNvSpPr/>
            <p:nvPr/>
          </p:nvSpPr>
          <p:spPr>
            <a:xfrm>
              <a:off x="7954369" y="731886"/>
              <a:ext cx="219459" cy="219459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フリーフォーム 541">
              <a:extLst>
                <a:ext uri="{FF2B5EF4-FFF2-40B4-BE49-F238E27FC236}">
                  <a16:creationId xmlns:a16="http://schemas.microsoft.com/office/drawing/2014/main" id="{EF1C9A47-5830-C142-AECC-247309C5F07E}"/>
                </a:ext>
              </a:extLst>
            </p:cNvPr>
            <p:cNvSpPr/>
            <p:nvPr/>
          </p:nvSpPr>
          <p:spPr>
            <a:xfrm rot="10800000">
              <a:off x="7563297" y="537623"/>
              <a:ext cx="1007654" cy="1007654"/>
            </a:xfrm>
            <a:custGeom>
              <a:avLst/>
              <a:gdLst>
                <a:gd name="connsiteX0" fmla="*/ 1007654 w 1007654"/>
                <a:gd name="connsiteY0" fmla="*/ 1007654 h 1007654"/>
                <a:gd name="connsiteX1" fmla="*/ 0 w 1007654"/>
                <a:gd name="connsiteY1" fmla="*/ 1007654 h 1007654"/>
                <a:gd name="connsiteX2" fmla="*/ 0 w 1007654"/>
                <a:gd name="connsiteY2" fmla="*/ 0 h 1007654"/>
                <a:gd name="connsiteX3" fmla="*/ 164594 w 1007654"/>
                <a:gd name="connsiteY3" fmla="*/ 0 h 1007654"/>
                <a:gd name="connsiteX4" fmla="*/ 163815 w 1007654"/>
                <a:gd name="connsiteY4" fmla="*/ 5916 h 1007654"/>
                <a:gd name="connsiteX5" fmla="*/ 160408 w 1007654"/>
                <a:gd name="connsiteY5" fmla="*/ 6829 h 1007654"/>
                <a:gd name="connsiteX6" fmla="*/ 211215 w 1007654"/>
                <a:gd name="connsiteY6" fmla="*/ 234096 h 1007654"/>
                <a:gd name="connsiteX7" fmla="*/ 211215 w 1007654"/>
                <a:gd name="connsiteY7" fmla="*/ 234097 h 1007654"/>
                <a:gd name="connsiteX8" fmla="*/ 262277 w 1007654"/>
                <a:gd name="connsiteY8" fmla="*/ 462501 h 1007654"/>
                <a:gd name="connsiteX9" fmla="*/ 265263 w 1007654"/>
                <a:gd name="connsiteY9" fmla="*/ 461701 h 1007654"/>
                <a:gd name="connsiteX10" fmla="*/ 276126 w 1007654"/>
                <a:gd name="connsiteY10" fmla="*/ 497267 h 1007654"/>
                <a:gd name="connsiteX11" fmla="*/ 310880 w 1007654"/>
                <a:gd name="connsiteY11" fmla="*/ 525886 h 1007654"/>
                <a:gd name="connsiteX12" fmla="*/ 316530 w 1007654"/>
                <a:gd name="connsiteY12" fmla="*/ 527027 h 1007654"/>
                <a:gd name="connsiteX13" fmla="*/ 359254 w 1007654"/>
                <a:gd name="connsiteY13" fmla="*/ 541049 h 1007654"/>
                <a:gd name="connsiteX14" fmla="*/ 506851 w 1007654"/>
                <a:gd name="connsiteY14" fmla="*/ 554577 h 1007654"/>
                <a:gd name="connsiteX15" fmla="*/ 699180 w 1007654"/>
                <a:gd name="connsiteY15" fmla="*/ 526368 h 1007654"/>
                <a:gd name="connsiteX16" fmla="*/ 710924 w 1007654"/>
                <a:gd name="connsiteY16" fmla="*/ 513497 h 1007654"/>
                <a:gd name="connsiteX17" fmla="*/ 721884 w 1007654"/>
                <a:gd name="connsiteY17" fmla="*/ 508958 h 1007654"/>
                <a:gd name="connsiteX18" fmla="*/ 738813 w 1007654"/>
                <a:gd name="connsiteY18" fmla="*/ 483849 h 1007654"/>
                <a:gd name="connsiteX19" fmla="*/ 743237 w 1007654"/>
                <a:gd name="connsiteY19" fmla="*/ 461930 h 1007654"/>
                <a:gd name="connsiteX20" fmla="*/ 745376 w 1007654"/>
                <a:gd name="connsiteY20" fmla="*/ 462503 h 1007654"/>
                <a:gd name="connsiteX21" fmla="*/ 796441 w 1007654"/>
                <a:gd name="connsiteY21" fmla="*/ 234097 h 1007654"/>
                <a:gd name="connsiteX22" fmla="*/ 847248 w 1007654"/>
                <a:gd name="connsiteY22" fmla="*/ 6831 h 1007654"/>
                <a:gd name="connsiteX23" fmla="*/ 843841 w 1007654"/>
                <a:gd name="connsiteY23" fmla="*/ 5916 h 1007654"/>
                <a:gd name="connsiteX24" fmla="*/ 843062 w 1007654"/>
                <a:gd name="connsiteY24" fmla="*/ 0 h 1007654"/>
                <a:gd name="connsiteX25" fmla="*/ 1007654 w 1007654"/>
                <a:gd name="connsiteY25" fmla="*/ 0 h 1007654"/>
                <a:gd name="connsiteX26" fmla="*/ 1007654 w 1007654"/>
                <a:gd name="connsiteY26" fmla="*/ 1007654 h 100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07654" h="1007654">
                  <a:moveTo>
                    <a:pt x="1007654" y="1007654"/>
                  </a:moveTo>
                  <a:lnTo>
                    <a:pt x="0" y="1007654"/>
                  </a:lnTo>
                  <a:lnTo>
                    <a:pt x="0" y="0"/>
                  </a:lnTo>
                  <a:lnTo>
                    <a:pt x="164594" y="0"/>
                  </a:lnTo>
                  <a:lnTo>
                    <a:pt x="163815" y="5916"/>
                  </a:lnTo>
                  <a:lnTo>
                    <a:pt x="160408" y="6829"/>
                  </a:lnTo>
                  <a:lnTo>
                    <a:pt x="211215" y="234096"/>
                  </a:lnTo>
                  <a:lnTo>
                    <a:pt x="211215" y="234097"/>
                  </a:lnTo>
                  <a:lnTo>
                    <a:pt x="262277" y="462501"/>
                  </a:lnTo>
                  <a:lnTo>
                    <a:pt x="265263" y="461701"/>
                  </a:lnTo>
                  <a:lnTo>
                    <a:pt x="276126" y="497267"/>
                  </a:lnTo>
                  <a:cubicBezTo>
                    <a:pt x="284643" y="509874"/>
                    <a:pt x="296705" y="519890"/>
                    <a:pt x="310880" y="525886"/>
                  </a:cubicBezTo>
                  <a:lnTo>
                    <a:pt x="316530" y="527027"/>
                  </a:lnTo>
                  <a:lnTo>
                    <a:pt x="359254" y="541049"/>
                  </a:lnTo>
                  <a:cubicBezTo>
                    <a:pt x="397028" y="549407"/>
                    <a:pt x="449211" y="554577"/>
                    <a:pt x="506851" y="554577"/>
                  </a:cubicBezTo>
                  <a:cubicBezTo>
                    <a:pt x="593311" y="554577"/>
                    <a:pt x="667494" y="542944"/>
                    <a:pt x="699180" y="526368"/>
                  </a:cubicBezTo>
                  <a:lnTo>
                    <a:pt x="710924" y="513497"/>
                  </a:lnTo>
                  <a:lnTo>
                    <a:pt x="721884" y="508958"/>
                  </a:lnTo>
                  <a:cubicBezTo>
                    <a:pt x="729031" y="501810"/>
                    <a:pt x="734814" y="493299"/>
                    <a:pt x="738813" y="483849"/>
                  </a:cubicBezTo>
                  <a:lnTo>
                    <a:pt x="743237" y="461930"/>
                  </a:lnTo>
                  <a:lnTo>
                    <a:pt x="745376" y="462503"/>
                  </a:lnTo>
                  <a:lnTo>
                    <a:pt x="796441" y="234097"/>
                  </a:lnTo>
                  <a:lnTo>
                    <a:pt x="847248" y="6831"/>
                  </a:lnTo>
                  <a:lnTo>
                    <a:pt x="843841" y="5916"/>
                  </a:lnTo>
                  <a:lnTo>
                    <a:pt x="843062" y="0"/>
                  </a:lnTo>
                  <a:lnTo>
                    <a:pt x="1007654" y="0"/>
                  </a:lnTo>
                  <a:lnTo>
                    <a:pt x="1007654" y="100765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1" name="フリーフォーム 540">
              <a:extLst>
                <a:ext uri="{FF2B5EF4-FFF2-40B4-BE49-F238E27FC236}">
                  <a16:creationId xmlns:a16="http://schemas.microsoft.com/office/drawing/2014/main" id="{F9D20882-6372-9846-B34D-E30B9720D2B5}"/>
                </a:ext>
              </a:extLst>
            </p:cNvPr>
            <p:cNvSpPr/>
            <p:nvPr/>
          </p:nvSpPr>
          <p:spPr>
            <a:xfrm rot="10800000">
              <a:off x="8229740" y="1279673"/>
              <a:ext cx="97147" cy="265604"/>
            </a:xfrm>
            <a:custGeom>
              <a:avLst/>
              <a:gdLst>
                <a:gd name="connsiteX0" fmla="*/ 83224 w 97147"/>
                <a:gd name="connsiteY0" fmla="*/ 265604 h 265604"/>
                <a:gd name="connsiteX1" fmla="*/ 65125 w 97147"/>
                <a:gd name="connsiteY1" fmla="*/ 207845 h 265604"/>
                <a:gd name="connsiteX2" fmla="*/ 65127 w 97147"/>
                <a:gd name="connsiteY2" fmla="*/ 207845 h 265604"/>
                <a:gd name="connsiteX3" fmla="*/ 0 w 97147"/>
                <a:gd name="connsiteY3" fmla="*/ 0 h 265604"/>
                <a:gd name="connsiteX4" fmla="*/ 97147 w 97147"/>
                <a:gd name="connsiteY4" fmla="*/ 0 h 265604"/>
                <a:gd name="connsiteX5" fmla="*/ 83224 w 97147"/>
                <a:gd name="connsiteY5" fmla="*/ 265604 h 26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147" h="265604">
                  <a:moveTo>
                    <a:pt x="83224" y="265604"/>
                  </a:moveTo>
                  <a:lnTo>
                    <a:pt x="65125" y="207845"/>
                  </a:lnTo>
                  <a:lnTo>
                    <a:pt x="65127" y="207845"/>
                  </a:lnTo>
                  <a:lnTo>
                    <a:pt x="0" y="0"/>
                  </a:lnTo>
                  <a:lnTo>
                    <a:pt x="97147" y="0"/>
                  </a:lnTo>
                  <a:lnTo>
                    <a:pt x="83224" y="26560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フリーフォーム 539">
              <a:extLst>
                <a:ext uri="{FF2B5EF4-FFF2-40B4-BE49-F238E27FC236}">
                  <a16:creationId xmlns:a16="http://schemas.microsoft.com/office/drawing/2014/main" id="{4A55FB64-1A81-F04E-995D-A05227085445}"/>
                </a:ext>
              </a:extLst>
            </p:cNvPr>
            <p:cNvSpPr/>
            <p:nvPr/>
          </p:nvSpPr>
          <p:spPr>
            <a:xfrm rot="10800000">
              <a:off x="7807359" y="1296213"/>
              <a:ext cx="91098" cy="249064"/>
            </a:xfrm>
            <a:custGeom>
              <a:avLst/>
              <a:gdLst>
                <a:gd name="connsiteX0" fmla="*/ 13055 w 91098"/>
                <a:gd name="connsiteY0" fmla="*/ 249064 h 249064"/>
                <a:gd name="connsiteX1" fmla="*/ 0 w 91098"/>
                <a:gd name="connsiteY1" fmla="*/ 0 h 249064"/>
                <a:gd name="connsiteX2" fmla="*/ 91098 w 91098"/>
                <a:gd name="connsiteY2" fmla="*/ 0 h 249064"/>
                <a:gd name="connsiteX3" fmla="*/ 25971 w 91098"/>
                <a:gd name="connsiteY3" fmla="*/ 207845 h 249064"/>
                <a:gd name="connsiteX4" fmla="*/ 13055 w 91098"/>
                <a:gd name="connsiteY4" fmla="*/ 249064 h 24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98" h="249064">
                  <a:moveTo>
                    <a:pt x="13055" y="249064"/>
                  </a:moveTo>
                  <a:lnTo>
                    <a:pt x="0" y="0"/>
                  </a:lnTo>
                  <a:lnTo>
                    <a:pt x="91098" y="0"/>
                  </a:lnTo>
                  <a:lnTo>
                    <a:pt x="25971" y="207845"/>
                  </a:lnTo>
                  <a:lnTo>
                    <a:pt x="13055" y="24906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0" name="グループ化 549">
            <a:extLst>
              <a:ext uri="{FF2B5EF4-FFF2-40B4-BE49-F238E27FC236}">
                <a16:creationId xmlns:a16="http://schemas.microsoft.com/office/drawing/2014/main" id="{5E481127-2E30-234C-A34E-E94EE07A15D3}"/>
              </a:ext>
            </a:extLst>
          </p:cNvPr>
          <p:cNvGrpSpPr/>
          <p:nvPr/>
        </p:nvGrpSpPr>
        <p:grpSpPr>
          <a:xfrm>
            <a:off x="8031581" y="1074063"/>
            <a:ext cx="397093" cy="397093"/>
            <a:chOff x="7563297" y="537623"/>
            <a:chExt cx="1007654" cy="1007654"/>
          </a:xfrm>
        </p:grpSpPr>
        <p:sp>
          <p:nvSpPr>
            <p:cNvPr id="551" name="円/楕円 550">
              <a:extLst>
                <a:ext uri="{FF2B5EF4-FFF2-40B4-BE49-F238E27FC236}">
                  <a16:creationId xmlns:a16="http://schemas.microsoft.com/office/drawing/2014/main" id="{976C3CC0-B17A-4C4F-B8A1-0355C4C8BF7A}"/>
                </a:ext>
              </a:extLst>
            </p:cNvPr>
            <p:cNvSpPr/>
            <p:nvPr/>
          </p:nvSpPr>
          <p:spPr>
            <a:xfrm>
              <a:off x="7954369" y="731886"/>
              <a:ext cx="219459" cy="219459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フリーフォーム 551">
              <a:extLst>
                <a:ext uri="{FF2B5EF4-FFF2-40B4-BE49-F238E27FC236}">
                  <a16:creationId xmlns:a16="http://schemas.microsoft.com/office/drawing/2014/main" id="{FCD69287-1E99-7A46-9974-9CA99780E8FC}"/>
                </a:ext>
              </a:extLst>
            </p:cNvPr>
            <p:cNvSpPr/>
            <p:nvPr/>
          </p:nvSpPr>
          <p:spPr>
            <a:xfrm rot="10800000">
              <a:off x="7563297" y="537623"/>
              <a:ext cx="1007654" cy="1007654"/>
            </a:xfrm>
            <a:custGeom>
              <a:avLst/>
              <a:gdLst>
                <a:gd name="connsiteX0" fmla="*/ 1007654 w 1007654"/>
                <a:gd name="connsiteY0" fmla="*/ 1007654 h 1007654"/>
                <a:gd name="connsiteX1" fmla="*/ 0 w 1007654"/>
                <a:gd name="connsiteY1" fmla="*/ 1007654 h 1007654"/>
                <a:gd name="connsiteX2" fmla="*/ 0 w 1007654"/>
                <a:gd name="connsiteY2" fmla="*/ 0 h 1007654"/>
                <a:gd name="connsiteX3" fmla="*/ 164594 w 1007654"/>
                <a:gd name="connsiteY3" fmla="*/ 0 h 1007654"/>
                <a:gd name="connsiteX4" fmla="*/ 163815 w 1007654"/>
                <a:gd name="connsiteY4" fmla="*/ 5916 h 1007654"/>
                <a:gd name="connsiteX5" fmla="*/ 160408 w 1007654"/>
                <a:gd name="connsiteY5" fmla="*/ 6829 h 1007654"/>
                <a:gd name="connsiteX6" fmla="*/ 211215 w 1007654"/>
                <a:gd name="connsiteY6" fmla="*/ 234096 h 1007654"/>
                <a:gd name="connsiteX7" fmla="*/ 211215 w 1007654"/>
                <a:gd name="connsiteY7" fmla="*/ 234097 h 1007654"/>
                <a:gd name="connsiteX8" fmla="*/ 262277 w 1007654"/>
                <a:gd name="connsiteY8" fmla="*/ 462501 h 1007654"/>
                <a:gd name="connsiteX9" fmla="*/ 265263 w 1007654"/>
                <a:gd name="connsiteY9" fmla="*/ 461701 h 1007654"/>
                <a:gd name="connsiteX10" fmla="*/ 276126 w 1007654"/>
                <a:gd name="connsiteY10" fmla="*/ 497267 h 1007654"/>
                <a:gd name="connsiteX11" fmla="*/ 310880 w 1007654"/>
                <a:gd name="connsiteY11" fmla="*/ 525886 h 1007654"/>
                <a:gd name="connsiteX12" fmla="*/ 316530 w 1007654"/>
                <a:gd name="connsiteY12" fmla="*/ 527027 h 1007654"/>
                <a:gd name="connsiteX13" fmla="*/ 359254 w 1007654"/>
                <a:gd name="connsiteY13" fmla="*/ 541049 h 1007654"/>
                <a:gd name="connsiteX14" fmla="*/ 506851 w 1007654"/>
                <a:gd name="connsiteY14" fmla="*/ 554577 h 1007654"/>
                <a:gd name="connsiteX15" fmla="*/ 699180 w 1007654"/>
                <a:gd name="connsiteY15" fmla="*/ 526368 h 1007654"/>
                <a:gd name="connsiteX16" fmla="*/ 710924 w 1007654"/>
                <a:gd name="connsiteY16" fmla="*/ 513497 h 1007654"/>
                <a:gd name="connsiteX17" fmla="*/ 721884 w 1007654"/>
                <a:gd name="connsiteY17" fmla="*/ 508958 h 1007654"/>
                <a:gd name="connsiteX18" fmla="*/ 738813 w 1007654"/>
                <a:gd name="connsiteY18" fmla="*/ 483849 h 1007654"/>
                <a:gd name="connsiteX19" fmla="*/ 743237 w 1007654"/>
                <a:gd name="connsiteY19" fmla="*/ 461930 h 1007654"/>
                <a:gd name="connsiteX20" fmla="*/ 745376 w 1007654"/>
                <a:gd name="connsiteY20" fmla="*/ 462503 h 1007654"/>
                <a:gd name="connsiteX21" fmla="*/ 796441 w 1007654"/>
                <a:gd name="connsiteY21" fmla="*/ 234097 h 1007654"/>
                <a:gd name="connsiteX22" fmla="*/ 847248 w 1007654"/>
                <a:gd name="connsiteY22" fmla="*/ 6831 h 1007654"/>
                <a:gd name="connsiteX23" fmla="*/ 843841 w 1007654"/>
                <a:gd name="connsiteY23" fmla="*/ 5916 h 1007654"/>
                <a:gd name="connsiteX24" fmla="*/ 843062 w 1007654"/>
                <a:gd name="connsiteY24" fmla="*/ 0 h 1007654"/>
                <a:gd name="connsiteX25" fmla="*/ 1007654 w 1007654"/>
                <a:gd name="connsiteY25" fmla="*/ 0 h 1007654"/>
                <a:gd name="connsiteX26" fmla="*/ 1007654 w 1007654"/>
                <a:gd name="connsiteY26" fmla="*/ 1007654 h 100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07654" h="1007654">
                  <a:moveTo>
                    <a:pt x="1007654" y="1007654"/>
                  </a:moveTo>
                  <a:lnTo>
                    <a:pt x="0" y="1007654"/>
                  </a:lnTo>
                  <a:lnTo>
                    <a:pt x="0" y="0"/>
                  </a:lnTo>
                  <a:lnTo>
                    <a:pt x="164594" y="0"/>
                  </a:lnTo>
                  <a:lnTo>
                    <a:pt x="163815" y="5916"/>
                  </a:lnTo>
                  <a:lnTo>
                    <a:pt x="160408" y="6829"/>
                  </a:lnTo>
                  <a:lnTo>
                    <a:pt x="211215" y="234096"/>
                  </a:lnTo>
                  <a:lnTo>
                    <a:pt x="211215" y="234097"/>
                  </a:lnTo>
                  <a:lnTo>
                    <a:pt x="262277" y="462501"/>
                  </a:lnTo>
                  <a:lnTo>
                    <a:pt x="265263" y="461701"/>
                  </a:lnTo>
                  <a:lnTo>
                    <a:pt x="276126" y="497267"/>
                  </a:lnTo>
                  <a:cubicBezTo>
                    <a:pt x="284643" y="509874"/>
                    <a:pt x="296705" y="519890"/>
                    <a:pt x="310880" y="525886"/>
                  </a:cubicBezTo>
                  <a:lnTo>
                    <a:pt x="316530" y="527027"/>
                  </a:lnTo>
                  <a:lnTo>
                    <a:pt x="359254" y="541049"/>
                  </a:lnTo>
                  <a:cubicBezTo>
                    <a:pt x="397028" y="549407"/>
                    <a:pt x="449211" y="554577"/>
                    <a:pt x="506851" y="554577"/>
                  </a:cubicBezTo>
                  <a:cubicBezTo>
                    <a:pt x="593311" y="554577"/>
                    <a:pt x="667494" y="542944"/>
                    <a:pt x="699180" y="526368"/>
                  </a:cubicBezTo>
                  <a:lnTo>
                    <a:pt x="710924" y="513497"/>
                  </a:lnTo>
                  <a:lnTo>
                    <a:pt x="721884" y="508958"/>
                  </a:lnTo>
                  <a:cubicBezTo>
                    <a:pt x="729031" y="501810"/>
                    <a:pt x="734814" y="493299"/>
                    <a:pt x="738813" y="483849"/>
                  </a:cubicBezTo>
                  <a:lnTo>
                    <a:pt x="743237" y="461930"/>
                  </a:lnTo>
                  <a:lnTo>
                    <a:pt x="745376" y="462503"/>
                  </a:lnTo>
                  <a:lnTo>
                    <a:pt x="796441" y="234097"/>
                  </a:lnTo>
                  <a:lnTo>
                    <a:pt x="847248" y="6831"/>
                  </a:lnTo>
                  <a:lnTo>
                    <a:pt x="843841" y="5916"/>
                  </a:lnTo>
                  <a:lnTo>
                    <a:pt x="843062" y="0"/>
                  </a:lnTo>
                  <a:lnTo>
                    <a:pt x="1007654" y="0"/>
                  </a:lnTo>
                  <a:lnTo>
                    <a:pt x="1007654" y="100765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3" name="フリーフォーム 552">
              <a:extLst>
                <a:ext uri="{FF2B5EF4-FFF2-40B4-BE49-F238E27FC236}">
                  <a16:creationId xmlns:a16="http://schemas.microsoft.com/office/drawing/2014/main" id="{ACE3A03A-DA4B-1F4D-86DB-C79186BAEB32}"/>
                </a:ext>
              </a:extLst>
            </p:cNvPr>
            <p:cNvSpPr/>
            <p:nvPr/>
          </p:nvSpPr>
          <p:spPr>
            <a:xfrm rot="10800000">
              <a:off x="8229740" y="1279673"/>
              <a:ext cx="97147" cy="265604"/>
            </a:xfrm>
            <a:custGeom>
              <a:avLst/>
              <a:gdLst>
                <a:gd name="connsiteX0" fmla="*/ 83224 w 97147"/>
                <a:gd name="connsiteY0" fmla="*/ 265604 h 265604"/>
                <a:gd name="connsiteX1" fmla="*/ 65125 w 97147"/>
                <a:gd name="connsiteY1" fmla="*/ 207845 h 265604"/>
                <a:gd name="connsiteX2" fmla="*/ 65127 w 97147"/>
                <a:gd name="connsiteY2" fmla="*/ 207845 h 265604"/>
                <a:gd name="connsiteX3" fmla="*/ 0 w 97147"/>
                <a:gd name="connsiteY3" fmla="*/ 0 h 265604"/>
                <a:gd name="connsiteX4" fmla="*/ 97147 w 97147"/>
                <a:gd name="connsiteY4" fmla="*/ 0 h 265604"/>
                <a:gd name="connsiteX5" fmla="*/ 83224 w 97147"/>
                <a:gd name="connsiteY5" fmla="*/ 265604 h 26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147" h="265604">
                  <a:moveTo>
                    <a:pt x="83224" y="265604"/>
                  </a:moveTo>
                  <a:lnTo>
                    <a:pt x="65125" y="207845"/>
                  </a:lnTo>
                  <a:lnTo>
                    <a:pt x="65127" y="207845"/>
                  </a:lnTo>
                  <a:lnTo>
                    <a:pt x="0" y="0"/>
                  </a:lnTo>
                  <a:lnTo>
                    <a:pt x="97147" y="0"/>
                  </a:lnTo>
                  <a:lnTo>
                    <a:pt x="83224" y="26560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4" name="フリーフォーム 553">
              <a:extLst>
                <a:ext uri="{FF2B5EF4-FFF2-40B4-BE49-F238E27FC236}">
                  <a16:creationId xmlns:a16="http://schemas.microsoft.com/office/drawing/2014/main" id="{1C73F75B-5E06-604E-98CD-5458A439C994}"/>
                </a:ext>
              </a:extLst>
            </p:cNvPr>
            <p:cNvSpPr/>
            <p:nvPr/>
          </p:nvSpPr>
          <p:spPr>
            <a:xfrm rot="10800000">
              <a:off x="7807359" y="1296213"/>
              <a:ext cx="91098" cy="249064"/>
            </a:xfrm>
            <a:custGeom>
              <a:avLst/>
              <a:gdLst>
                <a:gd name="connsiteX0" fmla="*/ 13055 w 91098"/>
                <a:gd name="connsiteY0" fmla="*/ 249064 h 249064"/>
                <a:gd name="connsiteX1" fmla="*/ 0 w 91098"/>
                <a:gd name="connsiteY1" fmla="*/ 0 h 249064"/>
                <a:gd name="connsiteX2" fmla="*/ 91098 w 91098"/>
                <a:gd name="connsiteY2" fmla="*/ 0 h 249064"/>
                <a:gd name="connsiteX3" fmla="*/ 25971 w 91098"/>
                <a:gd name="connsiteY3" fmla="*/ 207845 h 249064"/>
                <a:gd name="connsiteX4" fmla="*/ 13055 w 91098"/>
                <a:gd name="connsiteY4" fmla="*/ 249064 h 24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98" h="249064">
                  <a:moveTo>
                    <a:pt x="13055" y="249064"/>
                  </a:moveTo>
                  <a:lnTo>
                    <a:pt x="0" y="0"/>
                  </a:lnTo>
                  <a:lnTo>
                    <a:pt x="91098" y="0"/>
                  </a:lnTo>
                  <a:lnTo>
                    <a:pt x="25971" y="207845"/>
                  </a:lnTo>
                  <a:lnTo>
                    <a:pt x="13055" y="24906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5" name="グループ化 554">
            <a:extLst>
              <a:ext uri="{FF2B5EF4-FFF2-40B4-BE49-F238E27FC236}">
                <a16:creationId xmlns:a16="http://schemas.microsoft.com/office/drawing/2014/main" id="{69720205-2D37-B547-9E61-1DD12DD07B29}"/>
              </a:ext>
            </a:extLst>
          </p:cNvPr>
          <p:cNvGrpSpPr/>
          <p:nvPr/>
        </p:nvGrpSpPr>
        <p:grpSpPr>
          <a:xfrm>
            <a:off x="8490368" y="1074063"/>
            <a:ext cx="397093" cy="397093"/>
            <a:chOff x="7563297" y="537623"/>
            <a:chExt cx="1007654" cy="1007654"/>
          </a:xfrm>
        </p:grpSpPr>
        <p:sp>
          <p:nvSpPr>
            <p:cNvPr id="556" name="円/楕円 555">
              <a:extLst>
                <a:ext uri="{FF2B5EF4-FFF2-40B4-BE49-F238E27FC236}">
                  <a16:creationId xmlns:a16="http://schemas.microsoft.com/office/drawing/2014/main" id="{719570E1-3F4F-C84C-89D9-B693CE74DE35}"/>
                </a:ext>
              </a:extLst>
            </p:cNvPr>
            <p:cNvSpPr/>
            <p:nvPr/>
          </p:nvSpPr>
          <p:spPr>
            <a:xfrm>
              <a:off x="7954369" y="731886"/>
              <a:ext cx="219459" cy="219459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フリーフォーム 556">
              <a:extLst>
                <a:ext uri="{FF2B5EF4-FFF2-40B4-BE49-F238E27FC236}">
                  <a16:creationId xmlns:a16="http://schemas.microsoft.com/office/drawing/2014/main" id="{CBCC3832-48FB-D44D-A17D-5FA35838E7CF}"/>
                </a:ext>
              </a:extLst>
            </p:cNvPr>
            <p:cNvSpPr/>
            <p:nvPr/>
          </p:nvSpPr>
          <p:spPr>
            <a:xfrm rot="10800000">
              <a:off x="7563297" y="537623"/>
              <a:ext cx="1007654" cy="1007654"/>
            </a:xfrm>
            <a:custGeom>
              <a:avLst/>
              <a:gdLst>
                <a:gd name="connsiteX0" fmla="*/ 1007654 w 1007654"/>
                <a:gd name="connsiteY0" fmla="*/ 1007654 h 1007654"/>
                <a:gd name="connsiteX1" fmla="*/ 0 w 1007654"/>
                <a:gd name="connsiteY1" fmla="*/ 1007654 h 1007654"/>
                <a:gd name="connsiteX2" fmla="*/ 0 w 1007654"/>
                <a:gd name="connsiteY2" fmla="*/ 0 h 1007654"/>
                <a:gd name="connsiteX3" fmla="*/ 164594 w 1007654"/>
                <a:gd name="connsiteY3" fmla="*/ 0 h 1007654"/>
                <a:gd name="connsiteX4" fmla="*/ 163815 w 1007654"/>
                <a:gd name="connsiteY4" fmla="*/ 5916 h 1007654"/>
                <a:gd name="connsiteX5" fmla="*/ 160408 w 1007654"/>
                <a:gd name="connsiteY5" fmla="*/ 6829 h 1007654"/>
                <a:gd name="connsiteX6" fmla="*/ 211215 w 1007654"/>
                <a:gd name="connsiteY6" fmla="*/ 234096 h 1007654"/>
                <a:gd name="connsiteX7" fmla="*/ 211215 w 1007654"/>
                <a:gd name="connsiteY7" fmla="*/ 234097 h 1007654"/>
                <a:gd name="connsiteX8" fmla="*/ 262277 w 1007654"/>
                <a:gd name="connsiteY8" fmla="*/ 462501 h 1007654"/>
                <a:gd name="connsiteX9" fmla="*/ 265263 w 1007654"/>
                <a:gd name="connsiteY9" fmla="*/ 461701 h 1007654"/>
                <a:gd name="connsiteX10" fmla="*/ 276126 w 1007654"/>
                <a:gd name="connsiteY10" fmla="*/ 497267 h 1007654"/>
                <a:gd name="connsiteX11" fmla="*/ 310880 w 1007654"/>
                <a:gd name="connsiteY11" fmla="*/ 525886 h 1007654"/>
                <a:gd name="connsiteX12" fmla="*/ 316530 w 1007654"/>
                <a:gd name="connsiteY12" fmla="*/ 527027 h 1007654"/>
                <a:gd name="connsiteX13" fmla="*/ 359254 w 1007654"/>
                <a:gd name="connsiteY13" fmla="*/ 541049 h 1007654"/>
                <a:gd name="connsiteX14" fmla="*/ 506851 w 1007654"/>
                <a:gd name="connsiteY14" fmla="*/ 554577 h 1007654"/>
                <a:gd name="connsiteX15" fmla="*/ 699180 w 1007654"/>
                <a:gd name="connsiteY15" fmla="*/ 526368 h 1007654"/>
                <a:gd name="connsiteX16" fmla="*/ 710924 w 1007654"/>
                <a:gd name="connsiteY16" fmla="*/ 513497 h 1007654"/>
                <a:gd name="connsiteX17" fmla="*/ 721884 w 1007654"/>
                <a:gd name="connsiteY17" fmla="*/ 508958 h 1007654"/>
                <a:gd name="connsiteX18" fmla="*/ 738813 w 1007654"/>
                <a:gd name="connsiteY18" fmla="*/ 483849 h 1007654"/>
                <a:gd name="connsiteX19" fmla="*/ 743237 w 1007654"/>
                <a:gd name="connsiteY19" fmla="*/ 461930 h 1007654"/>
                <a:gd name="connsiteX20" fmla="*/ 745376 w 1007654"/>
                <a:gd name="connsiteY20" fmla="*/ 462503 h 1007654"/>
                <a:gd name="connsiteX21" fmla="*/ 796441 w 1007654"/>
                <a:gd name="connsiteY21" fmla="*/ 234097 h 1007654"/>
                <a:gd name="connsiteX22" fmla="*/ 847248 w 1007654"/>
                <a:gd name="connsiteY22" fmla="*/ 6831 h 1007654"/>
                <a:gd name="connsiteX23" fmla="*/ 843841 w 1007654"/>
                <a:gd name="connsiteY23" fmla="*/ 5916 h 1007654"/>
                <a:gd name="connsiteX24" fmla="*/ 843062 w 1007654"/>
                <a:gd name="connsiteY24" fmla="*/ 0 h 1007654"/>
                <a:gd name="connsiteX25" fmla="*/ 1007654 w 1007654"/>
                <a:gd name="connsiteY25" fmla="*/ 0 h 1007654"/>
                <a:gd name="connsiteX26" fmla="*/ 1007654 w 1007654"/>
                <a:gd name="connsiteY26" fmla="*/ 1007654 h 100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07654" h="1007654">
                  <a:moveTo>
                    <a:pt x="1007654" y="1007654"/>
                  </a:moveTo>
                  <a:lnTo>
                    <a:pt x="0" y="1007654"/>
                  </a:lnTo>
                  <a:lnTo>
                    <a:pt x="0" y="0"/>
                  </a:lnTo>
                  <a:lnTo>
                    <a:pt x="164594" y="0"/>
                  </a:lnTo>
                  <a:lnTo>
                    <a:pt x="163815" y="5916"/>
                  </a:lnTo>
                  <a:lnTo>
                    <a:pt x="160408" y="6829"/>
                  </a:lnTo>
                  <a:lnTo>
                    <a:pt x="211215" y="234096"/>
                  </a:lnTo>
                  <a:lnTo>
                    <a:pt x="211215" y="234097"/>
                  </a:lnTo>
                  <a:lnTo>
                    <a:pt x="262277" y="462501"/>
                  </a:lnTo>
                  <a:lnTo>
                    <a:pt x="265263" y="461701"/>
                  </a:lnTo>
                  <a:lnTo>
                    <a:pt x="276126" y="497267"/>
                  </a:lnTo>
                  <a:cubicBezTo>
                    <a:pt x="284643" y="509874"/>
                    <a:pt x="296705" y="519890"/>
                    <a:pt x="310880" y="525886"/>
                  </a:cubicBezTo>
                  <a:lnTo>
                    <a:pt x="316530" y="527027"/>
                  </a:lnTo>
                  <a:lnTo>
                    <a:pt x="359254" y="541049"/>
                  </a:lnTo>
                  <a:cubicBezTo>
                    <a:pt x="397028" y="549407"/>
                    <a:pt x="449211" y="554577"/>
                    <a:pt x="506851" y="554577"/>
                  </a:cubicBezTo>
                  <a:cubicBezTo>
                    <a:pt x="593311" y="554577"/>
                    <a:pt x="667494" y="542944"/>
                    <a:pt x="699180" y="526368"/>
                  </a:cubicBezTo>
                  <a:lnTo>
                    <a:pt x="710924" y="513497"/>
                  </a:lnTo>
                  <a:lnTo>
                    <a:pt x="721884" y="508958"/>
                  </a:lnTo>
                  <a:cubicBezTo>
                    <a:pt x="729031" y="501810"/>
                    <a:pt x="734814" y="493299"/>
                    <a:pt x="738813" y="483849"/>
                  </a:cubicBezTo>
                  <a:lnTo>
                    <a:pt x="743237" y="461930"/>
                  </a:lnTo>
                  <a:lnTo>
                    <a:pt x="745376" y="462503"/>
                  </a:lnTo>
                  <a:lnTo>
                    <a:pt x="796441" y="234097"/>
                  </a:lnTo>
                  <a:lnTo>
                    <a:pt x="847248" y="6831"/>
                  </a:lnTo>
                  <a:lnTo>
                    <a:pt x="843841" y="5916"/>
                  </a:lnTo>
                  <a:lnTo>
                    <a:pt x="843062" y="0"/>
                  </a:lnTo>
                  <a:lnTo>
                    <a:pt x="1007654" y="0"/>
                  </a:lnTo>
                  <a:lnTo>
                    <a:pt x="1007654" y="100765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8" name="フリーフォーム 557">
              <a:extLst>
                <a:ext uri="{FF2B5EF4-FFF2-40B4-BE49-F238E27FC236}">
                  <a16:creationId xmlns:a16="http://schemas.microsoft.com/office/drawing/2014/main" id="{1873F89A-D323-1C4F-A929-B5AE172C622A}"/>
                </a:ext>
              </a:extLst>
            </p:cNvPr>
            <p:cNvSpPr/>
            <p:nvPr/>
          </p:nvSpPr>
          <p:spPr>
            <a:xfrm rot="10800000">
              <a:off x="8229740" y="1279673"/>
              <a:ext cx="97147" cy="265604"/>
            </a:xfrm>
            <a:custGeom>
              <a:avLst/>
              <a:gdLst>
                <a:gd name="connsiteX0" fmla="*/ 83224 w 97147"/>
                <a:gd name="connsiteY0" fmla="*/ 265604 h 265604"/>
                <a:gd name="connsiteX1" fmla="*/ 65125 w 97147"/>
                <a:gd name="connsiteY1" fmla="*/ 207845 h 265604"/>
                <a:gd name="connsiteX2" fmla="*/ 65127 w 97147"/>
                <a:gd name="connsiteY2" fmla="*/ 207845 h 265604"/>
                <a:gd name="connsiteX3" fmla="*/ 0 w 97147"/>
                <a:gd name="connsiteY3" fmla="*/ 0 h 265604"/>
                <a:gd name="connsiteX4" fmla="*/ 97147 w 97147"/>
                <a:gd name="connsiteY4" fmla="*/ 0 h 265604"/>
                <a:gd name="connsiteX5" fmla="*/ 83224 w 97147"/>
                <a:gd name="connsiteY5" fmla="*/ 265604 h 26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147" h="265604">
                  <a:moveTo>
                    <a:pt x="83224" y="265604"/>
                  </a:moveTo>
                  <a:lnTo>
                    <a:pt x="65125" y="207845"/>
                  </a:lnTo>
                  <a:lnTo>
                    <a:pt x="65127" y="207845"/>
                  </a:lnTo>
                  <a:lnTo>
                    <a:pt x="0" y="0"/>
                  </a:lnTo>
                  <a:lnTo>
                    <a:pt x="97147" y="0"/>
                  </a:lnTo>
                  <a:lnTo>
                    <a:pt x="83224" y="26560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9" name="フリーフォーム 558">
              <a:extLst>
                <a:ext uri="{FF2B5EF4-FFF2-40B4-BE49-F238E27FC236}">
                  <a16:creationId xmlns:a16="http://schemas.microsoft.com/office/drawing/2014/main" id="{28031E8B-0CC8-5543-80C0-54E737960D36}"/>
                </a:ext>
              </a:extLst>
            </p:cNvPr>
            <p:cNvSpPr/>
            <p:nvPr/>
          </p:nvSpPr>
          <p:spPr>
            <a:xfrm rot="10800000">
              <a:off x="7807359" y="1296213"/>
              <a:ext cx="91098" cy="249064"/>
            </a:xfrm>
            <a:custGeom>
              <a:avLst/>
              <a:gdLst>
                <a:gd name="connsiteX0" fmla="*/ 13055 w 91098"/>
                <a:gd name="connsiteY0" fmla="*/ 249064 h 249064"/>
                <a:gd name="connsiteX1" fmla="*/ 0 w 91098"/>
                <a:gd name="connsiteY1" fmla="*/ 0 h 249064"/>
                <a:gd name="connsiteX2" fmla="*/ 91098 w 91098"/>
                <a:gd name="connsiteY2" fmla="*/ 0 h 249064"/>
                <a:gd name="connsiteX3" fmla="*/ 25971 w 91098"/>
                <a:gd name="connsiteY3" fmla="*/ 207845 h 249064"/>
                <a:gd name="connsiteX4" fmla="*/ 13055 w 91098"/>
                <a:gd name="connsiteY4" fmla="*/ 249064 h 24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98" h="249064">
                  <a:moveTo>
                    <a:pt x="13055" y="249064"/>
                  </a:moveTo>
                  <a:lnTo>
                    <a:pt x="0" y="0"/>
                  </a:lnTo>
                  <a:lnTo>
                    <a:pt x="91098" y="0"/>
                  </a:lnTo>
                  <a:lnTo>
                    <a:pt x="25971" y="207845"/>
                  </a:lnTo>
                  <a:lnTo>
                    <a:pt x="13055" y="249064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C11D4892-4972-6A40-8179-2A71894972A8}"/>
              </a:ext>
            </a:extLst>
          </p:cNvPr>
          <p:cNvGrpSpPr/>
          <p:nvPr/>
        </p:nvGrpSpPr>
        <p:grpSpPr>
          <a:xfrm>
            <a:off x="10822414" y="2248907"/>
            <a:ext cx="452588" cy="307876"/>
            <a:chOff x="10822414" y="2248907"/>
            <a:chExt cx="452588" cy="307876"/>
          </a:xfrm>
        </p:grpSpPr>
        <p:sp>
          <p:nvSpPr>
            <p:cNvPr id="1558" name="正方形/長方形 1557">
              <a:extLst>
                <a:ext uri="{FF2B5EF4-FFF2-40B4-BE49-F238E27FC236}">
                  <a16:creationId xmlns:a16="http://schemas.microsoft.com/office/drawing/2014/main" id="{2DEDEC05-32B2-4846-83DF-C3EAFDB7D597}"/>
                </a:ext>
              </a:extLst>
            </p:cNvPr>
            <p:cNvSpPr/>
            <p:nvPr/>
          </p:nvSpPr>
          <p:spPr>
            <a:xfrm>
              <a:off x="10860650" y="2392205"/>
              <a:ext cx="80625" cy="164578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正方形/長方形 1558">
              <a:extLst>
                <a:ext uri="{FF2B5EF4-FFF2-40B4-BE49-F238E27FC236}">
                  <a16:creationId xmlns:a16="http://schemas.microsoft.com/office/drawing/2014/main" id="{280FE61C-145A-DE44-B793-C46307920D34}"/>
                </a:ext>
              </a:extLst>
            </p:cNvPr>
            <p:cNvSpPr/>
            <p:nvPr/>
          </p:nvSpPr>
          <p:spPr>
            <a:xfrm>
              <a:off x="11008396" y="2297100"/>
              <a:ext cx="80625" cy="259683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0" name="正方形/長方形 1559">
              <a:extLst>
                <a:ext uri="{FF2B5EF4-FFF2-40B4-BE49-F238E27FC236}">
                  <a16:creationId xmlns:a16="http://schemas.microsoft.com/office/drawing/2014/main" id="{10026630-788E-F54C-B84E-64931F6C2C1A}"/>
                </a:ext>
              </a:extLst>
            </p:cNvPr>
            <p:cNvSpPr/>
            <p:nvPr/>
          </p:nvSpPr>
          <p:spPr>
            <a:xfrm>
              <a:off x="11156141" y="2248907"/>
              <a:ext cx="80625" cy="307876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A6280762-9DD0-ED47-AC6D-26690C7A94B1}"/>
                </a:ext>
              </a:extLst>
            </p:cNvPr>
            <p:cNvCxnSpPr>
              <a:cxnSpLocks/>
            </p:cNvCxnSpPr>
            <p:nvPr/>
          </p:nvCxnSpPr>
          <p:spPr>
            <a:xfrm>
              <a:off x="10822414" y="2556783"/>
              <a:ext cx="452588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6B5A88D-D04F-DD47-A1FA-7EF2A08B708B}"/>
              </a:ext>
            </a:extLst>
          </p:cNvPr>
          <p:cNvSpPr/>
          <p:nvPr/>
        </p:nvSpPr>
        <p:spPr>
          <a:xfrm>
            <a:off x="9987007" y="4964853"/>
            <a:ext cx="180975" cy="159448"/>
          </a:xfrm>
          <a:custGeom>
            <a:avLst/>
            <a:gdLst>
              <a:gd name="connsiteX0" fmla="*/ 0 w 180975"/>
              <a:gd name="connsiteY0" fmla="*/ 0 h 220837"/>
              <a:gd name="connsiteX1" fmla="*/ 180975 w 180975"/>
              <a:gd name="connsiteY1" fmla="*/ 0 h 220837"/>
              <a:gd name="connsiteX2" fmla="*/ 180975 w 180975"/>
              <a:gd name="connsiteY2" fmla="*/ 220837 h 220837"/>
              <a:gd name="connsiteX3" fmla="*/ 0 w 180975"/>
              <a:gd name="connsiteY3" fmla="*/ 220837 h 220837"/>
              <a:gd name="connsiteX4" fmla="*/ 0 w 180975"/>
              <a:gd name="connsiteY4" fmla="*/ 0 h 220837"/>
              <a:gd name="connsiteX0" fmla="*/ 0 w 180975"/>
              <a:gd name="connsiteY0" fmla="*/ 220837 h 312277"/>
              <a:gd name="connsiteX1" fmla="*/ 0 w 180975"/>
              <a:gd name="connsiteY1" fmla="*/ 0 h 312277"/>
              <a:gd name="connsiteX2" fmla="*/ 180975 w 180975"/>
              <a:gd name="connsiteY2" fmla="*/ 0 h 312277"/>
              <a:gd name="connsiteX3" fmla="*/ 180975 w 180975"/>
              <a:gd name="connsiteY3" fmla="*/ 220837 h 312277"/>
              <a:gd name="connsiteX4" fmla="*/ 91440 w 180975"/>
              <a:gd name="connsiteY4" fmla="*/ 312277 h 312277"/>
              <a:gd name="connsiteX0" fmla="*/ 0 w 180975"/>
              <a:gd name="connsiteY0" fmla="*/ 220837 h 220837"/>
              <a:gd name="connsiteX1" fmla="*/ 0 w 180975"/>
              <a:gd name="connsiteY1" fmla="*/ 0 h 220837"/>
              <a:gd name="connsiteX2" fmla="*/ 180975 w 180975"/>
              <a:gd name="connsiteY2" fmla="*/ 0 h 220837"/>
              <a:gd name="connsiteX3" fmla="*/ 180975 w 180975"/>
              <a:gd name="connsiteY3" fmla="*/ 220837 h 22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220837">
                <a:moveTo>
                  <a:pt x="0" y="220837"/>
                </a:moveTo>
                <a:lnTo>
                  <a:pt x="0" y="0"/>
                </a:lnTo>
                <a:lnTo>
                  <a:pt x="180975" y="0"/>
                </a:lnTo>
                <a:lnTo>
                  <a:pt x="180975" y="220837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正方形/長方形 55">
            <a:extLst>
              <a:ext uri="{FF2B5EF4-FFF2-40B4-BE49-F238E27FC236}">
                <a16:creationId xmlns:a16="http://schemas.microsoft.com/office/drawing/2014/main" id="{6491479B-839D-F54A-85C7-015F4E4DECF4}"/>
              </a:ext>
            </a:extLst>
          </p:cNvPr>
          <p:cNvSpPr/>
          <p:nvPr/>
        </p:nvSpPr>
        <p:spPr>
          <a:xfrm rot="10800000">
            <a:off x="9987007" y="5452739"/>
            <a:ext cx="180975" cy="165090"/>
          </a:xfrm>
          <a:custGeom>
            <a:avLst/>
            <a:gdLst>
              <a:gd name="connsiteX0" fmla="*/ 0 w 180975"/>
              <a:gd name="connsiteY0" fmla="*/ 0 h 220837"/>
              <a:gd name="connsiteX1" fmla="*/ 180975 w 180975"/>
              <a:gd name="connsiteY1" fmla="*/ 0 h 220837"/>
              <a:gd name="connsiteX2" fmla="*/ 180975 w 180975"/>
              <a:gd name="connsiteY2" fmla="*/ 220837 h 220837"/>
              <a:gd name="connsiteX3" fmla="*/ 0 w 180975"/>
              <a:gd name="connsiteY3" fmla="*/ 220837 h 220837"/>
              <a:gd name="connsiteX4" fmla="*/ 0 w 180975"/>
              <a:gd name="connsiteY4" fmla="*/ 0 h 220837"/>
              <a:gd name="connsiteX0" fmla="*/ 0 w 180975"/>
              <a:gd name="connsiteY0" fmla="*/ 220837 h 312277"/>
              <a:gd name="connsiteX1" fmla="*/ 0 w 180975"/>
              <a:gd name="connsiteY1" fmla="*/ 0 h 312277"/>
              <a:gd name="connsiteX2" fmla="*/ 180975 w 180975"/>
              <a:gd name="connsiteY2" fmla="*/ 0 h 312277"/>
              <a:gd name="connsiteX3" fmla="*/ 180975 w 180975"/>
              <a:gd name="connsiteY3" fmla="*/ 220837 h 312277"/>
              <a:gd name="connsiteX4" fmla="*/ 91440 w 180975"/>
              <a:gd name="connsiteY4" fmla="*/ 312277 h 312277"/>
              <a:gd name="connsiteX0" fmla="*/ 0 w 180975"/>
              <a:gd name="connsiteY0" fmla="*/ 220837 h 220837"/>
              <a:gd name="connsiteX1" fmla="*/ 0 w 180975"/>
              <a:gd name="connsiteY1" fmla="*/ 0 h 220837"/>
              <a:gd name="connsiteX2" fmla="*/ 180975 w 180975"/>
              <a:gd name="connsiteY2" fmla="*/ 0 h 220837"/>
              <a:gd name="connsiteX3" fmla="*/ 180975 w 180975"/>
              <a:gd name="connsiteY3" fmla="*/ 220837 h 22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220837">
                <a:moveTo>
                  <a:pt x="0" y="220837"/>
                </a:moveTo>
                <a:lnTo>
                  <a:pt x="0" y="0"/>
                </a:lnTo>
                <a:lnTo>
                  <a:pt x="180975" y="0"/>
                </a:lnTo>
                <a:lnTo>
                  <a:pt x="180975" y="220837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7158D6BA-4C45-CD4D-8926-5FB39A17B7F8}"/>
              </a:ext>
            </a:extLst>
          </p:cNvPr>
          <p:cNvCxnSpPr>
            <a:cxnSpLocks/>
          </p:cNvCxnSpPr>
          <p:nvPr/>
        </p:nvCxnSpPr>
        <p:spPr>
          <a:xfrm>
            <a:off x="10013994" y="5570233"/>
            <a:ext cx="127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直線コネクタ 566">
            <a:extLst>
              <a:ext uri="{FF2B5EF4-FFF2-40B4-BE49-F238E27FC236}">
                <a16:creationId xmlns:a16="http://schemas.microsoft.com/office/drawing/2014/main" id="{7894F91A-76A9-CA4D-8E26-F868BA780412}"/>
              </a:ext>
            </a:extLst>
          </p:cNvPr>
          <p:cNvCxnSpPr>
            <a:cxnSpLocks/>
          </p:cNvCxnSpPr>
          <p:nvPr/>
        </p:nvCxnSpPr>
        <p:spPr>
          <a:xfrm>
            <a:off x="10013994" y="5528958"/>
            <a:ext cx="127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直線コネクタ 567">
            <a:extLst>
              <a:ext uri="{FF2B5EF4-FFF2-40B4-BE49-F238E27FC236}">
                <a16:creationId xmlns:a16="http://schemas.microsoft.com/office/drawing/2014/main" id="{1DEE33A4-9EE5-E441-BB7D-74A0C23459A7}"/>
              </a:ext>
            </a:extLst>
          </p:cNvPr>
          <p:cNvCxnSpPr>
            <a:cxnSpLocks/>
          </p:cNvCxnSpPr>
          <p:nvPr/>
        </p:nvCxnSpPr>
        <p:spPr>
          <a:xfrm>
            <a:off x="10013994" y="5487683"/>
            <a:ext cx="127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B6F457AF-43E3-4C4E-8610-A00C1C790FD6}"/>
              </a:ext>
            </a:extLst>
          </p:cNvPr>
          <p:cNvGrpSpPr/>
          <p:nvPr/>
        </p:nvGrpSpPr>
        <p:grpSpPr>
          <a:xfrm>
            <a:off x="949405" y="2137111"/>
            <a:ext cx="428400" cy="428400"/>
            <a:chOff x="1393545" y="2323455"/>
            <a:chExt cx="428400" cy="428400"/>
          </a:xfrm>
        </p:grpSpPr>
        <p:grpSp>
          <p:nvGrpSpPr>
            <p:cNvPr id="1197" name="グループ化 1196">
              <a:extLst>
                <a:ext uri="{FF2B5EF4-FFF2-40B4-BE49-F238E27FC236}">
                  <a16:creationId xmlns:a16="http://schemas.microsoft.com/office/drawing/2014/main" id="{22AD3BD7-C2A7-5641-95D4-546660E51361}"/>
                </a:ext>
              </a:extLst>
            </p:cNvPr>
            <p:cNvGrpSpPr/>
            <p:nvPr/>
          </p:nvGrpSpPr>
          <p:grpSpPr>
            <a:xfrm>
              <a:off x="1395121" y="2340151"/>
              <a:ext cx="418407" cy="367938"/>
              <a:chOff x="5847069" y="2231975"/>
              <a:chExt cx="1142703" cy="1004867"/>
            </a:xfrm>
            <a:noFill/>
          </p:grpSpPr>
          <p:sp>
            <p:nvSpPr>
              <p:cNvPr id="1198" name="フリーフォーム 1197">
                <a:extLst>
                  <a:ext uri="{FF2B5EF4-FFF2-40B4-BE49-F238E27FC236}">
                    <a16:creationId xmlns:a16="http://schemas.microsoft.com/office/drawing/2014/main" id="{CDDE01BC-98C2-704F-9E12-22030CDF562C}"/>
                  </a:ext>
                </a:extLst>
              </p:cNvPr>
              <p:cNvSpPr/>
              <p:nvPr/>
            </p:nvSpPr>
            <p:spPr>
              <a:xfrm>
                <a:off x="5847069" y="2231975"/>
                <a:ext cx="655770" cy="667304"/>
              </a:xfrm>
              <a:custGeom>
                <a:avLst/>
                <a:gdLst>
                  <a:gd name="connsiteX0" fmla="*/ 622060 w 1748127"/>
                  <a:gd name="connsiteY0" fmla="*/ 4821 h 1496491"/>
                  <a:gd name="connsiteX1" fmla="*/ 329452 w 1748127"/>
                  <a:gd name="connsiteY1" fmla="*/ 288285 h 1496491"/>
                  <a:gd name="connsiteX2" fmla="*/ 109996 w 1748127"/>
                  <a:gd name="connsiteY2" fmla="*/ 654045 h 1496491"/>
                  <a:gd name="connsiteX3" fmla="*/ 268 w 1748127"/>
                  <a:gd name="connsiteY3" fmla="*/ 1147821 h 1496491"/>
                  <a:gd name="connsiteX4" fmla="*/ 82564 w 1748127"/>
                  <a:gd name="connsiteY4" fmla="*/ 1458717 h 1496491"/>
                  <a:gd name="connsiteX5" fmla="*/ 192292 w 1748127"/>
                  <a:gd name="connsiteY5" fmla="*/ 1486149 h 1496491"/>
                  <a:gd name="connsiteX6" fmla="*/ 356884 w 1748127"/>
                  <a:gd name="connsiteY6" fmla="*/ 1412997 h 1496491"/>
                  <a:gd name="connsiteX7" fmla="*/ 512332 w 1748127"/>
                  <a:gd name="connsiteY7" fmla="*/ 1284981 h 1496491"/>
                  <a:gd name="connsiteX8" fmla="*/ 850660 w 1748127"/>
                  <a:gd name="connsiteY8" fmla="*/ 1284981 h 1496491"/>
                  <a:gd name="connsiteX9" fmla="*/ 1060972 w 1748127"/>
                  <a:gd name="connsiteY9" fmla="*/ 1010661 h 1496491"/>
                  <a:gd name="connsiteX10" fmla="*/ 1070116 w 1748127"/>
                  <a:gd name="connsiteY10" fmla="*/ 809493 h 1496491"/>
                  <a:gd name="connsiteX11" fmla="*/ 1216420 w 1748127"/>
                  <a:gd name="connsiteY11" fmla="*/ 663189 h 1496491"/>
                  <a:gd name="connsiteX12" fmla="*/ 1298716 w 1748127"/>
                  <a:gd name="connsiteY12" fmla="*/ 434589 h 1496491"/>
                  <a:gd name="connsiteX13" fmla="*/ 1627900 w 1748127"/>
                  <a:gd name="connsiteY13" fmla="*/ 205989 h 1496491"/>
                  <a:gd name="connsiteX14" fmla="*/ 1673620 w 1748127"/>
                  <a:gd name="connsiteY14" fmla="*/ 114549 h 1496491"/>
                  <a:gd name="connsiteX15" fmla="*/ 622060 w 1748127"/>
                  <a:gd name="connsiteY15" fmla="*/ 4821 h 1496491"/>
                  <a:gd name="connsiteX0" fmla="*/ 622060 w 1710866"/>
                  <a:gd name="connsiteY0" fmla="*/ 18069 h 1509739"/>
                  <a:gd name="connsiteX1" fmla="*/ 329452 w 1710866"/>
                  <a:gd name="connsiteY1" fmla="*/ 301533 h 1509739"/>
                  <a:gd name="connsiteX2" fmla="*/ 109996 w 1710866"/>
                  <a:gd name="connsiteY2" fmla="*/ 667293 h 1509739"/>
                  <a:gd name="connsiteX3" fmla="*/ 268 w 1710866"/>
                  <a:gd name="connsiteY3" fmla="*/ 1161069 h 1509739"/>
                  <a:gd name="connsiteX4" fmla="*/ 82564 w 1710866"/>
                  <a:gd name="connsiteY4" fmla="*/ 1471965 h 1509739"/>
                  <a:gd name="connsiteX5" fmla="*/ 192292 w 1710866"/>
                  <a:gd name="connsiteY5" fmla="*/ 1499397 h 1509739"/>
                  <a:gd name="connsiteX6" fmla="*/ 356884 w 1710866"/>
                  <a:gd name="connsiteY6" fmla="*/ 1426245 h 1509739"/>
                  <a:gd name="connsiteX7" fmla="*/ 512332 w 1710866"/>
                  <a:gd name="connsiteY7" fmla="*/ 1298229 h 1509739"/>
                  <a:gd name="connsiteX8" fmla="*/ 850660 w 1710866"/>
                  <a:gd name="connsiteY8" fmla="*/ 1298229 h 1509739"/>
                  <a:gd name="connsiteX9" fmla="*/ 1060972 w 1710866"/>
                  <a:gd name="connsiteY9" fmla="*/ 1023909 h 1509739"/>
                  <a:gd name="connsiteX10" fmla="*/ 1070116 w 1710866"/>
                  <a:gd name="connsiteY10" fmla="*/ 822741 h 1509739"/>
                  <a:gd name="connsiteX11" fmla="*/ 1216420 w 1710866"/>
                  <a:gd name="connsiteY11" fmla="*/ 676437 h 1509739"/>
                  <a:gd name="connsiteX12" fmla="*/ 1298716 w 1710866"/>
                  <a:gd name="connsiteY12" fmla="*/ 447837 h 1509739"/>
                  <a:gd name="connsiteX13" fmla="*/ 1627900 w 1710866"/>
                  <a:gd name="connsiteY13" fmla="*/ 219237 h 1509739"/>
                  <a:gd name="connsiteX14" fmla="*/ 1673620 w 1710866"/>
                  <a:gd name="connsiteY14" fmla="*/ 127797 h 1509739"/>
                  <a:gd name="connsiteX15" fmla="*/ 1152523 w 1710866"/>
                  <a:gd name="connsiteY15" fmla="*/ 39561 h 1509739"/>
                  <a:gd name="connsiteX16" fmla="*/ 622060 w 1710866"/>
                  <a:gd name="connsiteY16" fmla="*/ 18069 h 1509739"/>
                  <a:gd name="connsiteX0" fmla="*/ 622060 w 1718994"/>
                  <a:gd name="connsiteY0" fmla="*/ 181535 h 1673205"/>
                  <a:gd name="connsiteX1" fmla="*/ 329452 w 1718994"/>
                  <a:gd name="connsiteY1" fmla="*/ 464999 h 1673205"/>
                  <a:gd name="connsiteX2" fmla="*/ 109996 w 1718994"/>
                  <a:gd name="connsiteY2" fmla="*/ 830759 h 1673205"/>
                  <a:gd name="connsiteX3" fmla="*/ 268 w 1718994"/>
                  <a:gd name="connsiteY3" fmla="*/ 1324535 h 1673205"/>
                  <a:gd name="connsiteX4" fmla="*/ 82564 w 1718994"/>
                  <a:gd name="connsiteY4" fmla="*/ 1635431 h 1673205"/>
                  <a:gd name="connsiteX5" fmla="*/ 192292 w 1718994"/>
                  <a:gd name="connsiteY5" fmla="*/ 1662863 h 1673205"/>
                  <a:gd name="connsiteX6" fmla="*/ 356884 w 1718994"/>
                  <a:gd name="connsiteY6" fmla="*/ 1589711 h 1673205"/>
                  <a:gd name="connsiteX7" fmla="*/ 512332 w 1718994"/>
                  <a:gd name="connsiteY7" fmla="*/ 1461695 h 1673205"/>
                  <a:gd name="connsiteX8" fmla="*/ 850660 w 1718994"/>
                  <a:gd name="connsiteY8" fmla="*/ 1461695 h 1673205"/>
                  <a:gd name="connsiteX9" fmla="*/ 1060972 w 1718994"/>
                  <a:gd name="connsiteY9" fmla="*/ 1187375 h 1673205"/>
                  <a:gd name="connsiteX10" fmla="*/ 1070116 w 1718994"/>
                  <a:gd name="connsiteY10" fmla="*/ 986207 h 1673205"/>
                  <a:gd name="connsiteX11" fmla="*/ 1216420 w 1718994"/>
                  <a:gd name="connsiteY11" fmla="*/ 839903 h 1673205"/>
                  <a:gd name="connsiteX12" fmla="*/ 1298716 w 1718994"/>
                  <a:gd name="connsiteY12" fmla="*/ 611303 h 1673205"/>
                  <a:gd name="connsiteX13" fmla="*/ 1627900 w 1718994"/>
                  <a:gd name="connsiteY13" fmla="*/ 382703 h 1673205"/>
                  <a:gd name="connsiteX14" fmla="*/ 1673620 w 1718994"/>
                  <a:gd name="connsiteY14" fmla="*/ 291263 h 1673205"/>
                  <a:gd name="connsiteX15" fmla="*/ 1042795 w 1718994"/>
                  <a:gd name="connsiteY15" fmla="*/ 1859 h 1673205"/>
                  <a:gd name="connsiteX16" fmla="*/ 622060 w 1718994"/>
                  <a:gd name="connsiteY16" fmla="*/ 181535 h 1673205"/>
                  <a:gd name="connsiteX0" fmla="*/ 622060 w 1644283"/>
                  <a:gd name="connsiteY0" fmla="*/ 181535 h 1673205"/>
                  <a:gd name="connsiteX1" fmla="*/ 329452 w 1644283"/>
                  <a:gd name="connsiteY1" fmla="*/ 464999 h 1673205"/>
                  <a:gd name="connsiteX2" fmla="*/ 109996 w 1644283"/>
                  <a:gd name="connsiteY2" fmla="*/ 830759 h 1673205"/>
                  <a:gd name="connsiteX3" fmla="*/ 268 w 1644283"/>
                  <a:gd name="connsiteY3" fmla="*/ 1324535 h 1673205"/>
                  <a:gd name="connsiteX4" fmla="*/ 82564 w 1644283"/>
                  <a:gd name="connsiteY4" fmla="*/ 1635431 h 1673205"/>
                  <a:gd name="connsiteX5" fmla="*/ 192292 w 1644283"/>
                  <a:gd name="connsiteY5" fmla="*/ 1662863 h 1673205"/>
                  <a:gd name="connsiteX6" fmla="*/ 356884 w 1644283"/>
                  <a:gd name="connsiteY6" fmla="*/ 1589711 h 1673205"/>
                  <a:gd name="connsiteX7" fmla="*/ 512332 w 1644283"/>
                  <a:gd name="connsiteY7" fmla="*/ 1461695 h 1673205"/>
                  <a:gd name="connsiteX8" fmla="*/ 850660 w 1644283"/>
                  <a:gd name="connsiteY8" fmla="*/ 1461695 h 1673205"/>
                  <a:gd name="connsiteX9" fmla="*/ 1060972 w 1644283"/>
                  <a:gd name="connsiteY9" fmla="*/ 1187375 h 1673205"/>
                  <a:gd name="connsiteX10" fmla="*/ 1070116 w 1644283"/>
                  <a:gd name="connsiteY10" fmla="*/ 986207 h 1673205"/>
                  <a:gd name="connsiteX11" fmla="*/ 1216420 w 1644283"/>
                  <a:gd name="connsiteY11" fmla="*/ 839903 h 1673205"/>
                  <a:gd name="connsiteX12" fmla="*/ 1298716 w 1644283"/>
                  <a:gd name="connsiteY12" fmla="*/ 611303 h 1673205"/>
                  <a:gd name="connsiteX13" fmla="*/ 1627900 w 1644283"/>
                  <a:gd name="connsiteY13" fmla="*/ 382703 h 1673205"/>
                  <a:gd name="connsiteX14" fmla="*/ 1463308 w 1644283"/>
                  <a:gd name="connsiteY14" fmla="*/ 90095 h 1673205"/>
                  <a:gd name="connsiteX15" fmla="*/ 1042795 w 1644283"/>
                  <a:gd name="connsiteY15" fmla="*/ 1859 h 1673205"/>
                  <a:gd name="connsiteX16" fmla="*/ 622060 w 1644283"/>
                  <a:gd name="connsiteY16" fmla="*/ 181535 h 1673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44283" h="1673205">
                    <a:moveTo>
                      <a:pt x="622060" y="181535"/>
                    </a:moveTo>
                    <a:cubicBezTo>
                      <a:pt x="503170" y="258725"/>
                      <a:pt x="414796" y="356795"/>
                      <a:pt x="329452" y="464999"/>
                    </a:cubicBezTo>
                    <a:cubicBezTo>
                      <a:pt x="244108" y="573203"/>
                      <a:pt x="164860" y="687503"/>
                      <a:pt x="109996" y="830759"/>
                    </a:cubicBezTo>
                    <a:cubicBezTo>
                      <a:pt x="55132" y="974015"/>
                      <a:pt x="4840" y="1190423"/>
                      <a:pt x="268" y="1324535"/>
                    </a:cubicBezTo>
                    <a:cubicBezTo>
                      <a:pt x="-4304" y="1458647"/>
                      <a:pt x="50560" y="1579043"/>
                      <a:pt x="82564" y="1635431"/>
                    </a:cubicBezTo>
                    <a:cubicBezTo>
                      <a:pt x="114568" y="1691819"/>
                      <a:pt x="146572" y="1670483"/>
                      <a:pt x="192292" y="1662863"/>
                    </a:cubicBezTo>
                    <a:cubicBezTo>
                      <a:pt x="238012" y="1655243"/>
                      <a:pt x="303544" y="1623239"/>
                      <a:pt x="356884" y="1589711"/>
                    </a:cubicBezTo>
                    <a:cubicBezTo>
                      <a:pt x="410224" y="1556183"/>
                      <a:pt x="430036" y="1483031"/>
                      <a:pt x="512332" y="1461695"/>
                    </a:cubicBezTo>
                    <a:cubicBezTo>
                      <a:pt x="594628" y="1440359"/>
                      <a:pt x="759220" y="1507415"/>
                      <a:pt x="850660" y="1461695"/>
                    </a:cubicBezTo>
                    <a:cubicBezTo>
                      <a:pt x="942100" y="1415975"/>
                      <a:pt x="1024396" y="1266623"/>
                      <a:pt x="1060972" y="1187375"/>
                    </a:cubicBezTo>
                    <a:cubicBezTo>
                      <a:pt x="1097548" y="1108127"/>
                      <a:pt x="1044208" y="1044119"/>
                      <a:pt x="1070116" y="986207"/>
                    </a:cubicBezTo>
                    <a:cubicBezTo>
                      <a:pt x="1096024" y="928295"/>
                      <a:pt x="1178320" y="902387"/>
                      <a:pt x="1216420" y="839903"/>
                    </a:cubicBezTo>
                    <a:cubicBezTo>
                      <a:pt x="1254520" y="777419"/>
                      <a:pt x="1230136" y="687503"/>
                      <a:pt x="1298716" y="611303"/>
                    </a:cubicBezTo>
                    <a:cubicBezTo>
                      <a:pt x="1367296" y="535103"/>
                      <a:pt x="1565416" y="436043"/>
                      <a:pt x="1627900" y="382703"/>
                    </a:cubicBezTo>
                    <a:cubicBezTo>
                      <a:pt x="1690384" y="329363"/>
                      <a:pt x="1560825" y="153569"/>
                      <a:pt x="1463308" y="90095"/>
                    </a:cubicBezTo>
                    <a:cubicBezTo>
                      <a:pt x="1365791" y="26621"/>
                      <a:pt x="1218055" y="20147"/>
                      <a:pt x="1042795" y="1859"/>
                    </a:cubicBezTo>
                    <a:cubicBezTo>
                      <a:pt x="867535" y="-16429"/>
                      <a:pt x="740951" y="104345"/>
                      <a:pt x="622060" y="181535"/>
                    </a:cubicBezTo>
                    <a:close/>
                  </a:path>
                </a:pathLst>
              </a:cu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 1198">
                <a:extLst>
                  <a:ext uri="{FF2B5EF4-FFF2-40B4-BE49-F238E27FC236}">
                    <a16:creationId xmlns:a16="http://schemas.microsoft.com/office/drawing/2014/main" id="{659A6E79-2D32-7642-A51E-C6EE376D1C8C}"/>
                  </a:ext>
                </a:extLst>
              </p:cNvPr>
              <p:cNvSpPr/>
              <p:nvPr/>
            </p:nvSpPr>
            <p:spPr>
              <a:xfrm>
                <a:off x="6140103" y="2984237"/>
                <a:ext cx="437979" cy="252605"/>
              </a:xfrm>
              <a:custGeom>
                <a:avLst/>
                <a:gdLst>
                  <a:gd name="connsiteX0" fmla="*/ 503814 w 1098192"/>
                  <a:gd name="connsiteY0" fmla="*/ 421463 h 633383"/>
                  <a:gd name="connsiteX1" fmla="*/ 211206 w 1098192"/>
                  <a:gd name="connsiteY1" fmla="*/ 503759 h 633383"/>
                  <a:gd name="connsiteX2" fmla="*/ 894 w 1098192"/>
                  <a:gd name="connsiteY2" fmla="*/ 430607 h 633383"/>
                  <a:gd name="connsiteX3" fmla="*/ 147198 w 1098192"/>
                  <a:gd name="connsiteY3" fmla="*/ 64847 h 633383"/>
                  <a:gd name="connsiteX4" fmla="*/ 421518 w 1098192"/>
                  <a:gd name="connsiteY4" fmla="*/ 839 h 633383"/>
                  <a:gd name="connsiteX5" fmla="*/ 631830 w 1098192"/>
                  <a:gd name="connsiteY5" fmla="*/ 28271 h 633383"/>
                  <a:gd name="connsiteX6" fmla="*/ 933582 w 1098192"/>
                  <a:gd name="connsiteY6" fmla="*/ 28271 h 633383"/>
                  <a:gd name="connsiteX7" fmla="*/ 1098174 w 1098192"/>
                  <a:gd name="connsiteY7" fmla="*/ 266015 h 633383"/>
                  <a:gd name="connsiteX8" fmla="*/ 942726 w 1098192"/>
                  <a:gd name="connsiteY8" fmla="*/ 567767 h 633383"/>
                  <a:gd name="connsiteX9" fmla="*/ 704982 w 1098192"/>
                  <a:gd name="connsiteY9" fmla="*/ 631775 h 633383"/>
                  <a:gd name="connsiteX10" fmla="*/ 576966 w 1098192"/>
                  <a:gd name="connsiteY10" fmla="*/ 531191 h 633383"/>
                  <a:gd name="connsiteX11" fmla="*/ 503814 w 1098192"/>
                  <a:gd name="connsiteY11" fmla="*/ 421463 h 63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98192" h="633383">
                    <a:moveTo>
                      <a:pt x="503814" y="421463"/>
                    </a:moveTo>
                    <a:cubicBezTo>
                      <a:pt x="442854" y="416891"/>
                      <a:pt x="295026" y="502235"/>
                      <a:pt x="211206" y="503759"/>
                    </a:cubicBezTo>
                    <a:cubicBezTo>
                      <a:pt x="127386" y="505283"/>
                      <a:pt x="11562" y="503759"/>
                      <a:pt x="894" y="430607"/>
                    </a:cubicBezTo>
                    <a:cubicBezTo>
                      <a:pt x="-9774" y="357455"/>
                      <a:pt x="77094" y="136475"/>
                      <a:pt x="147198" y="64847"/>
                    </a:cubicBezTo>
                    <a:cubicBezTo>
                      <a:pt x="217302" y="-6781"/>
                      <a:pt x="340746" y="6935"/>
                      <a:pt x="421518" y="839"/>
                    </a:cubicBezTo>
                    <a:cubicBezTo>
                      <a:pt x="502290" y="-5257"/>
                      <a:pt x="546486" y="23699"/>
                      <a:pt x="631830" y="28271"/>
                    </a:cubicBezTo>
                    <a:cubicBezTo>
                      <a:pt x="717174" y="32843"/>
                      <a:pt x="855858" y="-11353"/>
                      <a:pt x="933582" y="28271"/>
                    </a:cubicBezTo>
                    <a:cubicBezTo>
                      <a:pt x="1011306" y="67895"/>
                      <a:pt x="1096650" y="176099"/>
                      <a:pt x="1098174" y="266015"/>
                    </a:cubicBezTo>
                    <a:cubicBezTo>
                      <a:pt x="1099698" y="355931"/>
                      <a:pt x="1008258" y="506807"/>
                      <a:pt x="942726" y="567767"/>
                    </a:cubicBezTo>
                    <a:cubicBezTo>
                      <a:pt x="877194" y="628727"/>
                      <a:pt x="765942" y="637871"/>
                      <a:pt x="704982" y="631775"/>
                    </a:cubicBezTo>
                    <a:cubicBezTo>
                      <a:pt x="644022" y="625679"/>
                      <a:pt x="613542" y="558623"/>
                      <a:pt x="576966" y="531191"/>
                    </a:cubicBezTo>
                    <a:cubicBezTo>
                      <a:pt x="540390" y="503759"/>
                      <a:pt x="564774" y="426035"/>
                      <a:pt x="503814" y="421463"/>
                    </a:cubicBezTo>
                    <a:close/>
                  </a:path>
                </a:pathLst>
              </a:cu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1200" name="フリーフォーム 1199">
                <a:extLst>
                  <a:ext uri="{FF2B5EF4-FFF2-40B4-BE49-F238E27FC236}">
                    <a16:creationId xmlns:a16="http://schemas.microsoft.com/office/drawing/2014/main" id="{A18A87AD-B184-4343-9750-0AF987AAAA48}"/>
                  </a:ext>
                </a:extLst>
              </p:cNvPr>
              <p:cNvSpPr/>
              <p:nvPr/>
            </p:nvSpPr>
            <p:spPr>
              <a:xfrm>
                <a:off x="6511540" y="2312152"/>
                <a:ext cx="478232" cy="743111"/>
              </a:xfrm>
              <a:custGeom>
                <a:avLst/>
                <a:gdLst>
                  <a:gd name="connsiteX0" fmla="*/ 668178 w 1199121"/>
                  <a:gd name="connsiteY0" fmla="*/ 96 h 1863285"/>
                  <a:gd name="connsiteX1" fmla="*/ 457866 w 1199121"/>
                  <a:gd name="connsiteY1" fmla="*/ 36672 h 1863285"/>
                  <a:gd name="connsiteX2" fmla="*/ 46386 w 1199121"/>
                  <a:gd name="connsiteY2" fmla="*/ 82392 h 1863285"/>
                  <a:gd name="connsiteX3" fmla="*/ 37242 w 1199121"/>
                  <a:gd name="connsiteY3" fmla="*/ 219552 h 1863285"/>
                  <a:gd name="connsiteX4" fmla="*/ 293274 w 1199121"/>
                  <a:gd name="connsiteY4" fmla="*/ 283560 h 1863285"/>
                  <a:gd name="connsiteX5" fmla="*/ 174402 w 1199121"/>
                  <a:gd name="connsiteY5" fmla="*/ 658464 h 1863285"/>
                  <a:gd name="connsiteX6" fmla="*/ 457866 w 1199121"/>
                  <a:gd name="connsiteY6" fmla="*/ 1179672 h 1863285"/>
                  <a:gd name="connsiteX7" fmla="*/ 805338 w 1199121"/>
                  <a:gd name="connsiteY7" fmla="*/ 1307688 h 1863285"/>
                  <a:gd name="connsiteX8" fmla="*/ 823626 w 1199121"/>
                  <a:gd name="connsiteY8" fmla="*/ 1572864 h 1863285"/>
                  <a:gd name="connsiteX9" fmla="*/ 878490 w 1199121"/>
                  <a:gd name="connsiteY9" fmla="*/ 1828896 h 1863285"/>
                  <a:gd name="connsiteX10" fmla="*/ 942498 w 1199121"/>
                  <a:gd name="connsiteY10" fmla="*/ 1838040 h 1863285"/>
                  <a:gd name="connsiteX11" fmla="*/ 1088802 w 1199121"/>
                  <a:gd name="connsiteY11" fmla="*/ 1618584 h 1863285"/>
                  <a:gd name="connsiteX12" fmla="*/ 1161954 w 1199121"/>
                  <a:gd name="connsiteY12" fmla="*/ 1426560 h 1863285"/>
                  <a:gd name="connsiteX13" fmla="*/ 1198530 w 1199121"/>
                  <a:gd name="connsiteY13" fmla="*/ 1261968 h 1863285"/>
                  <a:gd name="connsiteX14" fmla="*/ 1134522 w 1199121"/>
                  <a:gd name="connsiteY14" fmla="*/ 1252824 h 1863285"/>
                  <a:gd name="connsiteX15" fmla="*/ 951642 w 1199121"/>
                  <a:gd name="connsiteY15" fmla="*/ 1225392 h 1863285"/>
                  <a:gd name="connsiteX16" fmla="*/ 659034 w 1199121"/>
                  <a:gd name="connsiteY16" fmla="*/ 1024224 h 1863285"/>
                  <a:gd name="connsiteX17" fmla="*/ 787050 w 1199121"/>
                  <a:gd name="connsiteY17" fmla="*/ 804768 h 1863285"/>
                  <a:gd name="connsiteX18" fmla="*/ 1070514 w 1199121"/>
                  <a:gd name="connsiteY18" fmla="*/ 795624 h 1863285"/>
                  <a:gd name="connsiteX19" fmla="*/ 1134522 w 1199121"/>
                  <a:gd name="connsiteY19" fmla="*/ 740760 h 1863285"/>
                  <a:gd name="connsiteX20" fmla="*/ 1006506 w 1199121"/>
                  <a:gd name="connsiteY20" fmla="*/ 356712 h 1863285"/>
                  <a:gd name="connsiteX21" fmla="*/ 832770 w 1199121"/>
                  <a:gd name="connsiteY21" fmla="*/ 109824 h 1863285"/>
                  <a:gd name="connsiteX22" fmla="*/ 732186 w 1199121"/>
                  <a:gd name="connsiteY22" fmla="*/ 27528 h 1863285"/>
                  <a:gd name="connsiteX23" fmla="*/ 668178 w 1199121"/>
                  <a:gd name="connsiteY23" fmla="*/ 96 h 1863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99121" h="1863285">
                    <a:moveTo>
                      <a:pt x="668178" y="96"/>
                    </a:moveTo>
                    <a:cubicBezTo>
                      <a:pt x="622458" y="1620"/>
                      <a:pt x="561498" y="22956"/>
                      <a:pt x="457866" y="36672"/>
                    </a:cubicBezTo>
                    <a:cubicBezTo>
                      <a:pt x="354234" y="50388"/>
                      <a:pt x="116490" y="51912"/>
                      <a:pt x="46386" y="82392"/>
                    </a:cubicBezTo>
                    <a:cubicBezTo>
                      <a:pt x="-23718" y="112872"/>
                      <a:pt x="-3906" y="186024"/>
                      <a:pt x="37242" y="219552"/>
                    </a:cubicBezTo>
                    <a:cubicBezTo>
                      <a:pt x="78390" y="253080"/>
                      <a:pt x="270414" y="210408"/>
                      <a:pt x="293274" y="283560"/>
                    </a:cubicBezTo>
                    <a:cubicBezTo>
                      <a:pt x="316134" y="356712"/>
                      <a:pt x="146970" y="509112"/>
                      <a:pt x="174402" y="658464"/>
                    </a:cubicBezTo>
                    <a:cubicBezTo>
                      <a:pt x="201834" y="807816"/>
                      <a:pt x="352710" y="1071468"/>
                      <a:pt x="457866" y="1179672"/>
                    </a:cubicBezTo>
                    <a:cubicBezTo>
                      <a:pt x="563022" y="1287876"/>
                      <a:pt x="744378" y="1242156"/>
                      <a:pt x="805338" y="1307688"/>
                    </a:cubicBezTo>
                    <a:cubicBezTo>
                      <a:pt x="866298" y="1373220"/>
                      <a:pt x="811434" y="1485996"/>
                      <a:pt x="823626" y="1572864"/>
                    </a:cubicBezTo>
                    <a:cubicBezTo>
                      <a:pt x="835818" y="1659732"/>
                      <a:pt x="858678" y="1784700"/>
                      <a:pt x="878490" y="1828896"/>
                    </a:cubicBezTo>
                    <a:cubicBezTo>
                      <a:pt x="898302" y="1873092"/>
                      <a:pt x="907446" y="1873092"/>
                      <a:pt x="942498" y="1838040"/>
                    </a:cubicBezTo>
                    <a:cubicBezTo>
                      <a:pt x="977550" y="1802988"/>
                      <a:pt x="1052226" y="1687164"/>
                      <a:pt x="1088802" y="1618584"/>
                    </a:cubicBezTo>
                    <a:cubicBezTo>
                      <a:pt x="1125378" y="1550004"/>
                      <a:pt x="1143666" y="1485996"/>
                      <a:pt x="1161954" y="1426560"/>
                    </a:cubicBezTo>
                    <a:cubicBezTo>
                      <a:pt x="1180242" y="1367124"/>
                      <a:pt x="1203102" y="1290924"/>
                      <a:pt x="1198530" y="1261968"/>
                    </a:cubicBezTo>
                    <a:cubicBezTo>
                      <a:pt x="1193958" y="1233012"/>
                      <a:pt x="1134522" y="1252824"/>
                      <a:pt x="1134522" y="1252824"/>
                    </a:cubicBezTo>
                    <a:cubicBezTo>
                      <a:pt x="1093374" y="1246728"/>
                      <a:pt x="1030890" y="1263492"/>
                      <a:pt x="951642" y="1225392"/>
                    </a:cubicBezTo>
                    <a:cubicBezTo>
                      <a:pt x="872394" y="1187292"/>
                      <a:pt x="686466" y="1094328"/>
                      <a:pt x="659034" y="1024224"/>
                    </a:cubicBezTo>
                    <a:cubicBezTo>
                      <a:pt x="631602" y="954120"/>
                      <a:pt x="718470" y="842868"/>
                      <a:pt x="787050" y="804768"/>
                    </a:cubicBezTo>
                    <a:cubicBezTo>
                      <a:pt x="855630" y="766668"/>
                      <a:pt x="1012602" y="806292"/>
                      <a:pt x="1070514" y="795624"/>
                    </a:cubicBezTo>
                    <a:cubicBezTo>
                      <a:pt x="1128426" y="784956"/>
                      <a:pt x="1145190" y="813912"/>
                      <a:pt x="1134522" y="740760"/>
                    </a:cubicBezTo>
                    <a:cubicBezTo>
                      <a:pt x="1123854" y="667608"/>
                      <a:pt x="1056798" y="461868"/>
                      <a:pt x="1006506" y="356712"/>
                    </a:cubicBezTo>
                    <a:cubicBezTo>
                      <a:pt x="956214" y="251556"/>
                      <a:pt x="878490" y="164688"/>
                      <a:pt x="832770" y="109824"/>
                    </a:cubicBezTo>
                    <a:cubicBezTo>
                      <a:pt x="787050" y="54960"/>
                      <a:pt x="761142" y="39720"/>
                      <a:pt x="732186" y="27528"/>
                    </a:cubicBezTo>
                    <a:cubicBezTo>
                      <a:pt x="703230" y="15336"/>
                      <a:pt x="713898" y="-1428"/>
                      <a:pt x="668178" y="96"/>
                    </a:cubicBezTo>
                    <a:close/>
                  </a:path>
                </a:pathLst>
              </a:cu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1201" name="フリーフォーム 1200">
                <a:extLst>
                  <a:ext uri="{FF2B5EF4-FFF2-40B4-BE49-F238E27FC236}">
                    <a16:creationId xmlns:a16="http://schemas.microsoft.com/office/drawing/2014/main" id="{E17D5DBB-D5B1-6543-8942-8D64989A3836}"/>
                  </a:ext>
                </a:extLst>
              </p:cNvPr>
              <p:cNvSpPr/>
              <p:nvPr/>
            </p:nvSpPr>
            <p:spPr>
              <a:xfrm>
                <a:off x="6301726" y="2497934"/>
                <a:ext cx="151081" cy="168685"/>
              </a:xfrm>
              <a:custGeom>
                <a:avLst/>
                <a:gdLst>
                  <a:gd name="connsiteX0" fmla="*/ 374954 w 378822"/>
                  <a:gd name="connsiteY0" fmla="*/ 18358 h 422961"/>
                  <a:gd name="connsiteX1" fmla="*/ 219506 w 378822"/>
                  <a:gd name="connsiteY1" fmla="*/ 18358 h 422961"/>
                  <a:gd name="connsiteX2" fmla="*/ 210362 w 378822"/>
                  <a:gd name="connsiteY2" fmla="*/ 146374 h 422961"/>
                  <a:gd name="connsiteX3" fmla="*/ 137210 w 378822"/>
                  <a:gd name="connsiteY3" fmla="*/ 246958 h 422961"/>
                  <a:gd name="connsiteX4" fmla="*/ 54914 w 378822"/>
                  <a:gd name="connsiteY4" fmla="*/ 283534 h 422961"/>
                  <a:gd name="connsiteX5" fmla="*/ 50 w 378822"/>
                  <a:gd name="connsiteY5" fmla="*/ 393262 h 422961"/>
                  <a:gd name="connsiteX6" fmla="*/ 64058 w 378822"/>
                  <a:gd name="connsiteY6" fmla="*/ 420694 h 422961"/>
                  <a:gd name="connsiteX7" fmla="*/ 137210 w 378822"/>
                  <a:gd name="connsiteY7" fmla="*/ 347542 h 422961"/>
                  <a:gd name="connsiteX8" fmla="*/ 274370 w 378822"/>
                  <a:gd name="connsiteY8" fmla="*/ 283534 h 422961"/>
                  <a:gd name="connsiteX9" fmla="*/ 329234 w 378822"/>
                  <a:gd name="connsiteY9" fmla="*/ 182950 h 422961"/>
                  <a:gd name="connsiteX10" fmla="*/ 374954 w 378822"/>
                  <a:gd name="connsiteY10" fmla="*/ 18358 h 422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8822" h="422961">
                    <a:moveTo>
                      <a:pt x="374954" y="18358"/>
                    </a:moveTo>
                    <a:cubicBezTo>
                      <a:pt x="356666" y="-9074"/>
                      <a:pt x="246938" y="-2978"/>
                      <a:pt x="219506" y="18358"/>
                    </a:cubicBezTo>
                    <a:cubicBezTo>
                      <a:pt x="192074" y="39694"/>
                      <a:pt x="224078" y="108274"/>
                      <a:pt x="210362" y="146374"/>
                    </a:cubicBezTo>
                    <a:cubicBezTo>
                      <a:pt x="196646" y="184474"/>
                      <a:pt x="163118" y="224098"/>
                      <a:pt x="137210" y="246958"/>
                    </a:cubicBezTo>
                    <a:cubicBezTo>
                      <a:pt x="111302" y="269818"/>
                      <a:pt x="77774" y="259150"/>
                      <a:pt x="54914" y="283534"/>
                    </a:cubicBezTo>
                    <a:cubicBezTo>
                      <a:pt x="32054" y="307918"/>
                      <a:pt x="-1474" y="370402"/>
                      <a:pt x="50" y="393262"/>
                    </a:cubicBezTo>
                    <a:cubicBezTo>
                      <a:pt x="1574" y="416122"/>
                      <a:pt x="41198" y="428314"/>
                      <a:pt x="64058" y="420694"/>
                    </a:cubicBezTo>
                    <a:cubicBezTo>
                      <a:pt x="86918" y="413074"/>
                      <a:pt x="102158" y="370402"/>
                      <a:pt x="137210" y="347542"/>
                    </a:cubicBezTo>
                    <a:cubicBezTo>
                      <a:pt x="172262" y="324682"/>
                      <a:pt x="242366" y="310966"/>
                      <a:pt x="274370" y="283534"/>
                    </a:cubicBezTo>
                    <a:cubicBezTo>
                      <a:pt x="306374" y="256102"/>
                      <a:pt x="317042" y="224098"/>
                      <a:pt x="329234" y="182950"/>
                    </a:cubicBezTo>
                    <a:cubicBezTo>
                      <a:pt x="341426" y="141802"/>
                      <a:pt x="393242" y="45790"/>
                      <a:pt x="374954" y="18358"/>
                    </a:cubicBezTo>
                    <a:close/>
                  </a:path>
                </a:pathLst>
              </a:cu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</p:grpSp>
        <p:sp>
          <p:nvSpPr>
            <p:cNvPr id="60" name="円/楕円 59">
              <a:extLst>
                <a:ext uri="{FF2B5EF4-FFF2-40B4-BE49-F238E27FC236}">
                  <a16:creationId xmlns:a16="http://schemas.microsoft.com/office/drawing/2014/main" id="{2BF8BE99-DF71-DE4D-AA67-78768691D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93545" y="2323455"/>
              <a:ext cx="428400" cy="4284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29FDFE34-835F-3944-BC92-D35CDBF7CFB5}"/>
              </a:ext>
            </a:extLst>
          </p:cNvPr>
          <p:cNvCxnSpPr>
            <a:cxnSpLocks/>
          </p:cNvCxnSpPr>
          <p:nvPr/>
        </p:nvCxnSpPr>
        <p:spPr>
          <a:xfrm flipV="1">
            <a:off x="6216983" y="3567402"/>
            <a:ext cx="0" cy="153816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直線コネクタ 569">
            <a:extLst>
              <a:ext uri="{FF2B5EF4-FFF2-40B4-BE49-F238E27FC236}">
                <a16:creationId xmlns:a16="http://schemas.microsoft.com/office/drawing/2014/main" id="{551E2588-35CC-6540-88BF-80D435E009DC}"/>
              </a:ext>
            </a:extLst>
          </p:cNvPr>
          <p:cNvCxnSpPr>
            <a:cxnSpLocks/>
          </p:cNvCxnSpPr>
          <p:nvPr/>
        </p:nvCxnSpPr>
        <p:spPr>
          <a:xfrm flipV="1">
            <a:off x="6708426" y="3655743"/>
            <a:ext cx="0" cy="9551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9626E3D2-71D2-8B43-B09F-A6601B93F6DB}"/>
              </a:ext>
            </a:extLst>
          </p:cNvPr>
          <p:cNvGrpSpPr/>
          <p:nvPr/>
        </p:nvGrpSpPr>
        <p:grpSpPr>
          <a:xfrm>
            <a:off x="6674302" y="2145035"/>
            <a:ext cx="425202" cy="660855"/>
            <a:chOff x="6674302" y="2145035"/>
            <a:chExt cx="425202" cy="660855"/>
          </a:xfrm>
        </p:grpSpPr>
        <p:sp>
          <p:nvSpPr>
            <p:cNvPr id="574" name="フリーフォーム 573">
              <a:extLst>
                <a:ext uri="{FF2B5EF4-FFF2-40B4-BE49-F238E27FC236}">
                  <a16:creationId xmlns:a16="http://schemas.microsoft.com/office/drawing/2014/main" id="{3763E1DC-C723-E24F-B299-392E5D0694BC}"/>
                </a:ext>
              </a:extLst>
            </p:cNvPr>
            <p:cNvSpPr/>
            <p:nvPr/>
          </p:nvSpPr>
          <p:spPr>
            <a:xfrm rot="2700000">
              <a:off x="6742349" y="2273174"/>
              <a:ext cx="473424" cy="217145"/>
            </a:xfrm>
            <a:custGeom>
              <a:avLst/>
              <a:gdLst>
                <a:gd name="connsiteX0" fmla="*/ 68105 w 475627"/>
                <a:gd name="connsiteY0" fmla="*/ 70296 h 217145"/>
                <a:gd name="connsiteX1" fmla="*/ 407522 w 475627"/>
                <a:gd name="connsiteY1" fmla="*/ 70296 h 217145"/>
                <a:gd name="connsiteX2" fmla="*/ 473424 w 475627"/>
                <a:gd name="connsiteY2" fmla="*/ 194166 h 217145"/>
                <a:gd name="connsiteX3" fmla="*/ 475627 w 475627"/>
                <a:gd name="connsiteY3" fmla="*/ 217144 h 217145"/>
                <a:gd name="connsiteX4" fmla="*/ 0 w 475627"/>
                <a:gd name="connsiteY4" fmla="*/ 217145 h 217145"/>
                <a:gd name="connsiteX5" fmla="*/ 2202 w 475627"/>
                <a:gd name="connsiteY5" fmla="*/ 194166 h 217145"/>
                <a:gd name="connsiteX6" fmla="*/ 68105 w 475627"/>
                <a:gd name="connsiteY6" fmla="*/ 70296 h 217145"/>
                <a:gd name="connsiteX0" fmla="*/ 475627 w 567067"/>
                <a:gd name="connsiteY0" fmla="*/ 217144 h 308584"/>
                <a:gd name="connsiteX1" fmla="*/ 0 w 567067"/>
                <a:gd name="connsiteY1" fmla="*/ 217145 h 308584"/>
                <a:gd name="connsiteX2" fmla="*/ 2202 w 567067"/>
                <a:gd name="connsiteY2" fmla="*/ 194166 h 308584"/>
                <a:gd name="connsiteX3" fmla="*/ 68105 w 567067"/>
                <a:gd name="connsiteY3" fmla="*/ 70296 h 308584"/>
                <a:gd name="connsiteX4" fmla="*/ 407522 w 567067"/>
                <a:gd name="connsiteY4" fmla="*/ 70296 h 308584"/>
                <a:gd name="connsiteX5" fmla="*/ 473424 w 567067"/>
                <a:gd name="connsiteY5" fmla="*/ 194166 h 308584"/>
                <a:gd name="connsiteX6" fmla="*/ 567067 w 567067"/>
                <a:gd name="connsiteY6" fmla="*/ 308584 h 308584"/>
                <a:gd name="connsiteX0" fmla="*/ 0 w 567067"/>
                <a:gd name="connsiteY0" fmla="*/ 217145 h 308584"/>
                <a:gd name="connsiteX1" fmla="*/ 2202 w 567067"/>
                <a:gd name="connsiteY1" fmla="*/ 194166 h 308584"/>
                <a:gd name="connsiteX2" fmla="*/ 68105 w 567067"/>
                <a:gd name="connsiteY2" fmla="*/ 70296 h 308584"/>
                <a:gd name="connsiteX3" fmla="*/ 407522 w 567067"/>
                <a:gd name="connsiteY3" fmla="*/ 70296 h 308584"/>
                <a:gd name="connsiteX4" fmla="*/ 473424 w 567067"/>
                <a:gd name="connsiteY4" fmla="*/ 194166 h 308584"/>
                <a:gd name="connsiteX5" fmla="*/ 567067 w 567067"/>
                <a:gd name="connsiteY5" fmla="*/ 308584 h 308584"/>
                <a:gd name="connsiteX0" fmla="*/ 0 w 473424"/>
                <a:gd name="connsiteY0" fmla="*/ 217145 h 217145"/>
                <a:gd name="connsiteX1" fmla="*/ 2202 w 473424"/>
                <a:gd name="connsiteY1" fmla="*/ 194166 h 217145"/>
                <a:gd name="connsiteX2" fmla="*/ 68105 w 473424"/>
                <a:gd name="connsiteY2" fmla="*/ 70296 h 217145"/>
                <a:gd name="connsiteX3" fmla="*/ 407522 w 473424"/>
                <a:gd name="connsiteY3" fmla="*/ 70296 h 217145"/>
                <a:gd name="connsiteX4" fmla="*/ 473424 w 473424"/>
                <a:gd name="connsiteY4" fmla="*/ 194166 h 21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424" h="217145">
                  <a:moveTo>
                    <a:pt x="0" y="217145"/>
                  </a:moveTo>
                  <a:lnTo>
                    <a:pt x="2202" y="194166"/>
                  </a:lnTo>
                  <a:cubicBezTo>
                    <a:pt x="10989" y="148781"/>
                    <a:pt x="32957" y="105444"/>
                    <a:pt x="68105" y="70296"/>
                  </a:cubicBezTo>
                  <a:cubicBezTo>
                    <a:pt x="161832" y="-23432"/>
                    <a:pt x="313794" y="-23432"/>
                    <a:pt x="407522" y="70296"/>
                  </a:cubicBezTo>
                  <a:cubicBezTo>
                    <a:pt x="442669" y="105444"/>
                    <a:pt x="464637" y="148781"/>
                    <a:pt x="473424" y="194166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72" name="フリーフォーム 571">
              <a:extLst>
                <a:ext uri="{FF2B5EF4-FFF2-40B4-BE49-F238E27FC236}">
                  <a16:creationId xmlns:a16="http://schemas.microsoft.com/office/drawing/2014/main" id="{436460A6-CEA7-644E-8942-D8598ED913F6}"/>
                </a:ext>
              </a:extLst>
            </p:cNvPr>
            <p:cNvSpPr/>
            <p:nvPr/>
          </p:nvSpPr>
          <p:spPr>
            <a:xfrm rot="2700000">
              <a:off x="6558033" y="2460605"/>
              <a:ext cx="473425" cy="217145"/>
            </a:xfrm>
            <a:custGeom>
              <a:avLst/>
              <a:gdLst>
                <a:gd name="connsiteX0" fmla="*/ 0 w 475627"/>
                <a:gd name="connsiteY0" fmla="*/ 0 h 217145"/>
                <a:gd name="connsiteX1" fmla="*/ 475627 w 475627"/>
                <a:gd name="connsiteY1" fmla="*/ 0 h 217145"/>
                <a:gd name="connsiteX2" fmla="*/ 473424 w 475627"/>
                <a:gd name="connsiteY2" fmla="*/ 22979 h 217145"/>
                <a:gd name="connsiteX3" fmla="*/ 407522 w 475627"/>
                <a:gd name="connsiteY3" fmla="*/ 146849 h 217145"/>
                <a:gd name="connsiteX4" fmla="*/ 68105 w 475627"/>
                <a:gd name="connsiteY4" fmla="*/ 146849 h 217145"/>
                <a:gd name="connsiteX5" fmla="*/ 2202 w 475627"/>
                <a:gd name="connsiteY5" fmla="*/ 22979 h 217145"/>
                <a:gd name="connsiteX6" fmla="*/ 0 w 475627"/>
                <a:gd name="connsiteY6" fmla="*/ 0 h 217145"/>
                <a:gd name="connsiteX0" fmla="*/ 0 w 475627"/>
                <a:gd name="connsiteY0" fmla="*/ 0 h 217145"/>
                <a:gd name="connsiteX1" fmla="*/ 475627 w 475627"/>
                <a:gd name="connsiteY1" fmla="*/ 0 h 217145"/>
                <a:gd name="connsiteX2" fmla="*/ 473424 w 475627"/>
                <a:gd name="connsiteY2" fmla="*/ 22979 h 217145"/>
                <a:gd name="connsiteX3" fmla="*/ 407522 w 475627"/>
                <a:gd name="connsiteY3" fmla="*/ 146849 h 217145"/>
                <a:gd name="connsiteX4" fmla="*/ 68105 w 475627"/>
                <a:gd name="connsiteY4" fmla="*/ 146849 h 217145"/>
                <a:gd name="connsiteX5" fmla="*/ 2202 w 475627"/>
                <a:gd name="connsiteY5" fmla="*/ 22979 h 217145"/>
                <a:gd name="connsiteX6" fmla="*/ 91440 w 475627"/>
                <a:gd name="connsiteY6" fmla="*/ 91440 h 217145"/>
                <a:gd name="connsiteX0" fmla="*/ 0 w 475627"/>
                <a:gd name="connsiteY0" fmla="*/ 0 h 217145"/>
                <a:gd name="connsiteX1" fmla="*/ 475627 w 475627"/>
                <a:gd name="connsiteY1" fmla="*/ 0 h 217145"/>
                <a:gd name="connsiteX2" fmla="*/ 473424 w 475627"/>
                <a:gd name="connsiteY2" fmla="*/ 22979 h 217145"/>
                <a:gd name="connsiteX3" fmla="*/ 407522 w 475627"/>
                <a:gd name="connsiteY3" fmla="*/ 146849 h 217145"/>
                <a:gd name="connsiteX4" fmla="*/ 68105 w 475627"/>
                <a:gd name="connsiteY4" fmla="*/ 146849 h 217145"/>
                <a:gd name="connsiteX5" fmla="*/ 2202 w 475627"/>
                <a:gd name="connsiteY5" fmla="*/ 22979 h 217145"/>
                <a:gd name="connsiteX0" fmla="*/ 473425 w 473425"/>
                <a:gd name="connsiteY0" fmla="*/ 0 h 217145"/>
                <a:gd name="connsiteX1" fmla="*/ 471222 w 473425"/>
                <a:gd name="connsiteY1" fmla="*/ 22979 h 217145"/>
                <a:gd name="connsiteX2" fmla="*/ 405320 w 473425"/>
                <a:gd name="connsiteY2" fmla="*/ 146849 h 217145"/>
                <a:gd name="connsiteX3" fmla="*/ 65903 w 473425"/>
                <a:gd name="connsiteY3" fmla="*/ 146849 h 217145"/>
                <a:gd name="connsiteX4" fmla="*/ 0 w 473425"/>
                <a:gd name="connsiteY4" fmla="*/ 22979 h 21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425" h="217145">
                  <a:moveTo>
                    <a:pt x="473425" y="0"/>
                  </a:moveTo>
                  <a:lnTo>
                    <a:pt x="471222" y="22979"/>
                  </a:lnTo>
                  <a:cubicBezTo>
                    <a:pt x="462435" y="68364"/>
                    <a:pt x="440467" y="111701"/>
                    <a:pt x="405320" y="146849"/>
                  </a:cubicBezTo>
                  <a:cubicBezTo>
                    <a:pt x="311592" y="240577"/>
                    <a:pt x="159630" y="240577"/>
                    <a:pt x="65903" y="146849"/>
                  </a:cubicBezTo>
                  <a:cubicBezTo>
                    <a:pt x="30755" y="111701"/>
                    <a:pt x="8787" y="68364"/>
                    <a:pt x="0" y="22979"/>
                  </a:cubicBez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三角形 78">
              <a:extLst>
                <a:ext uri="{FF2B5EF4-FFF2-40B4-BE49-F238E27FC236}">
                  <a16:creationId xmlns:a16="http://schemas.microsoft.com/office/drawing/2014/main" id="{42304377-1830-1F4A-A670-5979CE199F8A}"/>
                </a:ext>
              </a:extLst>
            </p:cNvPr>
            <p:cNvSpPr/>
            <p:nvPr/>
          </p:nvSpPr>
          <p:spPr>
            <a:xfrm rot="2700000">
              <a:off x="6669984" y="2304453"/>
              <a:ext cx="62611" cy="53975"/>
            </a:xfrm>
            <a:prstGeom prst="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三角形 575">
              <a:extLst>
                <a:ext uri="{FF2B5EF4-FFF2-40B4-BE49-F238E27FC236}">
                  <a16:creationId xmlns:a16="http://schemas.microsoft.com/office/drawing/2014/main" id="{00FDCAB7-CF5E-7D48-9063-704EAB6AC80B}"/>
                </a:ext>
              </a:extLst>
            </p:cNvPr>
            <p:cNvSpPr/>
            <p:nvPr/>
          </p:nvSpPr>
          <p:spPr>
            <a:xfrm rot="13500000">
              <a:off x="7041211" y="2595815"/>
              <a:ext cx="62611" cy="53975"/>
            </a:xfrm>
            <a:prstGeom prst="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5DD4EF15-9044-3B4F-A98F-E8841F1F1587}"/>
              </a:ext>
            </a:extLst>
          </p:cNvPr>
          <p:cNvGrpSpPr/>
          <p:nvPr/>
        </p:nvGrpSpPr>
        <p:grpSpPr>
          <a:xfrm>
            <a:off x="9972248" y="2144971"/>
            <a:ext cx="437441" cy="437441"/>
            <a:chOff x="10360970" y="1828800"/>
            <a:chExt cx="437441" cy="437441"/>
          </a:xfrm>
        </p:grpSpPr>
        <p:sp>
          <p:nvSpPr>
            <p:cNvPr id="81" name="円/楕円 80">
              <a:extLst>
                <a:ext uri="{FF2B5EF4-FFF2-40B4-BE49-F238E27FC236}">
                  <a16:creationId xmlns:a16="http://schemas.microsoft.com/office/drawing/2014/main" id="{7F0588DE-3E78-E249-88D1-91D1659CA8B2}"/>
                </a:ext>
              </a:extLst>
            </p:cNvPr>
            <p:cNvSpPr/>
            <p:nvPr/>
          </p:nvSpPr>
          <p:spPr>
            <a:xfrm>
              <a:off x="10360970" y="1828800"/>
              <a:ext cx="437441" cy="437441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813A1CB6-022E-994E-91BA-484C78953086}"/>
                </a:ext>
              </a:extLst>
            </p:cNvPr>
            <p:cNvCxnSpPr>
              <a:cxnSpLocks/>
              <a:endCxn id="81" idx="4"/>
            </p:cNvCxnSpPr>
            <p:nvPr/>
          </p:nvCxnSpPr>
          <p:spPr>
            <a:xfrm>
              <a:off x="10579690" y="1828800"/>
              <a:ext cx="1" cy="437441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600E0E4D-42D2-684F-BBB2-772D705A9BDE}"/>
                </a:ext>
              </a:extLst>
            </p:cNvPr>
            <p:cNvCxnSpPr>
              <a:cxnSpLocks/>
              <a:endCxn id="81" idx="1"/>
            </p:cNvCxnSpPr>
            <p:nvPr/>
          </p:nvCxnSpPr>
          <p:spPr>
            <a:xfrm flipH="1" flipV="1">
              <a:off x="10425032" y="1892862"/>
              <a:ext cx="154660" cy="156148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D8B895E0-4930-CE4E-B15E-6ADC69B01F5F}"/>
              </a:ext>
            </a:extLst>
          </p:cNvPr>
          <p:cNvGrpSpPr/>
          <p:nvPr/>
        </p:nvGrpSpPr>
        <p:grpSpPr>
          <a:xfrm>
            <a:off x="3361408" y="1026478"/>
            <a:ext cx="350475" cy="442423"/>
            <a:chOff x="3361408" y="416692"/>
            <a:chExt cx="350475" cy="442423"/>
          </a:xfrm>
        </p:grpSpPr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B9AB6208-F6E0-5A4C-825A-8F65EF057AE1}"/>
                </a:ext>
              </a:extLst>
            </p:cNvPr>
            <p:cNvSpPr/>
            <p:nvPr/>
          </p:nvSpPr>
          <p:spPr>
            <a:xfrm>
              <a:off x="3361408" y="416692"/>
              <a:ext cx="280778" cy="378514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9" name="フリーフォーム 588">
              <a:extLst>
                <a:ext uri="{FF2B5EF4-FFF2-40B4-BE49-F238E27FC236}">
                  <a16:creationId xmlns:a16="http://schemas.microsoft.com/office/drawing/2014/main" id="{35389569-FB31-4945-8A76-B8C4B4655AF3}"/>
                </a:ext>
              </a:extLst>
            </p:cNvPr>
            <p:cNvSpPr/>
            <p:nvPr/>
          </p:nvSpPr>
          <p:spPr>
            <a:xfrm>
              <a:off x="3431105" y="480601"/>
              <a:ext cx="280778" cy="378514"/>
            </a:xfrm>
            <a:custGeom>
              <a:avLst/>
              <a:gdLst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  <a:gd name="connsiteX5" fmla="*/ 229323 w 280778"/>
                <a:gd name="connsiteY5" fmla="*/ 333090 h 378514"/>
                <a:gd name="connsiteX6" fmla="*/ 229323 w 280778"/>
                <a:gd name="connsiteY6" fmla="*/ 0 h 378514"/>
                <a:gd name="connsiteX0" fmla="*/ 229323 w 320763"/>
                <a:gd name="connsiteY0" fmla="*/ 0 h 378514"/>
                <a:gd name="connsiteX1" fmla="*/ 280778 w 320763"/>
                <a:gd name="connsiteY1" fmla="*/ 0 h 378514"/>
                <a:gd name="connsiteX2" fmla="*/ 280778 w 320763"/>
                <a:gd name="connsiteY2" fmla="*/ 378514 h 378514"/>
                <a:gd name="connsiteX3" fmla="*/ 0 w 320763"/>
                <a:gd name="connsiteY3" fmla="*/ 378514 h 378514"/>
                <a:gd name="connsiteX4" fmla="*/ 0 w 320763"/>
                <a:gd name="connsiteY4" fmla="*/ 333090 h 378514"/>
                <a:gd name="connsiteX5" fmla="*/ 229323 w 320763"/>
                <a:gd name="connsiteY5" fmla="*/ 333090 h 378514"/>
                <a:gd name="connsiteX6" fmla="*/ 320763 w 320763"/>
                <a:gd name="connsiteY6" fmla="*/ 91440 h 378514"/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  <a:gd name="connsiteX5" fmla="*/ 229323 w 280778"/>
                <a:gd name="connsiteY5" fmla="*/ 333090 h 378514"/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778" h="378514">
                  <a:moveTo>
                    <a:pt x="229323" y="0"/>
                  </a:moveTo>
                  <a:lnTo>
                    <a:pt x="280778" y="0"/>
                  </a:lnTo>
                  <a:lnTo>
                    <a:pt x="280778" y="378514"/>
                  </a:lnTo>
                  <a:lnTo>
                    <a:pt x="0" y="378514"/>
                  </a:lnTo>
                  <a:lnTo>
                    <a:pt x="0" y="333090"/>
                  </a:ln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6" name="グループ化 595">
            <a:extLst>
              <a:ext uri="{FF2B5EF4-FFF2-40B4-BE49-F238E27FC236}">
                <a16:creationId xmlns:a16="http://schemas.microsoft.com/office/drawing/2014/main" id="{DCCF493B-0480-AF4D-A4DF-F549DBD7F86E}"/>
              </a:ext>
            </a:extLst>
          </p:cNvPr>
          <p:cNvGrpSpPr/>
          <p:nvPr/>
        </p:nvGrpSpPr>
        <p:grpSpPr>
          <a:xfrm>
            <a:off x="3971008" y="1026478"/>
            <a:ext cx="350475" cy="442423"/>
            <a:chOff x="3355975" y="501650"/>
            <a:chExt cx="350475" cy="442423"/>
          </a:xfrm>
        </p:grpSpPr>
        <p:sp>
          <p:nvSpPr>
            <p:cNvPr id="597" name="正方形/長方形 596">
              <a:extLst>
                <a:ext uri="{FF2B5EF4-FFF2-40B4-BE49-F238E27FC236}">
                  <a16:creationId xmlns:a16="http://schemas.microsoft.com/office/drawing/2014/main" id="{32CEEBD6-BC42-E247-A05D-F45D162581E4}"/>
                </a:ext>
              </a:extLst>
            </p:cNvPr>
            <p:cNvSpPr/>
            <p:nvPr/>
          </p:nvSpPr>
          <p:spPr>
            <a:xfrm>
              <a:off x="3355975" y="501650"/>
              <a:ext cx="280778" cy="378514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8" name="フリーフォーム 597">
              <a:extLst>
                <a:ext uri="{FF2B5EF4-FFF2-40B4-BE49-F238E27FC236}">
                  <a16:creationId xmlns:a16="http://schemas.microsoft.com/office/drawing/2014/main" id="{54580260-C3D5-9F47-9EE7-42A04F588F6E}"/>
                </a:ext>
              </a:extLst>
            </p:cNvPr>
            <p:cNvSpPr/>
            <p:nvPr/>
          </p:nvSpPr>
          <p:spPr>
            <a:xfrm>
              <a:off x="3425672" y="565559"/>
              <a:ext cx="280778" cy="378514"/>
            </a:xfrm>
            <a:custGeom>
              <a:avLst/>
              <a:gdLst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  <a:gd name="connsiteX5" fmla="*/ 229323 w 280778"/>
                <a:gd name="connsiteY5" fmla="*/ 333090 h 378514"/>
                <a:gd name="connsiteX6" fmla="*/ 229323 w 280778"/>
                <a:gd name="connsiteY6" fmla="*/ 0 h 378514"/>
                <a:gd name="connsiteX0" fmla="*/ 229323 w 320763"/>
                <a:gd name="connsiteY0" fmla="*/ 0 h 378514"/>
                <a:gd name="connsiteX1" fmla="*/ 280778 w 320763"/>
                <a:gd name="connsiteY1" fmla="*/ 0 h 378514"/>
                <a:gd name="connsiteX2" fmla="*/ 280778 w 320763"/>
                <a:gd name="connsiteY2" fmla="*/ 378514 h 378514"/>
                <a:gd name="connsiteX3" fmla="*/ 0 w 320763"/>
                <a:gd name="connsiteY3" fmla="*/ 378514 h 378514"/>
                <a:gd name="connsiteX4" fmla="*/ 0 w 320763"/>
                <a:gd name="connsiteY4" fmla="*/ 333090 h 378514"/>
                <a:gd name="connsiteX5" fmla="*/ 229323 w 320763"/>
                <a:gd name="connsiteY5" fmla="*/ 333090 h 378514"/>
                <a:gd name="connsiteX6" fmla="*/ 320763 w 320763"/>
                <a:gd name="connsiteY6" fmla="*/ 91440 h 378514"/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  <a:gd name="connsiteX5" fmla="*/ 229323 w 280778"/>
                <a:gd name="connsiteY5" fmla="*/ 333090 h 378514"/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778" h="378514">
                  <a:moveTo>
                    <a:pt x="229323" y="0"/>
                  </a:moveTo>
                  <a:lnTo>
                    <a:pt x="280778" y="0"/>
                  </a:lnTo>
                  <a:lnTo>
                    <a:pt x="280778" y="378514"/>
                  </a:lnTo>
                  <a:lnTo>
                    <a:pt x="0" y="378514"/>
                  </a:lnTo>
                  <a:lnTo>
                    <a:pt x="0" y="333090"/>
                  </a:ln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599" name="直線コネクタ 598">
              <a:extLst>
                <a:ext uri="{FF2B5EF4-FFF2-40B4-BE49-F238E27FC236}">
                  <a16:creationId xmlns:a16="http://schemas.microsoft.com/office/drawing/2014/main" id="{E0A99DA8-2D37-A64F-9B3E-F36AE5DBC616}"/>
                </a:ext>
              </a:extLst>
            </p:cNvPr>
            <p:cNvCxnSpPr/>
            <p:nvPr/>
          </p:nvCxnSpPr>
          <p:spPr>
            <a:xfrm>
              <a:off x="3388197" y="568734"/>
              <a:ext cx="216333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直線コネクタ 599">
              <a:extLst>
                <a:ext uri="{FF2B5EF4-FFF2-40B4-BE49-F238E27FC236}">
                  <a16:creationId xmlns:a16="http://schemas.microsoft.com/office/drawing/2014/main" id="{646B8BA3-E0E3-9841-94B2-F32B834D5D7B}"/>
                </a:ext>
              </a:extLst>
            </p:cNvPr>
            <p:cNvCxnSpPr/>
            <p:nvPr/>
          </p:nvCxnSpPr>
          <p:spPr>
            <a:xfrm>
              <a:off x="3388197" y="630647"/>
              <a:ext cx="216333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直線コネクタ 600">
              <a:extLst>
                <a:ext uri="{FF2B5EF4-FFF2-40B4-BE49-F238E27FC236}">
                  <a16:creationId xmlns:a16="http://schemas.microsoft.com/office/drawing/2014/main" id="{AF986F29-3CF8-0646-A93E-E8E1D0798D31}"/>
                </a:ext>
              </a:extLst>
            </p:cNvPr>
            <p:cNvCxnSpPr/>
            <p:nvPr/>
          </p:nvCxnSpPr>
          <p:spPr>
            <a:xfrm>
              <a:off x="3388197" y="692560"/>
              <a:ext cx="216333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直線コネクタ 601">
              <a:extLst>
                <a:ext uri="{FF2B5EF4-FFF2-40B4-BE49-F238E27FC236}">
                  <a16:creationId xmlns:a16="http://schemas.microsoft.com/office/drawing/2014/main" id="{B49E31B7-E866-AA4C-B655-39EE5E47CD60}"/>
                </a:ext>
              </a:extLst>
            </p:cNvPr>
            <p:cNvCxnSpPr/>
            <p:nvPr/>
          </p:nvCxnSpPr>
          <p:spPr>
            <a:xfrm>
              <a:off x="3388197" y="754473"/>
              <a:ext cx="216333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直線コネクタ 602">
              <a:extLst>
                <a:ext uri="{FF2B5EF4-FFF2-40B4-BE49-F238E27FC236}">
                  <a16:creationId xmlns:a16="http://schemas.microsoft.com/office/drawing/2014/main" id="{1BD4FADA-AFD3-7B4A-9680-4DBDBB661C27}"/>
                </a:ext>
              </a:extLst>
            </p:cNvPr>
            <p:cNvCxnSpPr/>
            <p:nvPr/>
          </p:nvCxnSpPr>
          <p:spPr>
            <a:xfrm>
              <a:off x="3388197" y="816384"/>
              <a:ext cx="216333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BCBE6A6E-0E52-8D4F-B1FD-BCD0E0823574}"/>
              </a:ext>
            </a:extLst>
          </p:cNvPr>
          <p:cNvGrpSpPr/>
          <p:nvPr/>
        </p:nvGrpSpPr>
        <p:grpSpPr>
          <a:xfrm>
            <a:off x="4644108" y="1026478"/>
            <a:ext cx="350475" cy="442423"/>
            <a:chOff x="4644108" y="416692"/>
            <a:chExt cx="350475" cy="442423"/>
          </a:xfrm>
        </p:grpSpPr>
        <p:sp>
          <p:nvSpPr>
            <p:cNvPr id="612" name="正方形/長方形 611">
              <a:extLst>
                <a:ext uri="{FF2B5EF4-FFF2-40B4-BE49-F238E27FC236}">
                  <a16:creationId xmlns:a16="http://schemas.microsoft.com/office/drawing/2014/main" id="{5FDEE4F5-A490-464A-B7F6-C33D2B146B77}"/>
                </a:ext>
              </a:extLst>
            </p:cNvPr>
            <p:cNvSpPr/>
            <p:nvPr/>
          </p:nvSpPr>
          <p:spPr>
            <a:xfrm>
              <a:off x="4644108" y="416692"/>
              <a:ext cx="280778" cy="378514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3" name="フリーフォーム 612">
              <a:extLst>
                <a:ext uri="{FF2B5EF4-FFF2-40B4-BE49-F238E27FC236}">
                  <a16:creationId xmlns:a16="http://schemas.microsoft.com/office/drawing/2014/main" id="{16F0C431-8EE0-ED47-9805-BC12B4DA5963}"/>
                </a:ext>
              </a:extLst>
            </p:cNvPr>
            <p:cNvSpPr/>
            <p:nvPr/>
          </p:nvSpPr>
          <p:spPr>
            <a:xfrm>
              <a:off x="4713805" y="480601"/>
              <a:ext cx="280778" cy="378514"/>
            </a:xfrm>
            <a:custGeom>
              <a:avLst/>
              <a:gdLst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  <a:gd name="connsiteX5" fmla="*/ 229323 w 280778"/>
                <a:gd name="connsiteY5" fmla="*/ 333090 h 378514"/>
                <a:gd name="connsiteX6" fmla="*/ 229323 w 280778"/>
                <a:gd name="connsiteY6" fmla="*/ 0 h 378514"/>
                <a:gd name="connsiteX0" fmla="*/ 229323 w 320763"/>
                <a:gd name="connsiteY0" fmla="*/ 0 h 378514"/>
                <a:gd name="connsiteX1" fmla="*/ 280778 w 320763"/>
                <a:gd name="connsiteY1" fmla="*/ 0 h 378514"/>
                <a:gd name="connsiteX2" fmla="*/ 280778 w 320763"/>
                <a:gd name="connsiteY2" fmla="*/ 378514 h 378514"/>
                <a:gd name="connsiteX3" fmla="*/ 0 w 320763"/>
                <a:gd name="connsiteY3" fmla="*/ 378514 h 378514"/>
                <a:gd name="connsiteX4" fmla="*/ 0 w 320763"/>
                <a:gd name="connsiteY4" fmla="*/ 333090 h 378514"/>
                <a:gd name="connsiteX5" fmla="*/ 229323 w 320763"/>
                <a:gd name="connsiteY5" fmla="*/ 333090 h 378514"/>
                <a:gd name="connsiteX6" fmla="*/ 320763 w 320763"/>
                <a:gd name="connsiteY6" fmla="*/ 91440 h 378514"/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  <a:gd name="connsiteX5" fmla="*/ 229323 w 280778"/>
                <a:gd name="connsiteY5" fmla="*/ 333090 h 378514"/>
                <a:gd name="connsiteX0" fmla="*/ 229323 w 280778"/>
                <a:gd name="connsiteY0" fmla="*/ 0 h 378514"/>
                <a:gd name="connsiteX1" fmla="*/ 280778 w 280778"/>
                <a:gd name="connsiteY1" fmla="*/ 0 h 378514"/>
                <a:gd name="connsiteX2" fmla="*/ 280778 w 280778"/>
                <a:gd name="connsiteY2" fmla="*/ 378514 h 378514"/>
                <a:gd name="connsiteX3" fmla="*/ 0 w 280778"/>
                <a:gd name="connsiteY3" fmla="*/ 378514 h 378514"/>
                <a:gd name="connsiteX4" fmla="*/ 0 w 280778"/>
                <a:gd name="connsiteY4" fmla="*/ 333090 h 37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778" h="378514">
                  <a:moveTo>
                    <a:pt x="229323" y="0"/>
                  </a:moveTo>
                  <a:lnTo>
                    <a:pt x="280778" y="0"/>
                  </a:lnTo>
                  <a:lnTo>
                    <a:pt x="280778" y="378514"/>
                  </a:lnTo>
                  <a:lnTo>
                    <a:pt x="0" y="378514"/>
                  </a:lnTo>
                  <a:lnTo>
                    <a:pt x="0" y="333090"/>
                  </a:ln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B7AD893-1904-0545-B4FF-2E24B6FB08CB}"/>
                </a:ext>
              </a:extLst>
            </p:cNvPr>
            <p:cNvSpPr/>
            <p:nvPr/>
          </p:nvSpPr>
          <p:spPr>
            <a:xfrm>
              <a:off x="4679289" y="485887"/>
              <a:ext cx="208800" cy="24120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10A26FE6-A01E-A54F-8420-D81B121DA653}"/>
                </a:ext>
              </a:extLst>
            </p:cNvPr>
            <p:cNvCxnSpPr>
              <a:cxnSpLocks/>
            </p:cNvCxnSpPr>
            <p:nvPr/>
          </p:nvCxnSpPr>
          <p:spPr>
            <a:xfrm>
              <a:off x="4678640" y="566287"/>
              <a:ext cx="20880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直線コネクタ 613">
              <a:extLst>
                <a:ext uri="{FF2B5EF4-FFF2-40B4-BE49-F238E27FC236}">
                  <a16:creationId xmlns:a16="http://schemas.microsoft.com/office/drawing/2014/main" id="{45369416-85D1-DE4F-B755-E9EB7419B3F9}"/>
                </a:ext>
              </a:extLst>
            </p:cNvPr>
            <p:cNvCxnSpPr>
              <a:cxnSpLocks/>
            </p:cNvCxnSpPr>
            <p:nvPr/>
          </p:nvCxnSpPr>
          <p:spPr>
            <a:xfrm>
              <a:off x="4678640" y="646687"/>
              <a:ext cx="20880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直線コネクタ 614">
              <a:extLst>
                <a:ext uri="{FF2B5EF4-FFF2-40B4-BE49-F238E27FC236}">
                  <a16:creationId xmlns:a16="http://schemas.microsoft.com/office/drawing/2014/main" id="{62CC99F3-CCAA-5F42-B7D3-4AAC658276DF}"/>
                </a:ext>
              </a:extLst>
            </p:cNvPr>
            <p:cNvCxnSpPr/>
            <p:nvPr/>
          </p:nvCxnSpPr>
          <p:spPr>
            <a:xfrm>
              <a:off x="4818489" y="480601"/>
              <a:ext cx="0" cy="24120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直線コネクタ 617">
              <a:extLst>
                <a:ext uri="{FF2B5EF4-FFF2-40B4-BE49-F238E27FC236}">
                  <a16:creationId xmlns:a16="http://schemas.microsoft.com/office/drawing/2014/main" id="{19707A85-32ED-8940-BB66-A2EE03C8D94E}"/>
                </a:ext>
              </a:extLst>
            </p:cNvPr>
            <p:cNvCxnSpPr/>
            <p:nvPr/>
          </p:nvCxnSpPr>
          <p:spPr>
            <a:xfrm>
              <a:off x="4748889" y="480601"/>
              <a:ext cx="0" cy="24120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661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206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206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58</Words>
  <Application>Microsoft Macintosh PowerPoint</Application>
  <PresentationFormat>ワイド画面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Roboto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潤</dc:creator>
  <cp:lastModifiedBy>鈴木潤</cp:lastModifiedBy>
  <cp:revision>1341</cp:revision>
  <dcterms:created xsi:type="dcterms:W3CDTF">2020-01-06T09:39:12Z</dcterms:created>
  <dcterms:modified xsi:type="dcterms:W3CDTF">2020-10-14T14:09:55Z</dcterms:modified>
</cp:coreProperties>
</file>