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1"/>
  </p:sldMasterIdLst>
  <p:notesMasterIdLst>
    <p:notesMasterId r:id="rId47"/>
  </p:notesMasterIdLst>
  <p:handoutMasterIdLst>
    <p:handoutMasterId r:id="rId48"/>
  </p:handoutMasterIdLst>
  <p:sldIdLst>
    <p:sldId id="326" r:id="rId2"/>
    <p:sldId id="329" r:id="rId3"/>
    <p:sldId id="257" r:id="rId4"/>
    <p:sldId id="258" r:id="rId5"/>
    <p:sldId id="260" r:id="rId6"/>
    <p:sldId id="259" r:id="rId7"/>
    <p:sldId id="312" r:id="rId8"/>
    <p:sldId id="268" r:id="rId9"/>
    <p:sldId id="314" r:id="rId10"/>
    <p:sldId id="264" r:id="rId11"/>
    <p:sldId id="323" r:id="rId12"/>
    <p:sldId id="265" r:id="rId13"/>
    <p:sldId id="269" r:id="rId14"/>
    <p:sldId id="270" r:id="rId15"/>
    <p:sldId id="271" r:id="rId16"/>
    <p:sldId id="272" r:id="rId17"/>
    <p:sldId id="273" r:id="rId18"/>
    <p:sldId id="274" r:id="rId19"/>
    <p:sldId id="317" r:id="rId20"/>
    <p:sldId id="327" r:id="rId21"/>
    <p:sldId id="276" r:id="rId22"/>
    <p:sldId id="277" r:id="rId23"/>
    <p:sldId id="278" r:id="rId24"/>
    <p:sldId id="281" r:id="rId25"/>
    <p:sldId id="282" r:id="rId26"/>
    <p:sldId id="285" r:id="rId27"/>
    <p:sldId id="288" r:id="rId28"/>
    <p:sldId id="289" r:id="rId29"/>
    <p:sldId id="318" r:id="rId30"/>
    <p:sldId id="332" r:id="rId31"/>
    <p:sldId id="328" r:id="rId32"/>
    <p:sldId id="299" r:id="rId33"/>
    <p:sldId id="294" r:id="rId34"/>
    <p:sldId id="301" r:id="rId35"/>
    <p:sldId id="302" r:id="rId36"/>
    <p:sldId id="303" r:id="rId37"/>
    <p:sldId id="320" r:id="rId38"/>
    <p:sldId id="313" r:id="rId39"/>
    <p:sldId id="330" r:id="rId40"/>
    <p:sldId id="306" r:id="rId41"/>
    <p:sldId id="307" r:id="rId42"/>
    <p:sldId id="308" r:id="rId43"/>
    <p:sldId id="309" r:id="rId44"/>
    <p:sldId id="310" r:id="rId45"/>
    <p:sldId id="311" r:id="rId46"/>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表紙" id="{00004922-9271-854B-9E81-A7C44D2C66D4}">
          <p14:sldIdLst>
            <p14:sldId id="326"/>
          </p14:sldIdLst>
        </p14:section>
        <p14:section name="1 イントロダクション" id="{D33CC645-A9AB-704A-8550-07B874DEB38E}">
          <p14:sldIdLst>
            <p14:sldId id="329"/>
            <p14:sldId id="257"/>
            <p14:sldId id="258"/>
            <p14:sldId id="260"/>
            <p14:sldId id="259"/>
            <p14:sldId id="312"/>
            <p14:sldId id="268"/>
            <p14:sldId id="314"/>
            <p14:sldId id="264"/>
          </p14:sldIdLst>
        </p14:section>
        <p14:section name="2 価値創造ストーリー" id="{28059326-35F0-8F4A-B40D-E4A35AAE9EA1}">
          <p14:sldIdLst>
            <p14:sldId id="323"/>
            <p14:sldId id="265"/>
            <p14:sldId id="269"/>
            <p14:sldId id="270"/>
            <p14:sldId id="271"/>
            <p14:sldId id="272"/>
            <p14:sldId id="273"/>
            <p14:sldId id="274"/>
            <p14:sldId id="317"/>
          </p14:sldIdLst>
        </p14:section>
        <p14:section name="3 価値創造への取り組み" id="{147857BB-E645-3142-B6DA-17604B732E15}">
          <p14:sldIdLst>
            <p14:sldId id="327"/>
            <p14:sldId id="276"/>
            <p14:sldId id="277"/>
            <p14:sldId id="278"/>
            <p14:sldId id="281"/>
            <p14:sldId id="282"/>
            <p14:sldId id="285"/>
            <p14:sldId id="288"/>
            <p14:sldId id="289"/>
            <p14:sldId id="318"/>
            <p14:sldId id="332"/>
          </p14:sldIdLst>
        </p14:section>
        <p14:section name="4 ESG経営" id="{F6F09E99-4F29-F948-A611-186121BDDE89}">
          <p14:sldIdLst>
            <p14:sldId id="328"/>
            <p14:sldId id="299"/>
            <p14:sldId id="294"/>
            <p14:sldId id="301"/>
            <p14:sldId id="302"/>
            <p14:sldId id="303"/>
            <p14:sldId id="320"/>
            <p14:sldId id="313"/>
          </p14:sldIdLst>
        </p14:section>
        <p14:section name="V. データ" id="{DF28CC1D-D89F-504E-BA97-041D8B55E889}">
          <p14:sldIdLst>
            <p14:sldId id="330"/>
            <p14:sldId id="306"/>
            <p14:sldId id="307"/>
            <p14:sldId id="308"/>
            <p14:sldId id="309"/>
            <p14:sldId id="310"/>
            <p14:sldId id="31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CDED"/>
    <a:srgbClr val="EDF6FF"/>
    <a:srgbClr val="BFCEDF"/>
    <a:srgbClr val="CBE6D9"/>
    <a:srgbClr val="F4FCE0"/>
    <a:srgbClr val="EAF8F0"/>
    <a:srgbClr val="F4F7F9"/>
    <a:srgbClr val="F8FDEB"/>
    <a:srgbClr val="EAF7F0"/>
    <a:srgbClr val="E4FB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40"/>
    <p:restoredTop sz="96327"/>
  </p:normalViewPr>
  <p:slideViewPr>
    <p:cSldViewPr snapToGrid="0">
      <p:cViewPr varScale="1">
        <p:scale>
          <a:sx n="112" d="100"/>
          <a:sy n="112" d="100"/>
        </p:scale>
        <p:origin x="936" y="20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160" d="100"/>
          <a:sy n="160" d="100"/>
        </p:scale>
        <p:origin x="5584"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売上高（億円）</c:v>
                </c:pt>
              </c:strCache>
            </c:strRef>
          </c:tx>
          <c:spPr>
            <a:gradFill>
              <a:gsLst>
                <a:gs pos="100000">
                  <a:schemeClr val="accent1">
                    <a:lumMod val="40000"/>
                    <a:lumOff val="60000"/>
                  </a:schemeClr>
                </a:gs>
                <a:gs pos="0">
                  <a:schemeClr val="tx2"/>
                </a:gs>
              </a:gsLst>
              <a:lin ang="5400000" scaled="1"/>
            </a:gradFill>
            <a:ln>
              <a:noFill/>
            </a:ln>
            <a:effectLst/>
          </c:spPr>
          <c:invertIfNegative val="0"/>
          <c:cat>
            <c:numRef>
              <c:f>Sheet1!$A$2:$A$23</c:f>
              <c:numCache>
                <c:formatCode>General</c:formatCode>
                <c:ptCount val="22"/>
                <c:pt idx="0">
                  <c:v>1970</c:v>
                </c:pt>
                <c:pt idx="1">
                  <c:v>1980</c:v>
                </c:pt>
                <c:pt idx="2">
                  <c:v>1990</c:v>
                </c:pt>
                <c:pt idx="3">
                  <c:v>2000</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pt idx="21">
                  <c:v>2025</c:v>
                </c:pt>
              </c:numCache>
            </c:numRef>
          </c:cat>
          <c:val>
            <c:numRef>
              <c:f>Sheet1!$B$2:$B$23</c:f>
              <c:numCache>
                <c:formatCode>General</c:formatCode>
                <c:ptCount val="22"/>
                <c:pt idx="0">
                  <c:v>0</c:v>
                </c:pt>
                <c:pt idx="1">
                  <c:v>0</c:v>
                </c:pt>
                <c:pt idx="2">
                  <c:v>0</c:v>
                </c:pt>
                <c:pt idx="3">
                  <c:v>0</c:v>
                </c:pt>
                <c:pt idx="5">
                  <c:v>80</c:v>
                </c:pt>
                <c:pt idx="6">
                  <c:v>85</c:v>
                </c:pt>
                <c:pt idx="7">
                  <c:v>90</c:v>
                </c:pt>
                <c:pt idx="8">
                  <c:v>95</c:v>
                </c:pt>
                <c:pt idx="9">
                  <c:v>100</c:v>
                </c:pt>
                <c:pt idx="10">
                  <c:v>105</c:v>
                </c:pt>
                <c:pt idx="11">
                  <c:v>110</c:v>
                </c:pt>
                <c:pt idx="12">
                  <c:v>115</c:v>
                </c:pt>
                <c:pt idx="13">
                  <c:v>120</c:v>
                </c:pt>
                <c:pt idx="14">
                  <c:v>125</c:v>
                </c:pt>
                <c:pt idx="15">
                  <c:v>130</c:v>
                </c:pt>
                <c:pt idx="16">
                  <c:v>135</c:v>
                </c:pt>
                <c:pt idx="17">
                  <c:v>140</c:v>
                </c:pt>
                <c:pt idx="18">
                  <c:v>145</c:v>
                </c:pt>
                <c:pt idx="19">
                  <c:v>150</c:v>
                </c:pt>
                <c:pt idx="20">
                  <c:v>155</c:v>
                </c:pt>
                <c:pt idx="21">
                  <c:v>160</c:v>
                </c:pt>
              </c:numCache>
            </c:numRef>
          </c:val>
          <c:extLst>
            <c:ext xmlns:c16="http://schemas.microsoft.com/office/drawing/2014/chart" uri="{C3380CC4-5D6E-409C-BE32-E72D297353CC}">
              <c16:uniqueId val="{00000000-C628-7041-BD89-0F2DF7DB93CD}"/>
            </c:ext>
          </c:extLst>
        </c:ser>
        <c:dLbls>
          <c:showLegendKey val="0"/>
          <c:showVal val="0"/>
          <c:showCatName val="0"/>
          <c:showSerName val="0"/>
          <c:showPercent val="0"/>
          <c:showBubbleSize val="0"/>
        </c:dLbls>
        <c:gapWidth val="219"/>
        <c:overlap val="-27"/>
        <c:axId val="1290874304"/>
        <c:axId val="1167238144"/>
      </c:barChart>
      <c:catAx>
        <c:axId val="1290874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ptos" panose="020B0004020202020204" pitchFamily="34" charset="0"/>
                <a:ea typeface="+mn-ea"/>
                <a:cs typeface="+mn-cs"/>
              </a:defRPr>
            </a:pPr>
            <a:endParaRPr lang="ja-JP"/>
          </a:p>
        </c:txPr>
        <c:crossAx val="1167238144"/>
        <c:crosses val="autoZero"/>
        <c:auto val="1"/>
        <c:lblAlgn val="ctr"/>
        <c:lblOffset val="100"/>
        <c:noMultiLvlLbl val="0"/>
      </c:catAx>
      <c:valAx>
        <c:axId val="1167238144"/>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ja-JP"/>
          </a:p>
        </c:txPr>
        <c:crossAx val="12908743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D206A38-AC48-0847-5725-710F4871EC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EE09BA98-E939-9942-0F70-8B7B33B331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B0A60F-0F2C-5A4D-91B3-6D2E8530AFF2}" type="datetimeFigureOut">
              <a:t>2026/1/30</a:t>
            </a:fld>
            <a:endParaRPr kumimoji="1" lang="ja-JP" altLang="en-US"/>
          </a:p>
        </p:txBody>
      </p:sp>
      <p:sp>
        <p:nvSpPr>
          <p:cNvPr id="4" name="フッター プレースホルダー 3">
            <a:extLst>
              <a:ext uri="{FF2B5EF4-FFF2-40B4-BE49-F238E27FC236}">
                <a16:creationId xmlns:a16="http://schemas.microsoft.com/office/drawing/2014/main" id="{443FD5A2-D5F5-0518-6F23-7DAF42CC25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907E641D-A308-660C-A0F3-A2A36D020C3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A1CBC0-22F3-9240-BD4E-F71461E1F1B8}" type="slidenum">
              <a:t>‹#›</a:t>
            </a:fld>
            <a:endParaRPr kumimoji="1" lang="ja-JP" altLang="en-US"/>
          </a:p>
        </p:txBody>
      </p:sp>
    </p:spTree>
    <p:extLst>
      <p:ext uri="{BB962C8B-B14F-4D97-AF65-F5344CB8AC3E}">
        <p14:creationId xmlns:p14="http://schemas.microsoft.com/office/powerpoint/2010/main" val="28604414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AB5A24-4616-564B-96A3-97235A1856D2}" type="datetimeFigureOut">
              <a:t>2026/1/30</a:t>
            </a:fld>
            <a:endParaRPr kumimoji="1" lang="ja-JP" altLang="en-US"/>
          </a:p>
        </p:txBody>
      </p:sp>
      <p:sp>
        <p:nvSpPr>
          <p:cNvPr id="4" name="スライド イメージ プレースホルダー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666D02-2E47-954F-99CC-1B70CA457949}" type="slidenum">
              <a:t>‹#›</a:t>
            </a:fld>
            <a:endParaRPr kumimoji="1" lang="ja-JP" altLang="en-US"/>
          </a:p>
        </p:txBody>
      </p:sp>
    </p:spTree>
    <p:extLst>
      <p:ext uri="{BB962C8B-B14F-4D97-AF65-F5344CB8AC3E}">
        <p14:creationId xmlns:p14="http://schemas.microsoft.com/office/powerpoint/2010/main" val="428316658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2666D02-2E47-954F-99CC-1B70CA457949}" type="slidenum">
              <a:rPr lang="en-US" altLang="ja-JP"/>
              <a:t>2</a:t>
            </a:fld>
            <a:endParaRPr kumimoji="1" lang="ja-JP" altLang="en-US"/>
          </a:p>
        </p:txBody>
      </p:sp>
    </p:spTree>
    <p:extLst>
      <p:ext uri="{BB962C8B-B14F-4D97-AF65-F5344CB8AC3E}">
        <p14:creationId xmlns:p14="http://schemas.microsoft.com/office/powerpoint/2010/main" val="462325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2666D02-2E47-954F-99CC-1B70CA457949}" type="slidenum">
              <a:rPr lang="en-US" altLang="ja-JP"/>
              <a:t>17</a:t>
            </a:fld>
            <a:endParaRPr kumimoji="1" lang="ja-JP" altLang="en-US"/>
          </a:p>
        </p:txBody>
      </p:sp>
    </p:spTree>
    <p:extLst>
      <p:ext uri="{BB962C8B-B14F-4D97-AF65-F5344CB8AC3E}">
        <p14:creationId xmlns:p14="http://schemas.microsoft.com/office/powerpoint/2010/main" val="1742431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0F725-940B-C872-F5AC-367C2D2EF90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8E6D9AB-3C3A-749D-65A2-7500216135E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49ABB83-B0E3-2369-4FBA-85B5738C7F45}"/>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F118DBB-691D-BDD3-7CA5-4FB9A0D00752}"/>
              </a:ext>
            </a:extLst>
          </p:cNvPr>
          <p:cNvSpPr>
            <a:spLocks noGrp="1"/>
          </p:cNvSpPr>
          <p:nvPr>
            <p:ph type="sldNum" sz="quarter" idx="5"/>
          </p:nvPr>
        </p:nvSpPr>
        <p:spPr/>
        <p:txBody>
          <a:bodyPr/>
          <a:lstStyle/>
          <a:p>
            <a:fld id="{22666D02-2E47-954F-99CC-1B70CA457949}" type="slidenum">
              <a:rPr lang="en-US" altLang="ja-JP"/>
              <a:t>18</a:t>
            </a:fld>
            <a:endParaRPr kumimoji="1" lang="ja-JP" altLang="en-US"/>
          </a:p>
        </p:txBody>
      </p:sp>
    </p:spTree>
    <p:extLst>
      <p:ext uri="{BB962C8B-B14F-4D97-AF65-F5344CB8AC3E}">
        <p14:creationId xmlns:p14="http://schemas.microsoft.com/office/powerpoint/2010/main" val="3412462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2666D02-2E47-954F-99CC-1B70CA457949}" type="slidenum">
              <a:rPr lang="en-US" altLang="ja-JP"/>
              <a:t>21</a:t>
            </a:fld>
            <a:endParaRPr kumimoji="1" lang="ja-JP" altLang="en-US"/>
          </a:p>
        </p:txBody>
      </p:sp>
    </p:spTree>
    <p:extLst>
      <p:ext uri="{BB962C8B-B14F-4D97-AF65-F5344CB8AC3E}">
        <p14:creationId xmlns:p14="http://schemas.microsoft.com/office/powerpoint/2010/main" val="2346347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2666D02-2E47-954F-99CC-1B70CA457949}" type="slidenum">
              <a:rPr lang="en-US" altLang="ja-JP"/>
              <a:t>3</a:t>
            </a:fld>
            <a:endParaRPr kumimoji="1" lang="ja-JP" altLang="en-US"/>
          </a:p>
        </p:txBody>
      </p:sp>
    </p:spTree>
    <p:extLst>
      <p:ext uri="{BB962C8B-B14F-4D97-AF65-F5344CB8AC3E}">
        <p14:creationId xmlns:p14="http://schemas.microsoft.com/office/powerpoint/2010/main" val="55480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E7924-2CA2-CA0C-9674-122DB3EC55A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DB3CF68-59B8-11BB-5182-F4649714D0C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EA48457-054F-789D-DC4D-0BE9D436C5EF}"/>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A358D3D-D932-5386-9ACF-46D0E770A81B}"/>
              </a:ext>
            </a:extLst>
          </p:cNvPr>
          <p:cNvSpPr>
            <a:spLocks noGrp="1"/>
          </p:cNvSpPr>
          <p:nvPr>
            <p:ph type="sldNum" sz="quarter" idx="5"/>
          </p:nvPr>
        </p:nvSpPr>
        <p:spPr/>
        <p:txBody>
          <a:bodyPr/>
          <a:lstStyle/>
          <a:p>
            <a:fld id="{22666D02-2E47-954F-99CC-1B70CA457949}" type="slidenum">
              <a:rPr lang="en-US" altLang="ja-JP"/>
              <a:t>4</a:t>
            </a:fld>
            <a:endParaRPr kumimoji="1" lang="ja-JP" altLang="en-US"/>
          </a:p>
        </p:txBody>
      </p:sp>
    </p:spTree>
    <p:extLst>
      <p:ext uri="{BB962C8B-B14F-4D97-AF65-F5344CB8AC3E}">
        <p14:creationId xmlns:p14="http://schemas.microsoft.com/office/powerpoint/2010/main" val="1962351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2666D02-2E47-954F-99CC-1B70CA457949}" type="slidenum">
              <a:rPr lang="en-US" altLang="ja-JP"/>
              <a:t>5</a:t>
            </a:fld>
            <a:endParaRPr kumimoji="1" lang="ja-JP" altLang="en-US"/>
          </a:p>
        </p:txBody>
      </p:sp>
    </p:spTree>
    <p:extLst>
      <p:ext uri="{BB962C8B-B14F-4D97-AF65-F5344CB8AC3E}">
        <p14:creationId xmlns:p14="http://schemas.microsoft.com/office/powerpoint/2010/main" val="2904948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AEC19-A995-4D8C-78BB-C0E1B51D315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A216A5A-06BD-F0D3-33F5-60CDC5B9E97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DD7C114-70E7-F048-27B6-234C33F21891}"/>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E0355B4-D300-FE79-3DEB-454A89285EC0}"/>
              </a:ext>
            </a:extLst>
          </p:cNvPr>
          <p:cNvSpPr>
            <a:spLocks noGrp="1"/>
          </p:cNvSpPr>
          <p:nvPr>
            <p:ph type="sldNum" sz="quarter" idx="5"/>
          </p:nvPr>
        </p:nvSpPr>
        <p:spPr/>
        <p:txBody>
          <a:bodyPr/>
          <a:lstStyle/>
          <a:p>
            <a:fld id="{22666D02-2E47-954F-99CC-1B70CA457949}" type="slidenum">
              <a:rPr lang="en-US" altLang="ja-JP"/>
              <a:t>6</a:t>
            </a:fld>
            <a:endParaRPr kumimoji="1" lang="ja-JP" altLang="en-US"/>
          </a:p>
        </p:txBody>
      </p:sp>
    </p:spTree>
    <p:extLst>
      <p:ext uri="{BB962C8B-B14F-4D97-AF65-F5344CB8AC3E}">
        <p14:creationId xmlns:p14="http://schemas.microsoft.com/office/powerpoint/2010/main" val="3523927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8E9FC-8D7E-D0CC-00D4-A6DDCB77973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943F384-E3CE-2074-161A-3DCF73FDA3D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BA50263-97D4-C156-8CE3-275B64236FC1}"/>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C9ACA32-2F1D-FB5A-008E-65F229DD9540}"/>
              </a:ext>
            </a:extLst>
          </p:cNvPr>
          <p:cNvSpPr>
            <a:spLocks noGrp="1"/>
          </p:cNvSpPr>
          <p:nvPr>
            <p:ph type="sldNum" sz="quarter" idx="5"/>
          </p:nvPr>
        </p:nvSpPr>
        <p:spPr/>
        <p:txBody>
          <a:bodyPr/>
          <a:lstStyle/>
          <a:p>
            <a:fld id="{22666D02-2E47-954F-99CC-1B70CA457949}" type="slidenum">
              <a:rPr lang="en-US" altLang="ja-JP"/>
              <a:t>8</a:t>
            </a:fld>
            <a:endParaRPr kumimoji="1" lang="ja-JP" altLang="en-US"/>
          </a:p>
        </p:txBody>
      </p:sp>
    </p:spTree>
    <p:extLst>
      <p:ext uri="{BB962C8B-B14F-4D97-AF65-F5344CB8AC3E}">
        <p14:creationId xmlns:p14="http://schemas.microsoft.com/office/powerpoint/2010/main" val="2386888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2666D02-2E47-954F-99CC-1B70CA457949}" type="slidenum">
              <a:rPr lang="en-US" altLang="ja-JP"/>
              <a:t>9</a:t>
            </a:fld>
            <a:endParaRPr kumimoji="1" lang="ja-JP" altLang="en-US"/>
          </a:p>
        </p:txBody>
      </p:sp>
    </p:spTree>
    <p:extLst>
      <p:ext uri="{BB962C8B-B14F-4D97-AF65-F5344CB8AC3E}">
        <p14:creationId xmlns:p14="http://schemas.microsoft.com/office/powerpoint/2010/main" val="3782265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2666D02-2E47-954F-99CC-1B70CA457949}" type="slidenum">
              <a:rPr lang="en-US" altLang="ja-JP"/>
              <a:t>11</a:t>
            </a:fld>
            <a:endParaRPr kumimoji="1" lang="ja-JP" altLang="en-US"/>
          </a:p>
        </p:txBody>
      </p:sp>
    </p:spTree>
    <p:extLst>
      <p:ext uri="{BB962C8B-B14F-4D97-AF65-F5344CB8AC3E}">
        <p14:creationId xmlns:p14="http://schemas.microsoft.com/office/powerpoint/2010/main" val="574860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2666D02-2E47-954F-99CC-1B70CA457949}" type="slidenum">
              <a:rPr lang="en-US" altLang="ja-JP"/>
              <a:t>13</a:t>
            </a:fld>
            <a:endParaRPr kumimoji="1" lang="ja-JP" altLang="en-US"/>
          </a:p>
        </p:txBody>
      </p:sp>
    </p:spTree>
    <p:extLst>
      <p:ext uri="{BB962C8B-B14F-4D97-AF65-F5344CB8AC3E}">
        <p14:creationId xmlns:p14="http://schemas.microsoft.com/office/powerpoint/2010/main" val="2443803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DC637E88-12C8-B410-6BD7-1B2CC3A246AE}"/>
              </a:ext>
            </a:extLst>
          </p:cNvPr>
          <p:cNvSpPr/>
          <p:nvPr userDrawn="1"/>
        </p:nvSpPr>
        <p:spPr>
          <a:xfrm>
            <a:off x="0" y="-1"/>
            <a:ext cx="10692000" cy="75596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39982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白紙_ロゴノンブルあり">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9F0E924D-FEFD-E8CD-5709-684AE168B9B0}"/>
              </a:ext>
            </a:extLst>
          </p:cNvPr>
          <p:cNvSpPr>
            <a:spLocks noGrp="1"/>
          </p:cNvSpPr>
          <p:nvPr>
            <p:ph type="sldNum" sz="quarter" idx="10"/>
          </p:nvPr>
        </p:nvSpPr>
        <p:spPr/>
        <p:txBody>
          <a:bodyPr/>
          <a:lstStyle/>
          <a:p>
            <a:fld id="{1A11C7B3-75AF-A849-AFD3-EAEBF2CB3BD9}" type="slidenum">
              <a:rPr lang="en-US" altLang="ja-JP"/>
              <a:pPr/>
              <a:t>‹#›</a:t>
            </a:fld>
            <a:endParaRPr kumimoji="1" lang="ja-JP" altLang="en-US"/>
          </a:p>
        </p:txBody>
      </p:sp>
    </p:spTree>
    <p:extLst>
      <p:ext uri="{BB962C8B-B14F-4D97-AF65-F5344CB8AC3E}">
        <p14:creationId xmlns:p14="http://schemas.microsoft.com/office/powerpoint/2010/main" val="908954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イントロダクション">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4793146F-0DF7-1F5F-60B3-E11D9EED7514}"/>
              </a:ext>
            </a:extLst>
          </p:cNvPr>
          <p:cNvSpPr>
            <a:spLocks noGrp="1"/>
          </p:cNvSpPr>
          <p:nvPr>
            <p:ph sz="quarter" idx="15"/>
          </p:nvPr>
        </p:nvSpPr>
        <p:spPr>
          <a:xfrm>
            <a:off x="520700" y="1439863"/>
            <a:ext cx="9650413" cy="596900"/>
          </a:xfrm>
          <a:prstGeom prst="rect">
            <a:avLst/>
          </a:prstGeom>
        </p:spPr>
        <p:txBody>
          <a:bodyPr lIns="0" tIns="0" rIns="0" bIns="0"/>
          <a:lstStyle>
            <a:lvl1pPr marL="0" indent="126000" algn="just">
              <a:lnSpc>
                <a:spcPct val="150000"/>
              </a:lnSpc>
              <a:spcBef>
                <a:spcPts val="0"/>
              </a:spcBef>
              <a:buNone/>
              <a:tabLst/>
              <a:defRPr sz="900" b="0">
                <a:latin typeface="+mn-ea"/>
                <a:ea typeface="+mn-ea"/>
              </a:defRPr>
            </a:lvl1pPr>
            <a:lvl2pPr marL="6350" indent="0">
              <a:lnSpc>
                <a:spcPct val="100000"/>
              </a:lnSpc>
              <a:buNone/>
              <a:tabLst/>
              <a:defRPr sz="1050" b="1">
                <a:latin typeface="+mn-ea"/>
                <a:ea typeface="+mn-ea"/>
              </a:defRPr>
            </a:lvl2pPr>
            <a:lvl3pPr marL="6350" indent="0">
              <a:lnSpc>
                <a:spcPct val="100000"/>
              </a:lnSpc>
              <a:buNone/>
              <a:tabLst/>
              <a:defRPr sz="1000" b="1">
                <a:latin typeface="+mn-ea"/>
                <a:ea typeface="+mn-ea"/>
              </a:defRPr>
            </a:lvl3pPr>
            <a:lvl4pPr marL="6350" indent="0">
              <a:lnSpc>
                <a:spcPct val="100000"/>
              </a:lnSpc>
              <a:buNone/>
              <a:tabLst/>
              <a:defRPr sz="900" b="1">
                <a:latin typeface="+mn-ea"/>
                <a:ea typeface="+mn-ea"/>
              </a:defRPr>
            </a:lvl4pPr>
            <a:lvl5pPr marL="6350" indent="0">
              <a:lnSpc>
                <a:spcPct val="100000"/>
              </a:lnSpc>
              <a:buNone/>
              <a:tabLst/>
              <a:defRPr sz="900" b="1">
                <a:latin typeface="+mn-ea"/>
                <a:ea typeface="+mn-ea"/>
              </a:defRPr>
            </a:lvl5pPr>
          </a:lstStyle>
          <a:p>
            <a:pPr lvl="0"/>
            <a:r>
              <a:rPr kumimoji="1" lang="ja-JP" altLang="en-US"/>
              <a:t>マスター テキストの書式設定</a:t>
            </a:r>
          </a:p>
        </p:txBody>
      </p:sp>
      <p:sp>
        <p:nvSpPr>
          <p:cNvPr id="42" name="タイトル 41">
            <a:extLst>
              <a:ext uri="{FF2B5EF4-FFF2-40B4-BE49-F238E27FC236}">
                <a16:creationId xmlns:a16="http://schemas.microsoft.com/office/drawing/2014/main" id="{4740D541-FA9F-37AC-4DC0-87ED350AA156}"/>
              </a:ext>
            </a:extLst>
          </p:cNvPr>
          <p:cNvSpPr>
            <a:spLocks noGrp="1"/>
          </p:cNvSpPr>
          <p:nvPr>
            <p:ph type="title"/>
          </p:nvPr>
        </p:nvSpPr>
        <p:spPr/>
        <p:txBody>
          <a:bodyPr>
            <a:normAutofit/>
          </a:bodyPr>
          <a:lstStyle>
            <a:lvl1pPr>
              <a:defRPr sz="1200"/>
            </a:lvl1pPr>
          </a:lstStyle>
          <a:p>
            <a:r>
              <a:rPr kumimoji="1" lang="ja-JP" altLang="en-US"/>
              <a:t>マスター タイトルの書式設定</a:t>
            </a:r>
          </a:p>
        </p:txBody>
      </p:sp>
    </p:spTree>
    <p:extLst>
      <p:ext uri="{BB962C8B-B14F-4D97-AF65-F5344CB8AC3E}">
        <p14:creationId xmlns:p14="http://schemas.microsoft.com/office/powerpoint/2010/main" val="1601014943"/>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価値創造ストーリー">
    <p:spTree>
      <p:nvGrpSpPr>
        <p:cNvPr id="1" name=""/>
        <p:cNvGrpSpPr/>
        <p:nvPr/>
      </p:nvGrpSpPr>
      <p:grpSpPr>
        <a:xfrm>
          <a:off x="0" y="0"/>
          <a:ext cx="0" cy="0"/>
          <a:chOff x="0" y="0"/>
          <a:chExt cx="0" cy="0"/>
        </a:xfrm>
      </p:grpSpPr>
      <p:sp>
        <p:nvSpPr>
          <p:cNvPr id="15" name="タイトル 14">
            <a:extLst>
              <a:ext uri="{FF2B5EF4-FFF2-40B4-BE49-F238E27FC236}">
                <a16:creationId xmlns:a16="http://schemas.microsoft.com/office/drawing/2014/main" id="{9D42EC74-D64B-F67B-3667-C7B77797FAFC}"/>
              </a:ext>
            </a:extLst>
          </p:cNvPr>
          <p:cNvSpPr>
            <a:spLocks noGrp="1"/>
          </p:cNvSpPr>
          <p:nvPr>
            <p:ph type="title"/>
          </p:nvPr>
        </p:nvSpPr>
        <p:spPr/>
        <p:txBody>
          <a:bodyPr>
            <a:normAutofit/>
          </a:bodyPr>
          <a:lstStyle>
            <a:lvl1pPr>
              <a:defRPr sz="1200"/>
            </a:lvl1pPr>
          </a:lstStyle>
          <a:p>
            <a:r>
              <a:rPr kumimoji="1" lang="ja-JP" altLang="en-US"/>
              <a:t>マスター タイトルの書式設定</a:t>
            </a:r>
          </a:p>
        </p:txBody>
      </p:sp>
      <p:sp>
        <p:nvSpPr>
          <p:cNvPr id="7" name="コンテンツ プレースホルダー 9">
            <a:extLst>
              <a:ext uri="{FF2B5EF4-FFF2-40B4-BE49-F238E27FC236}">
                <a16:creationId xmlns:a16="http://schemas.microsoft.com/office/drawing/2014/main" id="{89FF0B08-CC7F-8617-AC1B-D6AEBAC945CE}"/>
              </a:ext>
            </a:extLst>
          </p:cNvPr>
          <p:cNvSpPr>
            <a:spLocks noGrp="1"/>
          </p:cNvSpPr>
          <p:nvPr>
            <p:ph sz="quarter" idx="15"/>
          </p:nvPr>
        </p:nvSpPr>
        <p:spPr>
          <a:xfrm>
            <a:off x="520700" y="1439863"/>
            <a:ext cx="9650413" cy="596900"/>
          </a:xfrm>
          <a:prstGeom prst="rect">
            <a:avLst/>
          </a:prstGeom>
        </p:spPr>
        <p:txBody>
          <a:bodyPr lIns="0" tIns="0" rIns="0" bIns="0"/>
          <a:lstStyle>
            <a:lvl1pPr marL="0" indent="126000" algn="just">
              <a:lnSpc>
                <a:spcPct val="150000"/>
              </a:lnSpc>
              <a:spcBef>
                <a:spcPts val="0"/>
              </a:spcBef>
              <a:buNone/>
              <a:tabLst/>
              <a:defRPr sz="900" b="0">
                <a:latin typeface="+mn-ea"/>
                <a:ea typeface="+mn-ea"/>
              </a:defRPr>
            </a:lvl1pPr>
            <a:lvl2pPr marL="6350" indent="0">
              <a:lnSpc>
                <a:spcPct val="100000"/>
              </a:lnSpc>
              <a:buNone/>
              <a:tabLst/>
              <a:defRPr sz="1050" b="1">
                <a:latin typeface="+mn-ea"/>
                <a:ea typeface="+mn-ea"/>
              </a:defRPr>
            </a:lvl2pPr>
            <a:lvl3pPr marL="6350" indent="0">
              <a:lnSpc>
                <a:spcPct val="100000"/>
              </a:lnSpc>
              <a:buNone/>
              <a:tabLst/>
              <a:defRPr sz="1000" b="1">
                <a:latin typeface="+mn-ea"/>
                <a:ea typeface="+mn-ea"/>
              </a:defRPr>
            </a:lvl3pPr>
            <a:lvl4pPr marL="6350" indent="0">
              <a:lnSpc>
                <a:spcPct val="100000"/>
              </a:lnSpc>
              <a:buNone/>
              <a:tabLst/>
              <a:defRPr sz="900" b="1">
                <a:latin typeface="+mn-ea"/>
                <a:ea typeface="+mn-ea"/>
              </a:defRPr>
            </a:lvl4pPr>
            <a:lvl5pPr marL="6350" indent="0">
              <a:lnSpc>
                <a:spcPct val="100000"/>
              </a:lnSpc>
              <a:buNone/>
              <a:tabLst/>
              <a:defRPr sz="900" b="1">
                <a:latin typeface="+mn-ea"/>
                <a:ea typeface="+mn-ea"/>
              </a:defRPr>
            </a:lvl5pPr>
          </a:lstStyle>
          <a:p>
            <a:pPr lvl="0"/>
            <a:r>
              <a:rPr kumimoji="1" lang="ja-JP" altLang="en-US"/>
              <a:t>マスター テキストの書式設定</a:t>
            </a:r>
          </a:p>
        </p:txBody>
      </p:sp>
    </p:spTree>
    <p:extLst>
      <p:ext uri="{BB962C8B-B14F-4D97-AF65-F5344CB8AC3E}">
        <p14:creationId xmlns:p14="http://schemas.microsoft.com/office/powerpoint/2010/main" val="2812878189"/>
      </p:ext>
    </p:extLst>
  </p:cSld>
  <p:clrMapOvr>
    <a:masterClrMapping/>
  </p:clrMapOvr>
  <p:extLst>
    <p:ext uri="{DCECCB84-F9BA-43D5-87BE-67443E8EF086}">
      <p15:sldGuideLst xmlns:p15="http://schemas.microsoft.com/office/powerpoint/2012/main">
        <p15:guide id="1" orient="horz" pos="2381">
          <p15:clr>
            <a:srgbClr val="FBAE40"/>
          </p15:clr>
        </p15:guide>
        <p15:guide id="2" pos="336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価値創造への取り組み">
    <p:spTree>
      <p:nvGrpSpPr>
        <p:cNvPr id="1" name=""/>
        <p:cNvGrpSpPr/>
        <p:nvPr/>
      </p:nvGrpSpPr>
      <p:grpSpPr>
        <a:xfrm>
          <a:off x="0" y="0"/>
          <a:ext cx="0" cy="0"/>
          <a:chOff x="0" y="0"/>
          <a:chExt cx="0" cy="0"/>
        </a:xfrm>
      </p:grpSpPr>
      <p:sp>
        <p:nvSpPr>
          <p:cNvPr id="18" name="タイトル 17">
            <a:extLst>
              <a:ext uri="{FF2B5EF4-FFF2-40B4-BE49-F238E27FC236}">
                <a16:creationId xmlns:a16="http://schemas.microsoft.com/office/drawing/2014/main" id="{7ADE6931-BA0A-02A1-8468-4B56F9B6227D}"/>
              </a:ext>
            </a:extLst>
          </p:cNvPr>
          <p:cNvSpPr>
            <a:spLocks noGrp="1"/>
          </p:cNvSpPr>
          <p:nvPr>
            <p:ph type="title"/>
          </p:nvPr>
        </p:nvSpPr>
        <p:spPr/>
        <p:txBody>
          <a:bodyPr>
            <a:normAutofit/>
          </a:bodyPr>
          <a:lstStyle>
            <a:lvl1pPr>
              <a:defRPr sz="1200"/>
            </a:lvl1pPr>
          </a:lstStyle>
          <a:p>
            <a:r>
              <a:rPr kumimoji="1" lang="ja-JP" altLang="en-US"/>
              <a:t>マスター タイトルの書式設定</a:t>
            </a:r>
          </a:p>
        </p:txBody>
      </p:sp>
      <p:sp>
        <p:nvSpPr>
          <p:cNvPr id="7" name="コンテンツ プレースホルダー 9">
            <a:extLst>
              <a:ext uri="{FF2B5EF4-FFF2-40B4-BE49-F238E27FC236}">
                <a16:creationId xmlns:a16="http://schemas.microsoft.com/office/drawing/2014/main" id="{D4921A81-F511-B088-E7FF-02CF8B4A9246}"/>
              </a:ext>
            </a:extLst>
          </p:cNvPr>
          <p:cNvSpPr>
            <a:spLocks noGrp="1"/>
          </p:cNvSpPr>
          <p:nvPr>
            <p:ph sz="quarter" idx="15"/>
          </p:nvPr>
        </p:nvSpPr>
        <p:spPr>
          <a:xfrm>
            <a:off x="520700" y="1439863"/>
            <a:ext cx="9650413" cy="596900"/>
          </a:xfrm>
          <a:prstGeom prst="rect">
            <a:avLst/>
          </a:prstGeom>
        </p:spPr>
        <p:txBody>
          <a:bodyPr lIns="0" tIns="0" rIns="0" bIns="0"/>
          <a:lstStyle>
            <a:lvl1pPr marL="0" indent="126000" algn="just">
              <a:lnSpc>
                <a:spcPct val="150000"/>
              </a:lnSpc>
              <a:spcBef>
                <a:spcPts val="0"/>
              </a:spcBef>
              <a:buNone/>
              <a:tabLst/>
              <a:defRPr sz="900" b="0">
                <a:latin typeface="+mn-ea"/>
                <a:ea typeface="+mn-ea"/>
              </a:defRPr>
            </a:lvl1pPr>
            <a:lvl2pPr marL="6350" indent="0">
              <a:lnSpc>
                <a:spcPct val="100000"/>
              </a:lnSpc>
              <a:buNone/>
              <a:tabLst/>
              <a:defRPr sz="1050" b="1">
                <a:latin typeface="+mn-ea"/>
                <a:ea typeface="+mn-ea"/>
              </a:defRPr>
            </a:lvl2pPr>
            <a:lvl3pPr marL="6350" indent="0">
              <a:lnSpc>
                <a:spcPct val="100000"/>
              </a:lnSpc>
              <a:buNone/>
              <a:tabLst/>
              <a:defRPr sz="1000" b="1">
                <a:latin typeface="+mn-ea"/>
                <a:ea typeface="+mn-ea"/>
              </a:defRPr>
            </a:lvl3pPr>
            <a:lvl4pPr marL="6350" indent="0">
              <a:lnSpc>
                <a:spcPct val="100000"/>
              </a:lnSpc>
              <a:buNone/>
              <a:tabLst/>
              <a:defRPr sz="900" b="1">
                <a:latin typeface="+mn-ea"/>
                <a:ea typeface="+mn-ea"/>
              </a:defRPr>
            </a:lvl4pPr>
            <a:lvl5pPr marL="6350" indent="0">
              <a:lnSpc>
                <a:spcPct val="100000"/>
              </a:lnSpc>
              <a:buNone/>
              <a:tabLst/>
              <a:defRPr sz="900" b="1">
                <a:latin typeface="+mn-ea"/>
                <a:ea typeface="+mn-ea"/>
              </a:defRPr>
            </a:lvl5pPr>
          </a:lstStyle>
          <a:p>
            <a:pPr lvl="0"/>
            <a:r>
              <a:rPr kumimoji="1" lang="ja-JP" altLang="en-US"/>
              <a:t>マスター テキストの書式設定</a:t>
            </a:r>
          </a:p>
        </p:txBody>
      </p:sp>
    </p:spTree>
    <p:extLst>
      <p:ext uri="{BB962C8B-B14F-4D97-AF65-F5344CB8AC3E}">
        <p14:creationId xmlns:p14="http://schemas.microsoft.com/office/powerpoint/2010/main" val="2129889357"/>
      </p:ext>
    </p:extLst>
  </p:cSld>
  <p:clrMapOvr>
    <a:masterClrMapping/>
  </p:clrMapOvr>
  <p:extLst>
    <p:ext uri="{DCECCB84-F9BA-43D5-87BE-67443E8EF086}">
      <p15:sldGuideLst xmlns:p15="http://schemas.microsoft.com/office/powerpoint/2012/main">
        <p15:guide id="1" orient="horz" pos="2381">
          <p15:clr>
            <a:srgbClr val="FBAE40"/>
          </p15:clr>
        </p15:guide>
        <p15:guide id="2" pos="336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ESG経営">
    <p:spTree>
      <p:nvGrpSpPr>
        <p:cNvPr id="1" name=""/>
        <p:cNvGrpSpPr/>
        <p:nvPr/>
      </p:nvGrpSpPr>
      <p:grpSpPr>
        <a:xfrm>
          <a:off x="0" y="0"/>
          <a:ext cx="0" cy="0"/>
          <a:chOff x="0" y="0"/>
          <a:chExt cx="0" cy="0"/>
        </a:xfrm>
      </p:grpSpPr>
      <p:sp>
        <p:nvSpPr>
          <p:cNvPr id="16" name="タイトル 15">
            <a:extLst>
              <a:ext uri="{FF2B5EF4-FFF2-40B4-BE49-F238E27FC236}">
                <a16:creationId xmlns:a16="http://schemas.microsoft.com/office/drawing/2014/main" id="{C659A065-A96C-24BC-4C5B-ED8FC758C53D}"/>
              </a:ext>
            </a:extLst>
          </p:cNvPr>
          <p:cNvSpPr>
            <a:spLocks noGrp="1"/>
          </p:cNvSpPr>
          <p:nvPr>
            <p:ph type="title"/>
          </p:nvPr>
        </p:nvSpPr>
        <p:spPr/>
        <p:txBody>
          <a:bodyPr>
            <a:normAutofit/>
          </a:bodyPr>
          <a:lstStyle>
            <a:lvl1pPr>
              <a:defRPr sz="1200"/>
            </a:lvl1pPr>
          </a:lstStyle>
          <a:p>
            <a:r>
              <a:rPr kumimoji="1" lang="ja-JP" altLang="en-US"/>
              <a:t>マスター タイトルの書式設定</a:t>
            </a:r>
          </a:p>
        </p:txBody>
      </p:sp>
      <p:sp>
        <p:nvSpPr>
          <p:cNvPr id="5" name="コンテンツ プレースホルダー 9">
            <a:extLst>
              <a:ext uri="{FF2B5EF4-FFF2-40B4-BE49-F238E27FC236}">
                <a16:creationId xmlns:a16="http://schemas.microsoft.com/office/drawing/2014/main" id="{6364DF36-9A31-2967-AFDE-A60BCD417471}"/>
              </a:ext>
            </a:extLst>
          </p:cNvPr>
          <p:cNvSpPr>
            <a:spLocks noGrp="1"/>
          </p:cNvSpPr>
          <p:nvPr>
            <p:ph sz="quarter" idx="15"/>
          </p:nvPr>
        </p:nvSpPr>
        <p:spPr>
          <a:xfrm>
            <a:off x="520700" y="1439863"/>
            <a:ext cx="9650413" cy="596900"/>
          </a:xfrm>
          <a:prstGeom prst="rect">
            <a:avLst/>
          </a:prstGeom>
        </p:spPr>
        <p:txBody>
          <a:bodyPr lIns="0" tIns="0" rIns="0" bIns="0"/>
          <a:lstStyle>
            <a:lvl1pPr marL="0" indent="126000" algn="just">
              <a:lnSpc>
                <a:spcPct val="150000"/>
              </a:lnSpc>
              <a:spcBef>
                <a:spcPts val="0"/>
              </a:spcBef>
              <a:buNone/>
              <a:tabLst/>
              <a:defRPr sz="900" b="0">
                <a:latin typeface="+mn-ea"/>
                <a:ea typeface="+mn-ea"/>
              </a:defRPr>
            </a:lvl1pPr>
            <a:lvl2pPr marL="6350" indent="0">
              <a:lnSpc>
                <a:spcPct val="100000"/>
              </a:lnSpc>
              <a:buNone/>
              <a:tabLst/>
              <a:defRPr sz="1050" b="1">
                <a:latin typeface="+mn-ea"/>
                <a:ea typeface="+mn-ea"/>
              </a:defRPr>
            </a:lvl2pPr>
            <a:lvl3pPr marL="6350" indent="0">
              <a:lnSpc>
                <a:spcPct val="100000"/>
              </a:lnSpc>
              <a:buNone/>
              <a:tabLst/>
              <a:defRPr sz="1000" b="1">
                <a:latin typeface="+mn-ea"/>
                <a:ea typeface="+mn-ea"/>
              </a:defRPr>
            </a:lvl3pPr>
            <a:lvl4pPr marL="6350" indent="0">
              <a:lnSpc>
                <a:spcPct val="100000"/>
              </a:lnSpc>
              <a:buNone/>
              <a:tabLst/>
              <a:defRPr sz="900" b="1">
                <a:latin typeface="+mn-ea"/>
                <a:ea typeface="+mn-ea"/>
              </a:defRPr>
            </a:lvl4pPr>
            <a:lvl5pPr marL="6350" indent="0">
              <a:lnSpc>
                <a:spcPct val="100000"/>
              </a:lnSpc>
              <a:buNone/>
              <a:tabLst/>
              <a:defRPr sz="900" b="1">
                <a:latin typeface="+mn-ea"/>
                <a:ea typeface="+mn-ea"/>
              </a:defRPr>
            </a:lvl5pPr>
          </a:lstStyle>
          <a:p>
            <a:pPr lvl="0"/>
            <a:r>
              <a:rPr kumimoji="1" lang="ja-JP" altLang="en-US"/>
              <a:t>マスター テキストの書式設定</a:t>
            </a:r>
          </a:p>
        </p:txBody>
      </p:sp>
    </p:spTree>
    <p:extLst>
      <p:ext uri="{BB962C8B-B14F-4D97-AF65-F5344CB8AC3E}">
        <p14:creationId xmlns:p14="http://schemas.microsoft.com/office/powerpoint/2010/main" val="2260608192"/>
      </p:ext>
    </p:extLst>
  </p:cSld>
  <p:clrMapOvr>
    <a:masterClrMapping/>
  </p:clrMapOvr>
  <p:extLst>
    <p:ext uri="{DCECCB84-F9BA-43D5-87BE-67443E8EF086}">
      <p15:sldGuideLst xmlns:p15="http://schemas.microsoft.com/office/powerpoint/2012/main">
        <p15:guide id="1" orient="horz" pos="2381">
          <p15:clr>
            <a:srgbClr val="FBAE40"/>
          </p15:clr>
        </p15:guide>
        <p15:guide id="2" pos="336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データ">
    <p:spTree>
      <p:nvGrpSpPr>
        <p:cNvPr id="1" name=""/>
        <p:cNvGrpSpPr/>
        <p:nvPr/>
      </p:nvGrpSpPr>
      <p:grpSpPr>
        <a:xfrm>
          <a:off x="0" y="0"/>
          <a:ext cx="0" cy="0"/>
          <a:chOff x="0" y="0"/>
          <a:chExt cx="0" cy="0"/>
        </a:xfrm>
      </p:grpSpPr>
      <p:sp>
        <p:nvSpPr>
          <p:cNvPr id="8" name="コンテンツ プレースホルダー 9">
            <a:extLst>
              <a:ext uri="{FF2B5EF4-FFF2-40B4-BE49-F238E27FC236}">
                <a16:creationId xmlns:a16="http://schemas.microsoft.com/office/drawing/2014/main" id="{AB419521-7105-403C-A2EB-42672107C18A}"/>
              </a:ext>
            </a:extLst>
          </p:cNvPr>
          <p:cNvSpPr>
            <a:spLocks noGrp="1"/>
          </p:cNvSpPr>
          <p:nvPr>
            <p:ph sz="quarter" idx="15"/>
          </p:nvPr>
        </p:nvSpPr>
        <p:spPr>
          <a:xfrm>
            <a:off x="520700" y="1439863"/>
            <a:ext cx="9650413" cy="596900"/>
          </a:xfrm>
          <a:prstGeom prst="rect">
            <a:avLst/>
          </a:prstGeom>
        </p:spPr>
        <p:txBody>
          <a:bodyPr lIns="0" tIns="0" rIns="0" bIns="0"/>
          <a:lstStyle>
            <a:lvl1pPr marL="0" indent="126000" algn="just">
              <a:lnSpc>
                <a:spcPct val="150000"/>
              </a:lnSpc>
              <a:spcBef>
                <a:spcPts val="0"/>
              </a:spcBef>
              <a:buNone/>
              <a:tabLst/>
              <a:defRPr sz="900" b="0">
                <a:latin typeface="+mn-ea"/>
                <a:ea typeface="+mn-ea"/>
              </a:defRPr>
            </a:lvl1pPr>
            <a:lvl2pPr marL="6350" indent="0">
              <a:lnSpc>
                <a:spcPct val="100000"/>
              </a:lnSpc>
              <a:buNone/>
              <a:tabLst/>
              <a:defRPr sz="1050" b="1">
                <a:latin typeface="+mn-ea"/>
                <a:ea typeface="+mn-ea"/>
              </a:defRPr>
            </a:lvl2pPr>
            <a:lvl3pPr marL="6350" indent="0">
              <a:lnSpc>
                <a:spcPct val="100000"/>
              </a:lnSpc>
              <a:buNone/>
              <a:tabLst/>
              <a:defRPr sz="1000" b="1">
                <a:latin typeface="+mn-ea"/>
                <a:ea typeface="+mn-ea"/>
              </a:defRPr>
            </a:lvl3pPr>
            <a:lvl4pPr marL="6350" indent="0">
              <a:lnSpc>
                <a:spcPct val="100000"/>
              </a:lnSpc>
              <a:buNone/>
              <a:tabLst/>
              <a:defRPr sz="900" b="1">
                <a:latin typeface="+mn-ea"/>
                <a:ea typeface="+mn-ea"/>
              </a:defRPr>
            </a:lvl4pPr>
            <a:lvl5pPr marL="6350" indent="0">
              <a:lnSpc>
                <a:spcPct val="100000"/>
              </a:lnSpc>
              <a:buNone/>
              <a:tabLst/>
              <a:defRPr sz="900" b="1">
                <a:latin typeface="+mn-ea"/>
                <a:ea typeface="+mn-ea"/>
              </a:defRPr>
            </a:lvl5pPr>
          </a:lstStyle>
          <a:p>
            <a:pPr lvl="0"/>
            <a:r>
              <a:rPr kumimoji="1" lang="ja-JP" altLang="en-US"/>
              <a:t>マスター テキストの書式設定</a:t>
            </a:r>
          </a:p>
        </p:txBody>
      </p:sp>
    </p:spTree>
    <p:extLst>
      <p:ext uri="{BB962C8B-B14F-4D97-AF65-F5344CB8AC3E}">
        <p14:creationId xmlns:p14="http://schemas.microsoft.com/office/powerpoint/2010/main" val="3908810751"/>
      </p:ext>
    </p:extLst>
  </p:cSld>
  <p:clrMapOvr>
    <a:masterClrMapping/>
  </p:clrMapOvr>
  <p:extLst>
    <p:ext uri="{DCECCB84-F9BA-43D5-87BE-67443E8EF086}">
      <p15:sldGuideLst xmlns:p15="http://schemas.microsoft.com/office/powerpoint/2012/main">
        <p15:guide id="1" orient="horz" pos="2381">
          <p15:clr>
            <a:srgbClr val="FBAE40"/>
          </p15:clr>
        </p15:guide>
        <p15:guide id="2" pos="336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基本ーブランク">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3438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4" name="正方形/長方形 43">
            <a:extLst>
              <a:ext uri="{FF2B5EF4-FFF2-40B4-BE49-F238E27FC236}">
                <a16:creationId xmlns:a16="http://schemas.microsoft.com/office/drawing/2014/main" id="{A05D95B3-CB93-6C8C-E8F9-8E2CE172E040}"/>
              </a:ext>
            </a:extLst>
          </p:cNvPr>
          <p:cNvSpPr/>
          <p:nvPr userDrawn="1"/>
        </p:nvSpPr>
        <p:spPr>
          <a:xfrm>
            <a:off x="0" y="-1"/>
            <a:ext cx="10692000" cy="75596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Slide Number Placeholder 5"/>
          <p:cNvSpPr>
            <a:spLocks noGrp="1"/>
          </p:cNvSpPr>
          <p:nvPr>
            <p:ph type="sldNum" sz="quarter" idx="4"/>
          </p:nvPr>
        </p:nvSpPr>
        <p:spPr>
          <a:xfrm>
            <a:off x="10175706" y="108000"/>
            <a:ext cx="516107" cy="134928"/>
          </a:xfrm>
          <a:prstGeom prst="rect">
            <a:avLst/>
          </a:prstGeom>
        </p:spPr>
        <p:txBody>
          <a:bodyPr vert="horz" lIns="0" tIns="0" rIns="0" bIns="0" rtlCol="0" anchor="ctr"/>
          <a:lstStyle>
            <a:lvl1pPr algn="ctr">
              <a:defRPr sz="900" b="0">
                <a:solidFill>
                  <a:schemeClr val="tx1">
                    <a:lumMod val="50000"/>
                    <a:lumOff val="50000"/>
                  </a:schemeClr>
                </a:solidFill>
              </a:defRPr>
            </a:lvl1pPr>
          </a:lstStyle>
          <a:p>
            <a:fld id="{1A11C7B3-75AF-A849-AFD3-EAEBF2CB3BD9}" type="slidenum">
              <a:rPr lang="en-US" altLang="ja-JP"/>
              <a:pPr/>
              <a:t>‹#›</a:t>
            </a:fld>
            <a:endParaRPr kumimoji="1" lang="ja-JP" altLang="en-US"/>
          </a:p>
        </p:txBody>
      </p:sp>
      <p:sp>
        <p:nvSpPr>
          <p:cNvPr id="7" name="フッター プレースホルダー 2">
            <a:extLst>
              <a:ext uri="{FF2B5EF4-FFF2-40B4-BE49-F238E27FC236}">
                <a16:creationId xmlns:a16="http://schemas.microsoft.com/office/drawing/2014/main" id="{661E6556-7C40-964A-91B5-98F70FBD7190}"/>
              </a:ext>
            </a:extLst>
          </p:cNvPr>
          <p:cNvSpPr txBox="1">
            <a:spLocks/>
          </p:cNvSpPr>
          <p:nvPr userDrawn="1"/>
        </p:nvSpPr>
        <p:spPr>
          <a:xfrm>
            <a:off x="6294476" y="108000"/>
            <a:ext cx="3716242" cy="128122"/>
          </a:xfrm>
          <a:prstGeom prst="rect">
            <a:avLst/>
          </a:prstGeom>
        </p:spPr>
        <p:txBody>
          <a:bodyPr vert="horz" wrap="none" lIns="0" tIns="0" rIns="0" bIns="0" rtlCol="0" anchor="ctr">
            <a:noAutofit/>
          </a:bodyPr>
          <a:lstStyle>
            <a:defPPr>
              <a:defRPr lang="ja-JP"/>
            </a:defPPr>
            <a:lvl1pPr marL="0" algn="l" defTabSz="914400" rtl="0" eaLnBrk="1" latinLnBrk="0" hangingPunct="1">
              <a:defRPr kumimoji="1" sz="800" b="0" kern="1200">
                <a:solidFill>
                  <a:schemeClr val="bg2">
                    <a:lumMod val="90000"/>
                  </a:schemeClr>
                </a:solidFill>
                <a:latin typeface="+mj-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b="0" i="0" dirty="0">
                <a:solidFill>
                  <a:schemeClr val="accent4">
                    <a:lumMod val="75000"/>
                  </a:schemeClr>
                </a:solidFill>
                <a:latin typeface="+mn-lt"/>
                <a:ea typeface="Haru TP R" panose="020B0500040000000000" pitchFamily="34" charset="-128"/>
                <a:cs typeface="Microsoft Sans Serif" panose="020B0604020202020204" pitchFamily="34" charset="0"/>
              </a:rPr>
              <a:t>XXXXXXX XXXXX XXX REPORT 20XX</a:t>
            </a:r>
          </a:p>
        </p:txBody>
      </p:sp>
      <p:sp>
        <p:nvSpPr>
          <p:cNvPr id="11" name="タイトル プレースホルダー 10">
            <a:extLst>
              <a:ext uri="{FF2B5EF4-FFF2-40B4-BE49-F238E27FC236}">
                <a16:creationId xmlns:a16="http://schemas.microsoft.com/office/drawing/2014/main" id="{0A04608F-3CF0-2527-36B8-CF22FFD5E5C1}"/>
              </a:ext>
            </a:extLst>
          </p:cNvPr>
          <p:cNvSpPr>
            <a:spLocks noGrp="1"/>
          </p:cNvSpPr>
          <p:nvPr>
            <p:ph type="title"/>
          </p:nvPr>
        </p:nvSpPr>
        <p:spPr>
          <a:xfrm>
            <a:off x="520700" y="648000"/>
            <a:ext cx="9647274" cy="539999"/>
          </a:xfrm>
          <a:prstGeom prst="rect">
            <a:avLst/>
          </a:prstGeom>
        </p:spPr>
        <p:txBody>
          <a:bodyPr vert="horz" lIns="0" tIns="0" rIns="0" bIns="0" rtlCol="0" anchor="t" anchorCtr="0">
            <a:normAutofit/>
          </a:bodyPr>
          <a:lstStyle/>
          <a:p>
            <a:r>
              <a:rPr kumimoji="1" lang="ja-JP" altLang="en-US"/>
              <a:t>マスター タイトルの書式設定</a:t>
            </a:r>
          </a:p>
        </p:txBody>
      </p:sp>
    </p:spTree>
    <p:extLst>
      <p:ext uri="{BB962C8B-B14F-4D97-AF65-F5344CB8AC3E}">
        <p14:creationId xmlns:p14="http://schemas.microsoft.com/office/powerpoint/2010/main" val="1157079696"/>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73" r:id="rId4"/>
    <p:sldLayoutId id="2147483674" r:id="rId5"/>
    <p:sldLayoutId id="2147483675" r:id="rId6"/>
    <p:sldLayoutId id="2147483676" r:id="rId7"/>
    <p:sldLayoutId id="2147483677" r:id="rId8"/>
  </p:sldLayoutIdLst>
  <p:hf hdr="0" ftr="0" dt="0"/>
  <p:txStyles>
    <p:titleStyle>
      <a:lvl1pPr algn="l" defTabSz="1007943" rtl="0" eaLnBrk="1" latinLnBrk="0" hangingPunct="1">
        <a:lnSpc>
          <a:spcPct val="90000"/>
        </a:lnSpc>
        <a:spcBef>
          <a:spcPct val="0"/>
        </a:spcBef>
        <a:buNone/>
        <a:defRPr kumimoji="1" sz="1200" b="1" i="0" kern="1200" baseline="0">
          <a:solidFill>
            <a:schemeClr val="tx1"/>
          </a:solidFill>
          <a:latin typeface="+mn-ea"/>
          <a:ea typeface="+mn-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3368" userDrawn="1">
          <p15:clr>
            <a:srgbClr val="F26B43"/>
          </p15:clr>
        </p15:guide>
        <p15:guide id="3" orient="horz" pos="4377" userDrawn="1">
          <p15:clr>
            <a:srgbClr val="F26B43"/>
          </p15:clr>
        </p15:guide>
        <p15:guide id="5" pos="6407" userDrawn="1">
          <p15:clr>
            <a:srgbClr val="F26B43"/>
          </p15:clr>
        </p15:guide>
        <p15:guide id="6" pos="328" userDrawn="1">
          <p15:clr>
            <a:srgbClr val="F26B43"/>
          </p15:clr>
        </p15:guide>
        <p15:guide id="7" orient="horz" pos="408" userDrawn="1">
          <p15:clr>
            <a:srgbClr val="F26B43"/>
          </p15:clr>
        </p15:guide>
        <p15:guide id="8" orient="horz" pos="907" userDrawn="1">
          <p15:clr>
            <a:srgbClr val="F26B43"/>
          </p15:clr>
        </p15:guide>
        <p15:guide id="9" pos="2415" userDrawn="1">
          <p15:clr>
            <a:srgbClr val="F26B43"/>
          </p15:clr>
        </p15:guide>
        <p15:guide id="10" pos="4320" userDrawn="1">
          <p15:clr>
            <a:srgbClr val="F26B43"/>
          </p15:clr>
        </p15:guide>
        <p15:guide id="11" pos="4501" userDrawn="1">
          <p15:clr>
            <a:srgbClr val="F26B43"/>
          </p15:clr>
        </p15:guide>
        <p15:guide id="12" pos="2234" userDrawn="1">
          <p15:clr>
            <a:srgbClr val="F26B43"/>
          </p15:clr>
        </p15:guide>
        <p15:guide id="13" pos="3481" userDrawn="1">
          <p15:clr>
            <a:srgbClr val="F26B43"/>
          </p15:clr>
        </p15:guide>
        <p15:guide id="14" pos="3254" userDrawn="1">
          <p15:clr>
            <a:srgbClr val="F26B43"/>
          </p15:clr>
        </p15:guide>
        <p15:guide id="15" orient="horz" pos="451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ダイアグラム&#10;&#10;自動的に生成された説明">
            <a:extLst>
              <a:ext uri="{FF2B5EF4-FFF2-40B4-BE49-F238E27FC236}">
                <a16:creationId xmlns:a16="http://schemas.microsoft.com/office/drawing/2014/main" id="{C7F1B835-5594-6C91-0BEE-44B8CF7562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36631" y="1457709"/>
            <a:ext cx="6192341" cy="4644256"/>
          </a:xfrm>
          <a:prstGeom prst="rect">
            <a:avLst/>
          </a:prstGeom>
        </p:spPr>
      </p:pic>
      <p:sp>
        <p:nvSpPr>
          <p:cNvPr id="2" name="TextBox 2">
            <a:extLst>
              <a:ext uri="{FF2B5EF4-FFF2-40B4-BE49-F238E27FC236}">
                <a16:creationId xmlns:a16="http://schemas.microsoft.com/office/drawing/2014/main" id="{2CC2F1F8-333F-6874-D642-1BF0D9C0D0F6}"/>
              </a:ext>
            </a:extLst>
          </p:cNvPr>
          <p:cNvSpPr txBox="1"/>
          <p:nvPr/>
        </p:nvSpPr>
        <p:spPr>
          <a:xfrm>
            <a:off x="433334" y="2648739"/>
            <a:ext cx="3803297" cy="1711879"/>
          </a:xfrm>
          <a:prstGeom prst="rect">
            <a:avLst/>
          </a:prstGeom>
          <a:noFill/>
        </p:spPr>
        <p:txBody>
          <a:bodyPr wrap="square">
            <a:spAutoFit/>
          </a:bodyPr>
          <a:lstStyle/>
          <a:p>
            <a:pPr>
              <a:spcAft>
                <a:spcPts val="1052"/>
              </a:spcAft>
              <a:defRPr sz="4800" b="1">
                <a:solidFill>
                  <a:srgbClr val="1A1A1A"/>
                </a:solidFill>
              </a:defRPr>
            </a:pPr>
            <a:r>
              <a:rPr lang="ja-JP" altLang="en-US" sz="5262" b="1" spc="263">
                <a:latin typeface="Yu Gothic" panose="020B0400000000000000" pitchFamily="34" charset="-128"/>
                <a:ea typeface="Yu Gothic" panose="020B0400000000000000" pitchFamily="34" charset="-128"/>
              </a:rPr>
              <a:t>統合報告書</a:t>
            </a:r>
            <a:r>
              <a:rPr lang="en-US" altLang="ja-JP" sz="5262" b="1" spc="263" dirty="0">
                <a:latin typeface="Yu Gothic" panose="020B0400000000000000" pitchFamily="34" charset="-128"/>
                <a:ea typeface="Yu Gothic" panose="020B0400000000000000" pitchFamily="34" charset="-128"/>
              </a:rPr>
              <a:t> </a:t>
            </a:r>
            <a:br>
              <a:rPr lang="en-US" altLang="ja-JP" sz="5262" b="1" spc="263" dirty="0">
                <a:latin typeface="Yu Gothic" panose="020B0400000000000000" pitchFamily="34" charset="-128"/>
                <a:ea typeface="Yu Gothic" panose="020B0400000000000000" pitchFamily="34" charset="-128"/>
              </a:rPr>
            </a:br>
            <a:r>
              <a:rPr lang="en-US" altLang="ja-JP" sz="5262" spc="263" dirty="0">
                <a:latin typeface="Arial" panose="020B0604020202020204" pitchFamily="34" charset="0"/>
                <a:ea typeface="Yu Gothic" panose="020B0400000000000000" pitchFamily="34" charset="-128"/>
                <a:cs typeface="Arial" panose="020B0604020202020204" pitchFamily="34" charset="0"/>
              </a:rPr>
              <a:t>2026</a:t>
            </a:r>
            <a:endParaRPr lang="ja-JP" altLang="en-US" sz="5262" b="1" spc="263">
              <a:latin typeface="Arial" panose="020B0604020202020204" pitchFamily="34" charset="0"/>
              <a:ea typeface="Yu Gothic" panose="020B0400000000000000" pitchFamily="34" charset="-128"/>
              <a:cs typeface="Arial" panose="020B0604020202020204" pitchFamily="34" charset="0"/>
            </a:endParaRPr>
          </a:p>
        </p:txBody>
      </p:sp>
      <p:pic>
        <p:nvPicPr>
          <p:cNvPr id="4" name="図 3" descr="図形&#10;&#10;中程度の精度で自動的に生成された説明">
            <a:extLst>
              <a:ext uri="{FF2B5EF4-FFF2-40B4-BE49-F238E27FC236}">
                <a16:creationId xmlns:a16="http://schemas.microsoft.com/office/drawing/2014/main" id="{37E2867A-AA2C-E96E-D939-3DC4BB03F5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3333" y="4697100"/>
            <a:ext cx="1738427" cy="868293"/>
          </a:xfrm>
          <a:prstGeom prst="rect">
            <a:avLst/>
          </a:prstGeom>
        </p:spPr>
      </p:pic>
      <p:sp>
        <p:nvSpPr>
          <p:cNvPr id="5" name="テキスト ボックス 4">
            <a:extLst>
              <a:ext uri="{FF2B5EF4-FFF2-40B4-BE49-F238E27FC236}">
                <a16:creationId xmlns:a16="http://schemas.microsoft.com/office/drawing/2014/main" id="{29A946B9-3C6D-927D-A93D-6AE8839092AB}"/>
              </a:ext>
            </a:extLst>
          </p:cNvPr>
          <p:cNvSpPr txBox="1"/>
          <p:nvPr/>
        </p:nvSpPr>
        <p:spPr>
          <a:xfrm>
            <a:off x="697407" y="2555697"/>
            <a:ext cx="9293860" cy="2448279"/>
          </a:xfrm>
          <a:prstGeom prst="rect">
            <a:avLst/>
          </a:prstGeom>
          <a:solidFill>
            <a:schemeClr val="accent5"/>
          </a:solidFill>
        </p:spPr>
        <p:txBody>
          <a:bodyPr wrap="square" lIns="90000" anchor="ctr">
            <a:normAutofit/>
          </a:bodyPr>
          <a:lstStyle/>
          <a:p>
            <a:r>
              <a:rPr lang="ja-JP" altLang="en-US" sz="2400" b="1"/>
              <a:t>報告書タイトル、発行年度、企業ロゴ、キービジュアル（オーダーメイド要素、写真など）。</a:t>
            </a:r>
          </a:p>
        </p:txBody>
      </p:sp>
    </p:spTree>
    <p:extLst>
      <p:ext uri="{BB962C8B-B14F-4D97-AF65-F5344CB8AC3E}">
        <p14:creationId xmlns:p14="http://schemas.microsoft.com/office/powerpoint/2010/main" val="162372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a:extLst>
              <a:ext uri="{FF2B5EF4-FFF2-40B4-BE49-F238E27FC236}">
                <a16:creationId xmlns:a16="http://schemas.microsoft.com/office/drawing/2014/main" id="{B120BBC0-AB6B-5568-01BB-6FA32BB07A95}"/>
              </a:ext>
            </a:extLst>
          </p:cNvPr>
          <p:cNvGraphicFramePr/>
          <p:nvPr>
            <p:extLst>
              <p:ext uri="{D42A27DB-BD31-4B8C-83A1-F6EECF244321}">
                <p14:modId xmlns:p14="http://schemas.microsoft.com/office/powerpoint/2010/main" val="4229994938"/>
              </p:ext>
            </p:extLst>
          </p:nvPr>
        </p:nvGraphicFramePr>
        <p:xfrm>
          <a:off x="69448" y="4626406"/>
          <a:ext cx="10195686" cy="2423492"/>
        </p:xfrm>
        <a:graphic>
          <a:graphicData uri="http://schemas.openxmlformats.org/drawingml/2006/chart">
            <c:chart xmlns:c="http://schemas.openxmlformats.org/drawingml/2006/chart" xmlns:r="http://schemas.openxmlformats.org/officeDocument/2006/relationships" r:id="rId3"/>
          </a:graphicData>
        </a:graphic>
      </p:graphicFrame>
      <p:sp>
        <p:nvSpPr>
          <p:cNvPr id="2" name="スライド番号プレースホルダー 1">
            <a:extLst>
              <a:ext uri="{FF2B5EF4-FFF2-40B4-BE49-F238E27FC236}">
                <a16:creationId xmlns:a16="http://schemas.microsoft.com/office/drawing/2014/main" id="{C5946FF5-77E4-E9D3-A393-588EB5DE75ED}"/>
              </a:ext>
            </a:extLst>
          </p:cNvPr>
          <p:cNvSpPr>
            <a:spLocks noGrp="1"/>
          </p:cNvSpPr>
          <p:nvPr>
            <p:ph type="sldNum" sz="quarter" idx="4294967295"/>
          </p:nvPr>
        </p:nvSpPr>
        <p:spPr>
          <a:xfrm>
            <a:off x="10175706" y="108000"/>
            <a:ext cx="516107" cy="134928"/>
          </a:xfrm>
        </p:spPr>
        <p:txBody>
          <a:bodyPr/>
          <a:lstStyle/>
          <a:p>
            <a:fld id="{1A11C7B3-75AF-A849-AFD3-EAEBF2CB3BD9}" type="slidenum">
              <a:rPr lang="en-US" altLang="ja-JP"/>
              <a:t>9</a:t>
            </a:fld>
            <a:endParaRPr kumimoji="1" lang="ja-JP" altLang="en-US"/>
          </a:p>
        </p:txBody>
      </p:sp>
      <p:sp>
        <p:nvSpPr>
          <p:cNvPr id="7" name="コンテンツ プレースホルダー 6">
            <a:extLst>
              <a:ext uri="{FF2B5EF4-FFF2-40B4-BE49-F238E27FC236}">
                <a16:creationId xmlns:a16="http://schemas.microsoft.com/office/drawing/2014/main" id="{0355479C-157D-44D3-F94A-09AAFC82174E}"/>
              </a:ext>
            </a:extLst>
          </p:cNvPr>
          <p:cNvSpPr>
            <a:spLocks noGrp="1"/>
          </p:cNvSpPr>
          <p:nvPr>
            <p:ph sz="quarter" idx="15"/>
          </p:nvPr>
        </p:nvSpPr>
        <p:spPr>
          <a:xfrm>
            <a:off x="520700" y="1439863"/>
            <a:ext cx="9650413" cy="206057"/>
          </a:xfrm>
        </p:spPr>
        <p:txBody>
          <a:bodyPr/>
          <a:lstStyle/>
          <a:p>
            <a:r>
              <a:rPr lang="ja-JP" altLang="en-US"/>
              <a:t>当社は、創業以来、常に時代の変化に対応し、革新的な技術とサービスを通じて社会に貢献してまいりました。以下に、当社の主要な歩みをご紹介します。</a:t>
            </a:r>
          </a:p>
        </p:txBody>
      </p:sp>
      <p:sp>
        <p:nvSpPr>
          <p:cNvPr id="6" name="タイトル 5">
            <a:extLst>
              <a:ext uri="{FF2B5EF4-FFF2-40B4-BE49-F238E27FC236}">
                <a16:creationId xmlns:a16="http://schemas.microsoft.com/office/drawing/2014/main" id="{BEA9F007-2410-D0E6-3160-4D4E11230900}"/>
              </a:ext>
            </a:extLst>
          </p:cNvPr>
          <p:cNvSpPr>
            <a:spLocks noGrp="1"/>
          </p:cNvSpPr>
          <p:nvPr>
            <p:ph type="title"/>
          </p:nvPr>
        </p:nvSpPr>
        <p:spPr/>
        <p:txBody>
          <a:bodyPr/>
          <a:lstStyle/>
          <a:p>
            <a:r>
              <a:rPr lang="ja-JP" altLang="en-US"/>
              <a:t>沿革</a:t>
            </a:r>
          </a:p>
        </p:txBody>
      </p:sp>
      <p:sp>
        <p:nvSpPr>
          <p:cNvPr id="11" name="コンテンツ プレースホルダー 6">
            <a:extLst>
              <a:ext uri="{FF2B5EF4-FFF2-40B4-BE49-F238E27FC236}">
                <a16:creationId xmlns:a16="http://schemas.microsoft.com/office/drawing/2014/main" id="{A3034239-E15B-D43F-F2FD-5BDBB268EA37}"/>
              </a:ext>
            </a:extLst>
          </p:cNvPr>
          <p:cNvSpPr txBox="1">
            <a:spLocks/>
          </p:cNvSpPr>
          <p:nvPr/>
        </p:nvSpPr>
        <p:spPr>
          <a:xfrm>
            <a:off x="520700" y="4778527"/>
            <a:ext cx="815118" cy="206057"/>
          </a:xfrm>
          <a:prstGeom prst="rect">
            <a:avLst/>
          </a:prstGeom>
        </p:spPr>
        <p:txBody>
          <a:bodyPr lIns="0" tIns="0" rIns="0" bIns="0"/>
          <a:lstStyle>
            <a:lvl1pPr marL="0" indent="126000" algn="just" defTabSz="1007943" rtl="0" eaLnBrk="1" latinLnBrk="0" hangingPunct="1">
              <a:lnSpc>
                <a:spcPct val="150000"/>
              </a:lnSpc>
              <a:spcBef>
                <a:spcPts val="0"/>
              </a:spcBef>
              <a:buFont typeface="Arial" panose="020B0604020202020204" pitchFamily="34" charset="0"/>
              <a:buNone/>
              <a:tabLst/>
              <a:defRPr kumimoji="1" sz="900" b="0" kern="1200">
                <a:solidFill>
                  <a:schemeClr val="tx1"/>
                </a:solidFill>
                <a:latin typeface="+mn-ea"/>
                <a:ea typeface="+mn-ea"/>
                <a:cs typeface="+mn-cs"/>
              </a:defRPr>
            </a:lvl1pPr>
            <a:lvl2pPr marL="6350" indent="0" algn="l" defTabSz="1007943" rtl="0" eaLnBrk="1" latinLnBrk="0" hangingPunct="1">
              <a:lnSpc>
                <a:spcPct val="100000"/>
              </a:lnSpc>
              <a:spcBef>
                <a:spcPts val="551"/>
              </a:spcBef>
              <a:buFont typeface="Arial" panose="020B0604020202020204" pitchFamily="34" charset="0"/>
              <a:buNone/>
              <a:tabLst/>
              <a:defRPr kumimoji="1" sz="1050" b="1" kern="1200">
                <a:solidFill>
                  <a:schemeClr val="tx1"/>
                </a:solidFill>
                <a:latin typeface="+mn-ea"/>
                <a:ea typeface="+mn-ea"/>
                <a:cs typeface="+mn-cs"/>
              </a:defRPr>
            </a:lvl2pPr>
            <a:lvl3pPr marL="6350" indent="0" algn="l" defTabSz="1007943" rtl="0" eaLnBrk="1" latinLnBrk="0" hangingPunct="1">
              <a:lnSpc>
                <a:spcPct val="100000"/>
              </a:lnSpc>
              <a:spcBef>
                <a:spcPts val="551"/>
              </a:spcBef>
              <a:buFont typeface="Arial" panose="020B0604020202020204" pitchFamily="34" charset="0"/>
              <a:buNone/>
              <a:tabLst/>
              <a:defRPr kumimoji="1" sz="1000" b="1" kern="1200">
                <a:solidFill>
                  <a:schemeClr val="tx1"/>
                </a:solidFill>
                <a:latin typeface="+mn-ea"/>
                <a:ea typeface="+mn-ea"/>
                <a:cs typeface="+mn-cs"/>
              </a:defRPr>
            </a:lvl3pPr>
            <a:lvl4pPr marL="6350" indent="0" algn="l" defTabSz="1007943" rtl="0" eaLnBrk="1" latinLnBrk="0" hangingPunct="1">
              <a:lnSpc>
                <a:spcPct val="100000"/>
              </a:lnSpc>
              <a:spcBef>
                <a:spcPts val="551"/>
              </a:spcBef>
              <a:buFont typeface="Arial" panose="020B0604020202020204" pitchFamily="34" charset="0"/>
              <a:buNone/>
              <a:tabLst/>
              <a:defRPr kumimoji="1" sz="900" b="1" kern="1200">
                <a:solidFill>
                  <a:schemeClr val="tx1"/>
                </a:solidFill>
                <a:latin typeface="+mn-ea"/>
                <a:ea typeface="+mn-ea"/>
                <a:cs typeface="+mn-cs"/>
              </a:defRPr>
            </a:lvl4pPr>
            <a:lvl5pPr marL="6350" indent="0" algn="l" defTabSz="1007943" rtl="0" eaLnBrk="1" latinLnBrk="0" hangingPunct="1">
              <a:lnSpc>
                <a:spcPct val="100000"/>
              </a:lnSpc>
              <a:spcBef>
                <a:spcPts val="551"/>
              </a:spcBef>
              <a:buFont typeface="Arial" panose="020B0604020202020204" pitchFamily="34" charset="0"/>
              <a:buNone/>
              <a:tabLst/>
              <a:defRPr kumimoji="1" sz="900" b="1" kern="1200">
                <a:solidFill>
                  <a:schemeClr val="tx1"/>
                </a:solidFill>
                <a:latin typeface="+mn-ea"/>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indent="0" algn="l"/>
            <a:r>
              <a:rPr lang="ja-JP" altLang="en-US" sz="800"/>
              <a:t>売上高（億円）</a:t>
            </a:r>
          </a:p>
        </p:txBody>
      </p:sp>
      <p:sp>
        <p:nvSpPr>
          <p:cNvPr id="12" name="コンテンツ プレースホルダー 6">
            <a:extLst>
              <a:ext uri="{FF2B5EF4-FFF2-40B4-BE49-F238E27FC236}">
                <a16:creationId xmlns:a16="http://schemas.microsoft.com/office/drawing/2014/main" id="{98BF93D2-41F9-03B4-2384-C589304C6733}"/>
              </a:ext>
            </a:extLst>
          </p:cNvPr>
          <p:cNvSpPr txBox="1">
            <a:spLocks/>
          </p:cNvSpPr>
          <p:nvPr/>
        </p:nvSpPr>
        <p:spPr>
          <a:xfrm>
            <a:off x="520699" y="4572471"/>
            <a:ext cx="1519697" cy="206057"/>
          </a:xfrm>
          <a:prstGeom prst="rect">
            <a:avLst/>
          </a:prstGeom>
          <a:noFill/>
          <a:ln>
            <a:noFill/>
          </a:ln>
        </p:spPr>
        <p:txBody>
          <a:bodyPr lIns="0" tIns="0" rIns="0" bIns="0" anchor="ctr" anchorCtr="0"/>
          <a:lstStyle>
            <a:lvl1pPr marL="0" indent="126000" algn="just" defTabSz="1007943" rtl="0" eaLnBrk="1" latinLnBrk="0" hangingPunct="1">
              <a:lnSpc>
                <a:spcPct val="150000"/>
              </a:lnSpc>
              <a:spcBef>
                <a:spcPts val="0"/>
              </a:spcBef>
              <a:buFont typeface="Arial" panose="020B0604020202020204" pitchFamily="34" charset="0"/>
              <a:buNone/>
              <a:tabLst/>
              <a:defRPr kumimoji="1" sz="900" b="0" kern="1200">
                <a:solidFill>
                  <a:schemeClr val="tx1"/>
                </a:solidFill>
                <a:latin typeface="+mn-ea"/>
                <a:ea typeface="+mn-ea"/>
                <a:cs typeface="+mn-cs"/>
              </a:defRPr>
            </a:lvl1pPr>
            <a:lvl2pPr marL="6350" indent="0" algn="l" defTabSz="1007943" rtl="0" eaLnBrk="1" latinLnBrk="0" hangingPunct="1">
              <a:lnSpc>
                <a:spcPct val="100000"/>
              </a:lnSpc>
              <a:spcBef>
                <a:spcPts val="551"/>
              </a:spcBef>
              <a:buFont typeface="Arial" panose="020B0604020202020204" pitchFamily="34" charset="0"/>
              <a:buNone/>
              <a:tabLst/>
              <a:defRPr kumimoji="1" sz="1050" b="1" kern="1200">
                <a:solidFill>
                  <a:schemeClr val="tx1"/>
                </a:solidFill>
                <a:latin typeface="+mn-ea"/>
                <a:ea typeface="+mn-ea"/>
                <a:cs typeface="+mn-cs"/>
              </a:defRPr>
            </a:lvl2pPr>
            <a:lvl3pPr marL="6350" indent="0" algn="l" defTabSz="1007943" rtl="0" eaLnBrk="1" latinLnBrk="0" hangingPunct="1">
              <a:lnSpc>
                <a:spcPct val="100000"/>
              </a:lnSpc>
              <a:spcBef>
                <a:spcPts val="551"/>
              </a:spcBef>
              <a:buFont typeface="Arial" panose="020B0604020202020204" pitchFamily="34" charset="0"/>
              <a:buNone/>
              <a:tabLst/>
              <a:defRPr kumimoji="1" sz="1000" b="1" kern="1200">
                <a:solidFill>
                  <a:schemeClr val="tx1"/>
                </a:solidFill>
                <a:latin typeface="+mn-ea"/>
                <a:ea typeface="+mn-ea"/>
                <a:cs typeface="+mn-cs"/>
              </a:defRPr>
            </a:lvl3pPr>
            <a:lvl4pPr marL="6350" indent="0" algn="l" defTabSz="1007943" rtl="0" eaLnBrk="1" latinLnBrk="0" hangingPunct="1">
              <a:lnSpc>
                <a:spcPct val="100000"/>
              </a:lnSpc>
              <a:spcBef>
                <a:spcPts val="551"/>
              </a:spcBef>
              <a:buFont typeface="Arial" panose="020B0604020202020204" pitchFamily="34" charset="0"/>
              <a:buNone/>
              <a:tabLst/>
              <a:defRPr kumimoji="1" sz="900" b="1" kern="1200">
                <a:solidFill>
                  <a:schemeClr val="tx1"/>
                </a:solidFill>
                <a:latin typeface="+mn-ea"/>
                <a:ea typeface="+mn-ea"/>
                <a:cs typeface="+mn-cs"/>
              </a:defRPr>
            </a:lvl4pPr>
            <a:lvl5pPr marL="6350" indent="0" algn="l" defTabSz="1007943" rtl="0" eaLnBrk="1" latinLnBrk="0" hangingPunct="1">
              <a:lnSpc>
                <a:spcPct val="100000"/>
              </a:lnSpc>
              <a:spcBef>
                <a:spcPts val="551"/>
              </a:spcBef>
              <a:buFont typeface="Arial" panose="020B0604020202020204" pitchFamily="34" charset="0"/>
              <a:buNone/>
              <a:tabLst/>
              <a:defRPr kumimoji="1" sz="900" b="1" kern="1200">
                <a:solidFill>
                  <a:schemeClr val="tx1"/>
                </a:solidFill>
                <a:latin typeface="+mn-ea"/>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indent="0" algn="l">
              <a:lnSpc>
                <a:spcPct val="120000"/>
              </a:lnSpc>
            </a:pPr>
            <a:r>
              <a:rPr lang="ja-JP" altLang="en-US" sz="1000" b="1"/>
              <a:t>業績推移グラフ</a:t>
            </a:r>
          </a:p>
        </p:txBody>
      </p:sp>
      <p:graphicFrame>
        <p:nvGraphicFramePr>
          <p:cNvPr id="9" name="コンテンツ プレースホルダー 7">
            <a:extLst>
              <a:ext uri="{FF2B5EF4-FFF2-40B4-BE49-F238E27FC236}">
                <a16:creationId xmlns:a16="http://schemas.microsoft.com/office/drawing/2014/main" id="{AE77E6D2-B4C9-913C-5B9B-5B30592C5DED}"/>
              </a:ext>
            </a:extLst>
          </p:cNvPr>
          <p:cNvGraphicFramePr>
            <a:graphicFrameLocks/>
          </p:cNvGraphicFramePr>
          <p:nvPr>
            <p:extLst>
              <p:ext uri="{D42A27DB-BD31-4B8C-83A1-F6EECF244321}">
                <p14:modId xmlns:p14="http://schemas.microsoft.com/office/powerpoint/2010/main" val="2251485900"/>
              </p:ext>
            </p:extLst>
          </p:nvPr>
        </p:nvGraphicFramePr>
        <p:xfrm>
          <a:off x="520698" y="1836000"/>
          <a:ext cx="2196000" cy="2358873"/>
        </p:xfrm>
        <a:graphic>
          <a:graphicData uri="http://schemas.openxmlformats.org/drawingml/2006/table">
            <a:tbl>
              <a:tblPr firstRow="1" bandRow="1">
                <a:tableStyleId>{5C22544A-7EE6-4342-B048-85BDC9FD1C3A}</a:tableStyleId>
              </a:tblPr>
              <a:tblGrid>
                <a:gridCol w="2196000">
                  <a:extLst>
                    <a:ext uri="{9D8B030D-6E8A-4147-A177-3AD203B41FA5}">
                      <a16:colId xmlns:a16="http://schemas.microsoft.com/office/drawing/2014/main" val="1328203796"/>
                    </a:ext>
                  </a:extLst>
                </a:gridCol>
              </a:tblGrid>
              <a:tr h="28800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mn-cs"/>
                        </a:rPr>
                        <a:t>創業期｜基盤の確立</a:t>
                      </a:r>
                    </a:p>
                  </a:txBody>
                  <a:tcPr marL="72000" marR="72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6121592"/>
                  </a:ext>
                </a:extLst>
              </a:tr>
              <a:tr h="194400">
                <a:tc>
                  <a:txBody>
                    <a:bodyPr/>
                    <a:lstStyle/>
                    <a:p>
                      <a:pPr marL="0" marR="0" lvl="0" indent="0" algn="l" defTabSz="1007943" rtl="0" eaLnBrk="1" fontAlgn="auto" latinLnBrk="0" hangingPunct="1">
                        <a:lnSpc>
                          <a:spcPct val="110000"/>
                        </a:lnSpc>
                        <a:spcBef>
                          <a:spcPts val="0"/>
                        </a:spcBef>
                        <a:spcAft>
                          <a:spcPts val="0"/>
                        </a:spcAft>
                        <a:buClrTx/>
                        <a:buSzTx/>
                        <a:buFontTx/>
                        <a:buNone/>
                        <a:tabLst/>
                        <a:defRPr/>
                      </a:pPr>
                      <a:r>
                        <a:rPr kumimoji="1" lang="en" altLang="ja-JP" sz="900" b="1">
                          <a:solidFill>
                            <a:schemeClr val="tx1"/>
                          </a:solidFill>
                        </a:rPr>
                        <a:t>19XX</a:t>
                      </a:r>
                      <a:r>
                        <a:rPr kumimoji="1" lang="ja-JP" altLang="en-US" sz="900" b="1">
                          <a:solidFill>
                            <a:schemeClr val="tx1"/>
                          </a:solidFill>
                        </a:rPr>
                        <a:t>年</a:t>
                      </a:r>
                      <a:br>
                        <a:rPr kumimoji="1" lang="en-US" altLang="ja-JP" sz="900" b="0">
                          <a:solidFill>
                            <a:schemeClr val="tx1"/>
                          </a:solidFill>
                        </a:rPr>
                      </a:br>
                      <a:r>
                        <a:rPr kumimoji="1" lang="ja-JP" altLang="en-US" sz="900" b="0">
                          <a:solidFill>
                            <a:schemeClr val="tx1"/>
                          </a:solidFill>
                        </a:rPr>
                        <a:t>株式会社</a:t>
                      </a:r>
                      <a:r>
                        <a:rPr kumimoji="1" lang="en-US" altLang="ja-JP" sz="900" b="0">
                          <a:solidFill>
                            <a:schemeClr val="tx1"/>
                          </a:solidFill>
                        </a:rPr>
                        <a:t>[</a:t>
                      </a:r>
                      <a:r>
                        <a:rPr kumimoji="1" lang="ja-JP" altLang="en-US" sz="900" b="0">
                          <a:solidFill>
                            <a:schemeClr val="tx1"/>
                          </a:solidFill>
                        </a:rPr>
                        <a:t>会社名</a:t>
                      </a:r>
                      <a:r>
                        <a:rPr kumimoji="1" lang="en-US" altLang="ja-JP" sz="900" b="0">
                          <a:solidFill>
                            <a:schemeClr val="tx1"/>
                          </a:solidFill>
                        </a:rPr>
                        <a:t>]</a:t>
                      </a:r>
                      <a:r>
                        <a:rPr kumimoji="1" lang="ja-JP" altLang="en-US" sz="900" b="0">
                          <a:solidFill>
                            <a:schemeClr val="tx1"/>
                          </a:solidFill>
                        </a:rPr>
                        <a:t>を設立。〇〇分野における</a:t>
                      </a:r>
                      <a:r>
                        <a:rPr kumimoji="1" lang="en-US" altLang="ja-JP" sz="900" b="0">
                          <a:solidFill>
                            <a:schemeClr val="tx1"/>
                          </a:solidFill>
                        </a:rPr>
                        <a:t>[</a:t>
                      </a:r>
                      <a:r>
                        <a:rPr kumimoji="1" lang="ja-JP" altLang="en-US" sz="900" b="0">
                          <a:solidFill>
                            <a:schemeClr val="tx1"/>
                          </a:solidFill>
                        </a:rPr>
                        <a:t>初期製品</a:t>
                      </a:r>
                      <a:r>
                        <a:rPr kumimoji="1" lang="en-US" altLang="ja-JP" sz="900" b="0">
                          <a:solidFill>
                            <a:schemeClr val="tx1"/>
                          </a:solidFill>
                        </a:rPr>
                        <a:t>/</a:t>
                      </a:r>
                      <a:r>
                        <a:rPr kumimoji="1" lang="ja-JP" altLang="en-US" sz="900" b="0">
                          <a:solidFill>
                            <a:schemeClr val="tx1"/>
                          </a:solidFill>
                        </a:rPr>
                        <a:t>サービス名</a:t>
                      </a:r>
                      <a:r>
                        <a:rPr kumimoji="1" lang="en-US" altLang="ja-JP" sz="900" b="0">
                          <a:solidFill>
                            <a:schemeClr val="tx1"/>
                          </a:solidFill>
                        </a:rPr>
                        <a:t>]</a:t>
                      </a:r>
                      <a:r>
                        <a:rPr kumimoji="1" lang="ja-JP" altLang="en-US" sz="900" b="0">
                          <a:solidFill>
                            <a:schemeClr val="tx1"/>
                          </a:solidFill>
                        </a:rPr>
                        <a:t>の開発・提供を開始。</a:t>
                      </a:r>
                    </a:p>
                  </a:txBody>
                  <a:tcPr marL="72000" marR="72000" marT="72000" marB="72000" anchor="ctr">
                    <a:lnL w="12700" cmpd="sng">
                      <a:noFill/>
                    </a:lnL>
                    <a:lnR w="12700" cmpd="sng">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3767127"/>
                  </a:ext>
                </a:extLst>
              </a:tr>
              <a:tr h="194400">
                <a:tc>
                  <a:txBody>
                    <a:bodyPr/>
                    <a:lstStyle/>
                    <a:p>
                      <a:pPr marL="0" marR="0" lvl="0" indent="0" algn="l" defTabSz="1007943" rtl="0" eaLnBrk="1" fontAlgn="auto" latinLnBrk="0" hangingPunct="1">
                        <a:lnSpc>
                          <a:spcPct val="110000"/>
                        </a:lnSpc>
                        <a:spcBef>
                          <a:spcPts val="0"/>
                        </a:spcBef>
                        <a:spcAft>
                          <a:spcPts val="0"/>
                        </a:spcAft>
                        <a:buClrTx/>
                        <a:buSzTx/>
                        <a:buFontTx/>
                        <a:buNone/>
                        <a:tabLst/>
                        <a:defRPr/>
                      </a:pPr>
                      <a:r>
                        <a:rPr kumimoji="1" lang="en" altLang="ja-JP" sz="900" b="1"/>
                        <a:t>19YY</a:t>
                      </a:r>
                      <a:r>
                        <a:rPr kumimoji="1" lang="ja-JP" altLang="en-US" sz="900" b="1"/>
                        <a:t>年</a:t>
                      </a:r>
                      <a:endParaRPr kumimoji="1" lang="en-US" altLang="ja-JP" sz="900" b="1"/>
                    </a:p>
                    <a:p>
                      <a:pPr algn="l">
                        <a:lnSpc>
                          <a:spcPct val="110000"/>
                        </a:lnSpc>
                      </a:pPr>
                      <a:r>
                        <a:rPr kumimoji="1" lang="en-US" altLang="ja-JP" sz="900"/>
                        <a:t>[</a:t>
                      </a:r>
                      <a:r>
                        <a:rPr kumimoji="1" lang="ja-JP" altLang="en-US" sz="900"/>
                        <a:t>初期製品</a:t>
                      </a:r>
                      <a:r>
                        <a:rPr kumimoji="1" lang="en-US" altLang="ja-JP" sz="900"/>
                        <a:t>/</a:t>
                      </a:r>
                      <a:r>
                        <a:rPr kumimoji="1" lang="ja-JP" altLang="en-US" sz="900"/>
                        <a:t>サービス名</a:t>
                      </a:r>
                      <a:r>
                        <a:rPr kumimoji="1" lang="en-US" altLang="ja-JP" sz="900"/>
                        <a:t>]</a:t>
                      </a:r>
                      <a:r>
                        <a:rPr kumimoji="1" lang="ja-JP" altLang="en-US" sz="900"/>
                        <a:t>が市場で高い評価を獲得し、事業基盤を確立。本社を</a:t>
                      </a:r>
                      <a:r>
                        <a:rPr kumimoji="1" lang="en-US" altLang="ja-JP" sz="900"/>
                        <a:t>[</a:t>
                      </a:r>
                      <a:r>
                        <a:rPr kumimoji="1" lang="ja-JP" altLang="en-US" sz="900"/>
                        <a:t>場所</a:t>
                      </a:r>
                      <a:r>
                        <a:rPr kumimoji="1" lang="en-US" altLang="ja-JP" sz="900"/>
                        <a:t>]</a:t>
                      </a:r>
                      <a:r>
                        <a:rPr kumimoji="1" lang="ja-JP" altLang="en-US" sz="900"/>
                        <a:t>に移転。</a:t>
                      </a:r>
                    </a:p>
                  </a:txBody>
                  <a:tcPr marL="72000" marR="72000" marT="72000" marB="72000"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9052669"/>
                  </a:ext>
                </a:extLst>
              </a:tr>
              <a:tr h="194400">
                <a:tc>
                  <a:txBody>
                    <a:bodyPr/>
                    <a:lstStyle/>
                    <a:p>
                      <a:pPr algn="l">
                        <a:lnSpc>
                          <a:spcPct val="110000"/>
                        </a:lnSpc>
                      </a:pPr>
                      <a:r>
                        <a:rPr kumimoji="1" lang="en" altLang="ja-JP" sz="900" b="1" dirty="0"/>
                        <a:t>19ZZ</a:t>
                      </a:r>
                      <a:r>
                        <a:rPr kumimoji="1" lang="ja-JP" altLang="en-US" sz="900" b="1"/>
                        <a:t>年</a:t>
                      </a:r>
                    </a:p>
                    <a:p>
                      <a:pPr algn="l">
                        <a:lnSpc>
                          <a:spcPct val="110000"/>
                        </a:lnSpc>
                      </a:pPr>
                      <a:r>
                        <a:rPr kumimoji="1" lang="en-US" altLang="ja-JP" sz="900" dirty="0"/>
                        <a:t>[</a:t>
                      </a:r>
                      <a:r>
                        <a:rPr kumimoji="1" lang="ja-JP" altLang="en-US" sz="900"/>
                        <a:t>技術名</a:t>
                      </a:r>
                      <a:r>
                        <a:rPr kumimoji="1" lang="en-US" altLang="ja-JP" sz="900" dirty="0"/>
                        <a:t>]</a:t>
                      </a:r>
                      <a:r>
                        <a:rPr kumimoji="1" lang="ja-JP" altLang="en-US" sz="900"/>
                        <a:t>に関する特許を取得。業界内での技術的優位性を確立。</a:t>
                      </a:r>
                    </a:p>
                  </a:txBody>
                  <a:tcPr marL="72000" marR="72000" marT="72000" marB="72000"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9638808"/>
                  </a:ext>
                </a:extLst>
              </a:tr>
            </a:tbl>
          </a:graphicData>
        </a:graphic>
      </p:graphicFrame>
      <p:graphicFrame>
        <p:nvGraphicFramePr>
          <p:cNvPr id="15" name="コンテンツ プレースホルダー 7">
            <a:extLst>
              <a:ext uri="{FF2B5EF4-FFF2-40B4-BE49-F238E27FC236}">
                <a16:creationId xmlns:a16="http://schemas.microsoft.com/office/drawing/2014/main" id="{B0122C65-94FC-6FCC-1D04-B481BE31C430}"/>
              </a:ext>
            </a:extLst>
          </p:cNvPr>
          <p:cNvGraphicFramePr>
            <a:graphicFrameLocks/>
          </p:cNvGraphicFramePr>
          <p:nvPr>
            <p:extLst>
              <p:ext uri="{D42A27DB-BD31-4B8C-83A1-F6EECF244321}">
                <p14:modId xmlns:p14="http://schemas.microsoft.com/office/powerpoint/2010/main" val="3880277268"/>
              </p:ext>
            </p:extLst>
          </p:nvPr>
        </p:nvGraphicFramePr>
        <p:xfrm>
          <a:off x="3004457" y="1836000"/>
          <a:ext cx="2196000" cy="2057121"/>
        </p:xfrm>
        <a:graphic>
          <a:graphicData uri="http://schemas.openxmlformats.org/drawingml/2006/table">
            <a:tbl>
              <a:tblPr firstRow="1" bandRow="1">
                <a:tableStyleId>{5C22544A-7EE6-4342-B048-85BDC9FD1C3A}</a:tableStyleId>
              </a:tblPr>
              <a:tblGrid>
                <a:gridCol w="2196000">
                  <a:extLst>
                    <a:ext uri="{9D8B030D-6E8A-4147-A177-3AD203B41FA5}">
                      <a16:colId xmlns:a16="http://schemas.microsoft.com/office/drawing/2014/main" val="1328203796"/>
                    </a:ext>
                  </a:extLst>
                </a:gridCol>
              </a:tblGrid>
              <a:tr h="28800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mn-cs"/>
                        </a:rPr>
                        <a:t>成長期｜事業拡大と多様化</a:t>
                      </a:r>
                    </a:p>
                  </a:txBody>
                  <a:tcPr marL="72000" marR="72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6121592"/>
                  </a:ext>
                </a:extLst>
              </a:tr>
              <a:tr h="316004">
                <a:tc>
                  <a:txBody>
                    <a:bodyPr/>
                    <a:lstStyle/>
                    <a:p>
                      <a:pPr marL="0" marR="0" lvl="0" indent="0" algn="l" defTabSz="1007943" rtl="0" eaLnBrk="1" fontAlgn="auto" latinLnBrk="0" hangingPunct="1">
                        <a:lnSpc>
                          <a:spcPct val="110000"/>
                        </a:lnSpc>
                        <a:spcBef>
                          <a:spcPts val="0"/>
                        </a:spcBef>
                        <a:spcAft>
                          <a:spcPts val="0"/>
                        </a:spcAft>
                        <a:buClrTx/>
                        <a:buSzTx/>
                        <a:buFontTx/>
                        <a:buNone/>
                        <a:tabLst/>
                        <a:defRPr/>
                      </a:pPr>
                      <a:r>
                        <a:rPr kumimoji="1" lang="en" altLang="ja-JP" sz="900" b="1">
                          <a:solidFill>
                            <a:schemeClr val="tx1"/>
                          </a:solidFill>
                        </a:rPr>
                        <a:t>20XX</a:t>
                      </a:r>
                      <a:r>
                        <a:rPr kumimoji="1" lang="ja-JP" altLang="en-US" sz="900" b="1">
                          <a:solidFill>
                            <a:schemeClr val="tx1"/>
                          </a:solidFill>
                        </a:rPr>
                        <a:t>年</a:t>
                      </a:r>
                      <a:br>
                        <a:rPr kumimoji="1" lang="en-US" altLang="ja-JP" sz="900" b="0">
                          <a:solidFill>
                            <a:schemeClr val="tx1"/>
                          </a:solidFill>
                        </a:rPr>
                      </a:br>
                      <a:r>
                        <a:rPr kumimoji="1" lang="en-US" altLang="ja-JP" sz="900" b="0">
                          <a:solidFill>
                            <a:schemeClr val="tx1"/>
                          </a:solidFill>
                        </a:rPr>
                        <a:t>[</a:t>
                      </a:r>
                      <a:r>
                        <a:rPr kumimoji="1" lang="ja-JP" altLang="en-US" sz="900" b="0">
                          <a:solidFill>
                            <a:schemeClr val="tx1"/>
                          </a:solidFill>
                        </a:rPr>
                        <a:t>新事業</a:t>
                      </a:r>
                      <a:r>
                        <a:rPr kumimoji="1" lang="en-US" altLang="ja-JP" sz="900" b="0">
                          <a:solidFill>
                            <a:schemeClr val="tx1"/>
                          </a:solidFill>
                        </a:rPr>
                        <a:t>/</a:t>
                      </a:r>
                      <a:r>
                        <a:rPr kumimoji="1" lang="ja-JP" altLang="en-US" sz="900" b="0">
                          <a:solidFill>
                            <a:schemeClr val="tx1"/>
                          </a:solidFill>
                        </a:rPr>
                        <a:t>新製品名</a:t>
                      </a:r>
                      <a:r>
                        <a:rPr kumimoji="1" lang="en-US" altLang="ja-JP" sz="900" b="0">
                          <a:solidFill>
                            <a:schemeClr val="tx1"/>
                          </a:solidFill>
                        </a:rPr>
                        <a:t>]</a:t>
                      </a:r>
                      <a:r>
                        <a:rPr kumimoji="1" lang="ja-JP" altLang="en-US" sz="900" b="0">
                          <a:solidFill>
                            <a:schemeClr val="tx1"/>
                          </a:solidFill>
                        </a:rPr>
                        <a:t>を立ち上げ、</a:t>
                      </a:r>
                      <a:r>
                        <a:rPr kumimoji="1" lang="en-US" altLang="ja-JP" sz="900" b="0">
                          <a:solidFill>
                            <a:schemeClr val="tx1"/>
                          </a:solidFill>
                        </a:rPr>
                        <a:t>[</a:t>
                      </a:r>
                      <a:r>
                        <a:rPr kumimoji="1" lang="ja-JP" altLang="en-US" sz="900" b="0">
                          <a:solidFill>
                            <a:schemeClr val="tx1"/>
                          </a:solidFill>
                        </a:rPr>
                        <a:t>新たな市場</a:t>
                      </a:r>
                      <a:r>
                        <a:rPr kumimoji="1" lang="en-US" altLang="ja-JP" sz="900" b="0">
                          <a:solidFill>
                            <a:schemeClr val="tx1"/>
                          </a:solidFill>
                        </a:rPr>
                        <a:t>]</a:t>
                      </a:r>
                      <a:r>
                        <a:rPr kumimoji="1" lang="ja-JP" altLang="en-US" sz="900" b="0">
                          <a:solidFill>
                            <a:schemeClr val="tx1"/>
                          </a:solidFill>
                        </a:rPr>
                        <a:t>へ進出。</a:t>
                      </a:r>
                    </a:p>
                  </a:txBody>
                  <a:tcPr marL="72000" marR="72000" marT="72000" marB="72000" anchor="ctr">
                    <a:lnL w="12700" cmpd="sng">
                      <a:noFill/>
                    </a:lnL>
                    <a:lnR w="12700" cmpd="sng">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3767127"/>
                  </a:ext>
                </a:extLst>
              </a:tr>
              <a:tr h="437988">
                <a:tc>
                  <a:txBody>
                    <a:bodyPr/>
                    <a:lstStyle/>
                    <a:p>
                      <a:pPr marL="0" marR="0" lvl="0" indent="0" algn="l" defTabSz="1007943" rtl="0" eaLnBrk="1" fontAlgn="auto" latinLnBrk="0" hangingPunct="1">
                        <a:lnSpc>
                          <a:spcPct val="110000"/>
                        </a:lnSpc>
                        <a:spcBef>
                          <a:spcPts val="0"/>
                        </a:spcBef>
                        <a:spcAft>
                          <a:spcPts val="0"/>
                        </a:spcAft>
                        <a:buClrTx/>
                        <a:buSzTx/>
                        <a:buFontTx/>
                        <a:buNone/>
                        <a:tabLst/>
                        <a:defRPr/>
                      </a:pPr>
                      <a:r>
                        <a:rPr kumimoji="1" lang="en" altLang="ja-JP" sz="900" b="1"/>
                        <a:t>20YY</a:t>
                      </a:r>
                      <a:r>
                        <a:rPr kumimoji="1" lang="ja-JP" altLang="en-US" sz="900" b="1"/>
                        <a:t>年</a:t>
                      </a:r>
                      <a:endParaRPr kumimoji="1" lang="en-US" altLang="ja-JP" sz="900" b="1"/>
                    </a:p>
                    <a:p>
                      <a:pPr marL="0" marR="0" lvl="0" indent="0" algn="l" defTabSz="1007943" rtl="0" eaLnBrk="1" fontAlgn="auto" latinLnBrk="0" hangingPunct="1">
                        <a:lnSpc>
                          <a:spcPct val="110000"/>
                        </a:lnSpc>
                        <a:spcBef>
                          <a:spcPts val="0"/>
                        </a:spcBef>
                        <a:spcAft>
                          <a:spcPts val="0"/>
                        </a:spcAft>
                        <a:buClrTx/>
                        <a:buSzTx/>
                        <a:buFontTx/>
                        <a:buNone/>
                        <a:tabLst/>
                        <a:defRPr/>
                      </a:pPr>
                      <a:r>
                        <a:rPr kumimoji="1" lang="en-US" altLang="ja-JP" sz="900"/>
                        <a:t>[</a:t>
                      </a:r>
                      <a:r>
                        <a:rPr kumimoji="1" lang="ja-JP" altLang="en-US" sz="900"/>
                        <a:t>海外拠点名</a:t>
                      </a:r>
                      <a:r>
                        <a:rPr kumimoji="1" lang="en-US" altLang="ja-JP" sz="900"/>
                        <a:t>]</a:t>
                      </a:r>
                      <a:r>
                        <a:rPr kumimoji="1" lang="ja-JP" altLang="en-US" sz="900"/>
                        <a:t>に初の海外拠点を設立し、グローバル展開を本格化。</a:t>
                      </a:r>
                    </a:p>
                  </a:txBody>
                  <a:tcPr marL="72000" marR="72000" marT="72000" marB="72000"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9052669"/>
                  </a:ext>
                </a:extLst>
              </a:tr>
              <a:tr h="437988">
                <a:tc>
                  <a:txBody>
                    <a:bodyPr/>
                    <a:lstStyle/>
                    <a:p>
                      <a:pPr algn="l">
                        <a:lnSpc>
                          <a:spcPct val="110000"/>
                        </a:lnSpc>
                      </a:pPr>
                      <a:r>
                        <a:rPr kumimoji="1" lang="en" altLang="ja-JP" sz="900" b="1" dirty="0"/>
                        <a:t>20ZZ</a:t>
                      </a:r>
                      <a:r>
                        <a:rPr kumimoji="1" lang="ja-JP" altLang="en-US" sz="900" b="1"/>
                        <a:t>年</a:t>
                      </a:r>
                      <a:endParaRPr kumimoji="1" lang="en-US" altLang="ja-JP" sz="900" b="1" dirty="0"/>
                    </a:p>
                    <a:p>
                      <a:pPr algn="l">
                        <a:lnSpc>
                          <a:spcPct val="110000"/>
                        </a:lnSpc>
                      </a:pPr>
                      <a:r>
                        <a:rPr kumimoji="1" lang="en-US" altLang="ja-JP" sz="900" dirty="0"/>
                        <a:t>[</a:t>
                      </a:r>
                      <a:r>
                        <a:rPr kumimoji="1" lang="ja-JP" altLang="en-US" sz="900"/>
                        <a:t>他社名</a:t>
                      </a:r>
                      <a:r>
                        <a:rPr kumimoji="1" lang="en-US" altLang="ja-JP" sz="900" dirty="0"/>
                        <a:t>]</a:t>
                      </a:r>
                      <a:r>
                        <a:rPr kumimoji="1" lang="ja-JP" altLang="en-US" sz="900"/>
                        <a:t>と資本業務提携を締結。シナジー効果により事業領域を拡大。</a:t>
                      </a:r>
                    </a:p>
                  </a:txBody>
                  <a:tcPr marL="72000" marR="72000" marT="72000" marB="72000"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9638808"/>
                  </a:ext>
                </a:extLst>
              </a:tr>
            </a:tbl>
          </a:graphicData>
        </a:graphic>
      </p:graphicFrame>
      <p:graphicFrame>
        <p:nvGraphicFramePr>
          <p:cNvPr id="16" name="コンテンツ プレースホルダー 7">
            <a:extLst>
              <a:ext uri="{FF2B5EF4-FFF2-40B4-BE49-F238E27FC236}">
                <a16:creationId xmlns:a16="http://schemas.microsoft.com/office/drawing/2014/main" id="{DF464E39-E553-E15B-32FC-CA4A31CD5C90}"/>
              </a:ext>
            </a:extLst>
          </p:cNvPr>
          <p:cNvGraphicFramePr>
            <a:graphicFrameLocks/>
          </p:cNvGraphicFramePr>
          <p:nvPr>
            <p:extLst>
              <p:ext uri="{D42A27DB-BD31-4B8C-83A1-F6EECF244321}">
                <p14:modId xmlns:p14="http://schemas.microsoft.com/office/powerpoint/2010/main" val="2002778015"/>
              </p:ext>
            </p:extLst>
          </p:nvPr>
        </p:nvGraphicFramePr>
        <p:xfrm>
          <a:off x="5488216" y="1836000"/>
          <a:ext cx="2196000" cy="2057121"/>
        </p:xfrm>
        <a:graphic>
          <a:graphicData uri="http://schemas.openxmlformats.org/drawingml/2006/table">
            <a:tbl>
              <a:tblPr firstRow="1" bandRow="1">
                <a:tableStyleId>{5C22544A-7EE6-4342-B048-85BDC9FD1C3A}</a:tableStyleId>
              </a:tblPr>
              <a:tblGrid>
                <a:gridCol w="2196000">
                  <a:extLst>
                    <a:ext uri="{9D8B030D-6E8A-4147-A177-3AD203B41FA5}">
                      <a16:colId xmlns:a16="http://schemas.microsoft.com/office/drawing/2014/main" val="1328203796"/>
                    </a:ext>
                  </a:extLst>
                </a:gridCol>
              </a:tblGrid>
              <a:tr h="28800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schemeClr val="tx1"/>
                          </a:solidFill>
                          <a:effectLst/>
                          <a:uLnTx/>
                          <a:uFillTx/>
                          <a:latin typeface="游ゴシック" panose="020F0502020204030204"/>
                          <a:ea typeface="游ゴシック" panose="020B0400000000000000" pitchFamily="34" charset="-128"/>
                          <a:cs typeface="+mn-cs"/>
                        </a:rPr>
                        <a:t>発展期｜イノベーションと社会貢献</a:t>
                      </a:r>
                    </a:p>
                  </a:txBody>
                  <a:tcPr marL="72000" marR="72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6121592"/>
                  </a:ext>
                </a:extLst>
              </a:tr>
              <a:tr h="437988">
                <a:tc>
                  <a:txBody>
                    <a:bodyPr/>
                    <a:lstStyle/>
                    <a:p>
                      <a:pPr marL="0" marR="0" lvl="0" indent="0" algn="l" defTabSz="1007943" rtl="0" eaLnBrk="1" fontAlgn="auto" latinLnBrk="0" hangingPunct="1">
                        <a:lnSpc>
                          <a:spcPct val="110000"/>
                        </a:lnSpc>
                        <a:spcBef>
                          <a:spcPts val="0"/>
                        </a:spcBef>
                        <a:spcAft>
                          <a:spcPts val="0"/>
                        </a:spcAft>
                        <a:buClrTx/>
                        <a:buSzTx/>
                        <a:buFontTx/>
                        <a:buNone/>
                        <a:tabLst/>
                        <a:defRPr/>
                      </a:pPr>
                      <a:r>
                        <a:rPr kumimoji="1" lang="en" altLang="ja-JP" sz="900" b="1">
                          <a:solidFill>
                            <a:schemeClr val="tx1"/>
                          </a:solidFill>
                        </a:rPr>
                        <a:t>20AA</a:t>
                      </a:r>
                      <a:r>
                        <a:rPr kumimoji="1" lang="ja-JP" altLang="en-US" sz="900" b="1">
                          <a:solidFill>
                            <a:schemeClr val="tx1"/>
                          </a:solidFill>
                        </a:rPr>
                        <a:t>年</a:t>
                      </a:r>
                      <a:br>
                        <a:rPr kumimoji="1" lang="en-US" altLang="ja-JP" sz="900" b="0">
                          <a:solidFill>
                            <a:schemeClr val="tx1"/>
                          </a:solidFill>
                        </a:rPr>
                      </a:br>
                      <a:r>
                        <a:rPr kumimoji="1" lang="ja-JP" altLang="en-US" sz="900" b="0">
                          <a:solidFill>
                            <a:schemeClr val="tx1"/>
                          </a:solidFill>
                        </a:rPr>
                        <a:t> </a:t>
                      </a:r>
                      <a:r>
                        <a:rPr kumimoji="1" lang="en-US" altLang="ja-JP" sz="900" b="0">
                          <a:solidFill>
                            <a:schemeClr val="tx1"/>
                          </a:solidFill>
                        </a:rPr>
                        <a:t>[</a:t>
                      </a:r>
                      <a:r>
                        <a:rPr kumimoji="1" lang="ja-JP" altLang="en-US" sz="900" b="0">
                          <a:solidFill>
                            <a:schemeClr val="tx1"/>
                          </a:solidFill>
                        </a:rPr>
                        <a:t>画期的な技術</a:t>
                      </a:r>
                      <a:r>
                        <a:rPr kumimoji="1" lang="en-US" altLang="ja-JP" sz="900" b="0">
                          <a:solidFill>
                            <a:schemeClr val="tx1"/>
                          </a:solidFill>
                        </a:rPr>
                        <a:t>/</a:t>
                      </a:r>
                      <a:r>
                        <a:rPr kumimoji="1" lang="ja-JP" altLang="en-US" sz="900" b="0">
                          <a:solidFill>
                            <a:schemeClr val="tx1"/>
                          </a:solidFill>
                        </a:rPr>
                        <a:t>製品名</a:t>
                      </a:r>
                      <a:r>
                        <a:rPr kumimoji="1" lang="en-US" altLang="ja-JP" sz="900" b="0">
                          <a:solidFill>
                            <a:schemeClr val="tx1"/>
                          </a:solidFill>
                        </a:rPr>
                        <a:t>]</a:t>
                      </a:r>
                      <a:r>
                        <a:rPr kumimoji="1" lang="ja-JP" altLang="en-US" sz="900" b="0">
                          <a:solidFill>
                            <a:schemeClr val="tx1"/>
                          </a:solidFill>
                        </a:rPr>
                        <a:t>を発表。業界に大きなインパクトを与える。</a:t>
                      </a:r>
                    </a:p>
                  </a:txBody>
                  <a:tcPr marL="72000" marR="72000" marT="72000" marB="72000" anchor="ctr">
                    <a:lnL w="12700" cmpd="sng">
                      <a:noFill/>
                    </a:lnL>
                    <a:lnR w="12700" cmpd="sng">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3767127"/>
                  </a:ext>
                </a:extLst>
              </a:tr>
              <a:tr h="437988">
                <a:tc>
                  <a:txBody>
                    <a:bodyPr/>
                    <a:lstStyle/>
                    <a:p>
                      <a:pPr algn="l">
                        <a:lnSpc>
                          <a:spcPct val="110000"/>
                        </a:lnSpc>
                      </a:pPr>
                      <a:r>
                        <a:rPr kumimoji="1" lang="en" altLang="ja-JP" sz="900" b="1">
                          <a:solidFill>
                            <a:schemeClr val="tx1"/>
                          </a:solidFill>
                        </a:rPr>
                        <a:t>20BB</a:t>
                      </a:r>
                      <a:r>
                        <a:rPr kumimoji="1" lang="ja-JP" altLang="en-US" sz="900" b="1">
                          <a:solidFill>
                            <a:schemeClr val="tx1"/>
                          </a:solidFill>
                        </a:rPr>
                        <a:t>年</a:t>
                      </a:r>
                      <a:endParaRPr kumimoji="1" lang="en-US" altLang="ja-JP" sz="900" b="1">
                        <a:solidFill>
                          <a:schemeClr val="tx1"/>
                        </a:solidFill>
                      </a:endParaRPr>
                    </a:p>
                    <a:p>
                      <a:pPr algn="l">
                        <a:lnSpc>
                          <a:spcPct val="110000"/>
                        </a:lnSpc>
                      </a:pPr>
                      <a:r>
                        <a:rPr kumimoji="1" lang="ja-JP" altLang="en-US" sz="900">
                          <a:solidFill>
                            <a:schemeClr val="tx1"/>
                          </a:solidFill>
                        </a:rPr>
                        <a:t>持続可能な社会への貢献を目指し、</a:t>
                      </a:r>
                      <a:r>
                        <a:rPr kumimoji="1" lang="en-US" altLang="ja-JP" sz="900">
                          <a:solidFill>
                            <a:schemeClr val="tx1"/>
                          </a:solidFill>
                        </a:rPr>
                        <a:t>[</a:t>
                      </a:r>
                      <a:r>
                        <a:rPr kumimoji="1" lang="ja-JP" altLang="en-US" sz="900">
                          <a:solidFill>
                            <a:schemeClr val="tx1"/>
                          </a:solidFill>
                        </a:rPr>
                        <a:t>環境</a:t>
                      </a:r>
                      <a:r>
                        <a:rPr kumimoji="1" lang="en-US" altLang="ja-JP" sz="900">
                          <a:solidFill>
                            <a:schemeClr val="tx1"/>
                          </a:solidFill>
                        </a:rPr>
                        <a:t>/</a:t>
                      </a:r>
                      <a:r>
                        <a:rPr kumimoji="1" lang="ja-JP" altLang="en-US" sz="900">
                          <a:solidFill>
                            <a:schemeClr val="tx1"/>
                          </a:solidFill>
                        </a:rPr>
                        <a:t>社会貢献活動名</a:t>
                      </a:r>
                      <a:r>
                        <a:rPr kumimoji="1" lang="en-US" altLang="ja-JP" sz="900">
                          <a:solidFill>
                            <a:schemeClr val="tx1"/>
                          </a:solidFill>
                        </a:rPr>
                        <a:t>]</a:t>
                      </a:r>
                      <a:r>
                        <a:rPr kumimoji="1" lang="ja-JP" altLang="en-US" sz="900">
                          <a:solidFill>
                            <a:schemeClr val="tx1"/>
                          </a:solidFill>
                        </a:rPr>
                        <a:t>を開始。</a:t>
                      </a:r>
                    </a:p>
                  </a:txBody>
                  <a:tcPr marL="72000" marR="72000" marT="72000" marB="72000"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9052669"/>
                  </a:ext>
                </a:extLst>
              </a:tr>
              <a:tr h="316004">
                <a:tc>
                  <a:txBody>
                    <a:bodyPr/>
                    <a:lstStyle/>
                    <a:p>
                      <a:pPr algn="l">
                        <a:lnSpc>
                          <a:spcPct val="110000"/>
                        </a:lnSpc>
                      </a:pPr>
                      <a:r>
                        <a:rPr kumimoji="1" lang="en" altLang="ja-JP" sz="900" b="1" dirty="0">
                          <a:solidFill>
                            <a:schemeClr val="tx1"/>
                          </a:solidFill>
                        </a:rPr>
                        <a:t>20CC</a:t>
                      </a:r>
                      <a:r>
                        <a:rPr kumimoji="1" lang="ja-JP" altLang="en-US" sz="900" b="1">
                          <a:solidFill>
                            <a:schemeClr val="tx1"/>
                          </a:solidFill>
                        </a:rPr>
                        <a:t>年</a:t>
                      </a:r>
                      <a:endParaRPr kumimoji="1" lang="en-US" altLang="ja-JP" sz="900" b="1" dirty="0">
                        <a:solidFill>
                          <a:schemeClr val="tx1"/>
                        </a:solidFill>
                      </a:endParaRPr>
                    </a:p>
                    <a:p>
                      <a:pPr algn="l">
                        <a:lnSpc>
                          <a:spcPct val="110000"/>
                        </a:lnSpc>
                      </a:pPr>
                      <a:r>
                        <a:rPr kumimoji="1" lang="en-US" altLang="ja-JP" sz="900" dirty="0">
                          <a:solidFill>
                            <a:schemeClr val="tx1"/>
                          </a:solidFill>
                        </a:rPr>
                        <a:t>[</a:t>
                      </a:r>
                      <a:r>
                        <a:rPr kumimoji="1" lang="ja-JP" altLang="en-US" sz="900">
                          <a:solidFill>
                            <a:schemeClr val="tx1"/>
                          </a:solidFill>
                        </a:rPr>
                        <a:t>受賞名</a:t>
                      </a:r>
                      <a:r>
                        <a:rPr kumimoji="1" lang="en-US" altLang="ja-JP" sz="900" dirty="0">
                          <a:solidFill>
                            <a:schemeClr val="tx1"/>
                          </a:solidFill>
                        </a:rPr>
                        <a:t>]</a:t>
                      </a:r>
                      <a:r>
                        <a:rPr kumimoji="1" lang="ja-JP" altLang="en-US" sz="900">
                          <a:solidFill>
                            <a:schemeClr val="tx1"/>
                          </a:solidFill>
                        </a:rPr>
                        <a:t>を受賞。企業としての社会的評価を確立。</a:t>
                      </a:r>
                    </a:p>
                  </a:txBody>
                  <a:tcPr marL="72000" marR="72000" marT="72000" marB="72000"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9638808"/>
                  </a:ext>
                </a:extLst>
              </a:tr>
            </a:tbl>
          </a:graphicData>
        </a:graphic>
      </p:graphicFrame>
      <p:graphicFrame>
        <p:nvGraphicFramePr>
          <p:cNvPr id="17" name="コンテンツ プレースホルダー 7">
            <a:extLst>
              <a:ext uri="{FF2B5EF4-FFF2-40B4-BE49-F238E27FC236}">
                <a16:creationId xmlns:a16="http://schemas.microsoft.com/office/drawing/2014/main" id="{1B26185D-21A5-C9A3-8067-C773BD684E3D}"/>
              </a:ext>
            </a:extLst>
          </p:cNvPr>
          <p:cNvGraphicFramePr>
            <a:graphicFrameLocks/>
          </p:cNvGraphicFramePr>
          <p:nvPr>
            <p:extLst>
              <p:ext uri="{D42A27DB-BD31-4B8C-83A1-F6EECF244321}">
                <p14:modId xmlns:p14="http://schemas.microsoft.com/office/powerpoint/2010/main" val="2691659026"/>
              </p:ext>
            </p:extLst>
          </p:nvPr>
        </p:nvGraphicFramePr>
        <p:xfrm>
          <a:off x="7971974" y="1836000"/>
          <a:ext cx="2196000" cy="2509749"/>
        </p:xfrm>
        <a:graphic>
          <a:graphicData uri="http://schemas.openxmlformats.org/drawingml/2006/table">
            <a:tbl>
              <a:tblPr firstRow="1" bandRow="1">
                <a:tableStyleId>{5C22544A-7EE6-4342-B048-85BDC9FD1C3A}</a:tableStyleId>
              </a:tblPr>
              <a:tblGrid>
                <a:gridCol w="2196000">
                  <a:extLst>
                    <a:ext uri="{9D8B030D-6E8A-4147-A177-3AD203B41FA5}">
                      <a16:colId xmlns:a16="http://schemas.microsoft.com/office/drawing/2014/main" val="1328203796"/>
                    </a:ext>
                  </a:extLst>
                </a:gridCol>
              </a:tblGrid>
              <a:tr h="28800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schemeClr val="tx1"/>
                          </a:solidFill>
                          <a:effectLst/>
                          <a:uLnTx/>
                          <a:uFillTx/>
                          <a:latin typeface="游ゴシック" panose="020F0502020204030204"/>
                          <a:ea typeface="游ゴシック" panose="020B0400000000000000" pitchFamily="34" charset="-128"/>
                          <a:cs typeface="+mn-cs"/>
                        </a:rPr>
                        <a:t>現在と未来｜持続可能な成長への挑戦</a:t>
                      </a:r>
                    </a:p>
                  </a:txBody>
                  <a:tcPr marL="72000" marR="72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6121592"/>
                  </a:ext>
                </a:extLst>
              </a:tr>
              <a:tr h="194400">
                <a:tc>
                  <a:txBody>
                    <a:bodyPr/>
                    <a:lstStyle/>
                    <a:p>
                      <a:pPr marL="0" marR="0" lvl="0" indent="0" algn="l" defTabSz="1007943" rtl="0" eaLnBrk="1" fontAlgn="auto" latinLnBrk="0" hangingPunct="1">
                        <a:lnSpc>
                          <a:spcPct val="110000"/>
                        </a:lnSpc>
                        <a:spcBef>
                          <a:spcPts val="0"/>
                        </a:spcBef>
                        <a:spcAft>
                          <a:spcPts val="0"/>
                        </a:spcAft>
                        <a:buClrTx/>
                        <a:buSzTx/>
                        <a:buFontTx/>
                        <a:buNone/>
                        <a:tabLst/>
                        <a:defRPr/>
                      </a:pPr>
                      <a:r>
                        <a:rPr kumimoji="1" lang="en" altLang="ja-JP" sz="900" b="1">
                          <a:solidFill>
                            <a:schemeClr val="tx1"/>
                          </a:solidFill>
                        </a:rPr>
                        <a:t>20YY</a:t>
                      </a:r>
                      <a:r>
                        <a:rPr kumimoji="1" lang="ja-JP" altLang="en-US" sz="900" b="1">
                          <a:solidFill>
                            <a:schemeClr val="tx1"/>
                          </a:solidFill>
                        </a:rPr>
                        <a:t>年</a:t>
                      </a:r>
                      <a:br>
                        <a:rPr kumimoji="1" lang="en-US" altLang="ja-JP" sz="900" b="0">
                          <a:solidFill>
                            <a:schemeClr val="tx1"/>
                          </a:solidFill>
                        </a:rPr>
                      </a:br>
                      <a:r>
                        <a:rPr kumimoji="1" lang="ja-JP" altLang="en-US" sz="900" b="0">
                          <a:solidFill>
                            <a:schemeClr val="tx1"/>
                          </a:solidFill>
                        </a:rPr>
                        <a:t>デジタルトランスフォーメーション（</a:t>
                      </a:r>
                      <a:r>
                        <a:rPr kumimoji="1" lang="en" altLang="ja-JP" sz="900" b="0">
                          <a:solidFill>
                            <a:schemeClr val="tx1"/>
                          </a:solidFill>
                        </a:rPr>
                        <a:t>DX</a:t>
                      </a:r>
                      <a:r>
                        <a:rPr kumimoji="1" lang="ja-JP" altLang="en" sz="900" b="0">
                          <a:solidFill>
                            <a:schemeClr val="tx1"/>
                          </a:solidFill>
                        </a:rPr>
                        <a:t>）</a:t>
                      </a:r>
                      <a:r>
                        <a:rPr kumimoji="1" lang="ja-JP" altLang="en-US" sz="900" b="0">
                          <a:solidFill>
                            <a:schemeClr val="tx1"/>
                          </a:solidFill>
                        </a:rPr>
                        <a:t>を推進。全社的な業務効率化と新たな価値創造に取り組む。</a:t>
                      </a:r>
                    </a:p>
                  </a:txBody>
                  <a:tcPr marL="72000" marR="72000" marT="72000" marB="72000" anchor="ctr">
                    <a:lnL w="12700" cmpd="sng">
                      <a:noFill/>
                    </a:lnL>
                    <a:lnR w="12700" cmpd="sng">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3767127"/>
                  </a:ext>
                </a:extLst>
              </a:tr>
              <a:tr h="194400">
                <a:tc>
                  <a:txBody>
                    <a:bodyPr/>
                    <a:lstStyle/>
                    <a:p>
                      <a:pPr algn="l">
                        <a:lnSpc>
                          <a:spcPct val="110000"/>
                        </a:lnSpc>
                      </a:pPr>
                      <a:r>
                        <a:rPr kumimoji="1" lang="en" altLang="ja-JP" sz="900" b="1">
                          <a:solidFill>
                            <a:schemeClr val="tx1"/>
                          </a:solidFill>
                        </a:rPr>
                        <a:t>20ZZ</a:t>
                      </a:r>
                      <a:r>
                        <a:rPr kumimoji="1" lang="ja-JP" altLang="en-US" sz="900" b="1">
                          <a:solidFill>
                            <a:schemeClr val="tx1"/>
                          </a:solidFill>
                        </a:rPr>
                        <a:t>年</a:t>
                      </a:r>
                      <a:endParaRPr kumimoji="1" lang="en-US" altLang="ja-JP" sz="900" b="1">
                        <a:solidFill>
                          <a:schemeClr val="tx1"/>
                        </a:solidFill>
                      </a:endParaRPr>
                    </a:p>
                    <a:p>
                      <a:pPr algn="l">
                        <a:lnSpc>
                          <a:spcPct val="110000"/>
                        </a:lnSpc>
                      </a:pPr>
                      <a:r>
                        <a:rPr kumimoji="1" lang="en" altLang="ja-JP" sz="900">
                          <a:solidFill>
                            <a:schemeClr val="tx1"/>
                          </a:solidFill>
                        </a:rPr>
                        <a:t> ESG</a:t>
                      </a:r>
                      <a:r>
                        <a:rPr kumimoji="1" lang="ja-JP" altLang="en-US" sz="900">
                          <a:solidFill>
                            <a:schemeClr val="tx1"/>
                          </a:solidFill>
                        </a:rPr>
                        <a:t>経営を強化。環境・社会・ガバナンスの側面から持続可能な企業価値向上を目指す。</a:t>
                      </a:r>
                    </a:p>
                  </a:txBody>
                  <a:tcPr marL="72000" marR="72000" marT="72000" marB="72000"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9052669"/>
                  </a:ext>
                </a:extLst>
              </a:tr>
              <a:tr h="194400">
                <a:tc>
                  <a:txBody>
                    <a:bodyPr/>
                    <a:lstStyle/>
                    <a:p>
                      <a:pPr algn="l">
                        <a:lnSpc>
                          <a:spcPct val="110000"/>
                        </a:lnSpc>
                      </a:pPr>
                      <a:r>
                        <a:rPr kumimoji="1" lang="ja-JP" altLang="en-US" sz="900" b="1">
                          <a:solidFill>
                            <a:schemeClr val="tx1"/>
                          </a:solidFill>
                        </a:rPr>
                        <a:t>現在</a:t>
                      </a:r>
                      <a:endParaRPr kumimoji="1" lang="en-US" altLang="ja-JP" sz="900" b="1" dirty="0">
                        <a:solidFill>
                          <a:schemeClr val="tx1"/>
                        </a:solidFill>
                      </a:endParaRPr>
                    </a:p>
                    <a:p>
                      <a:pPr algn="l">
                        <a:lnSpc>
                          <a:spcPct val="110000"/>
                        </a:lnSpc>
                      </a:pPr>
                      <a:r>
                        <a:rPr kumimoji="1" lang="en-US" altLang="ja-JP" sz="900" dirty="0">
                          <a:solidFill>
                            <a:schemeClr val="tx1"/>
                          </a:solidFill>
                        </a:rPr>
                        <a:t>[</a:t>
                      </a:r>
                      <a:r>
                        <a:rPr kumimoji="1" lang="ja-JP" altLang="en-US" sz="900">
                          <a:solidFill>
                            <a:schemeClr val="tx1"/>
                          </a:solidFill>
                        </a:rPr>
                        <a:t>現在の主要な取り組みやビジョン</a:t>
                      </a:r>
                      <a:r>
                        <a:rPr kumimoji="1" lang="en-US" altLang="ja-JP" sz="900" dirty="0">
                          <a:solidFill>
                            <a:schemeClr val="tx1"/>
                          </a:solidFill>
                        </a:rPr>
                        <a:t>]</a:t>
                      </a:r>
                      <a:r>
                        <a:rPr kumimoji="1" lang="ja-JP" altLang="en-US" sz="900">
                          <a:solidFill>
                            <a:schemeClr val="tx1"/>
                          </a:solidFill>
                        </a:rPr>
                        <a:t>を推進し、未来の社会を豊かにするための挑戦を続けています。</a:t>
                      </a:r>
                    </a:p>
                  </a:txBody>
                  <a:tcPr marL="72000" marR="72000" marT="72000" marB="72000"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9638808"/>
                  </a:ext>
                </a:extLst>
              </a:tr>
            </a:tbl>
          </a:graphicData>
        </a:graphic>
      </p:graphicFrame>
      <p:sp>
        <p:nvSpPr>
          <p:cNvPr id="19" name="コンテンツ プレースホルダー 6">
            <a:extLst>
              <a:ext uri="{FF2B5EF4-FFF2-40B4-BE49-F238E27FC236}">
                <a16:creationId xmlns:a16="http://schemas.microsoft.com/office/drawing/2014/main" id="{B6BB1570-9301-3B9A-A774-2FC1E9965BED}"/>
              </a:ext>
            </a:extLst>
          </p:cNvPr>
          <p:cNvSpPr txBox="1">
            <a:spLocks/>
          </p:cNvSpPr>
          <p:nvPr/>
        </p:nvSpPr>
        <p:spPr>
          <a:xfrm>
            <a:off x="2311552" y="6800622"/>
            <a:ext cx="346635" cy="206057"/>
          </a:xfrm>
          <a:prstGeom prst="rect">
            <a:avLst/>
          </a:prstGeom>
        </p:spPr>
        <p:txBody>
          <a:bodyPr lIns="0" tIns="0" rIns="0" bIns="0"/>
          <a:lstStyle>
            <a:lvl1pPr marL="0" indent="126000" algn="just" defTabSz="1007943" rtl="0" eaLnBrk="1" latinLnBrk="0" hangingPunct="1">
              <a:lnSpc>
                <a:spcPct val="150000"/>
              </a:lnSpc>
              <a:spcBef>
                <a:spcPts val="0"/>
              </a:spcBef>
              <a:buFont typeface="Arial" panose="020B0604020202020204" pitchFamily="34" charset="0"/>
              <a:buNone/>
              <a:tabLst/>
              <a:defRPr kumimoji="1" sz="900" b="0" kern="1200">
                <a:solidFill>
                  <a:schemeClr val="tx1"/>
                </a:solidFill>
                <a:latin typeface="+mn-ea"/>
                <a:ea typeface="+mn-ea"/>
                <a:cs typeface="+mn-cs"/>
              </a:defRPr>
            </a:lvl1pPr>
            <a:lvl2pPr marL="6350" indent="0" algn="l" defTabSz="1007943" rtl="0" eaLnBrk="1" latinLnBrk="0" hangingPunct="1">
              <a:lnSpc>
                <a:spcPct val="100000"/>
              </a:lnSpc>
              <a:spcBef>
                <a:spcPts val="551"/>
              </a:spcBef>
              <a:buFont typeface="Arial" panose="020B0604020202020204" pitchFamily="34" charset="0"/>
              <a:buNone/>
              <a:tabLst/>
              <a:defRPr kumimoji="1" sz="1050" b="1" kern="1200">
                <a:solidFill>
                  <a:schemeClr val="tx1"/>
                </a:solidFill>
                <a:latin typeface="+mn-ea"/>
                <a:ea typeface="+mn-ea"/>
                <a:cs typeface="+mn-cs"/>
              </a:defRPr>
            </a:lvl2pPr>
            <a:lvl3pPr marL="6350" indent="0" algn="l" defTabSz="1007943" rtl="0" eaLnBrk="1" latinLnBrk="0" hangingPunct="1">
              <a:lnSpc>
                <a:spcPct val="100000"/>
              </a:lnSpc>
              <a:spcBef>
                <a:spcPts val="551"/>
              </a:spcBef>
              <a:buFont typeface="Arial" panose="020B0604020202020204" pitchFamily="34" charset="0"/>
              <a:buNone/>
              <a:tabLst/>
              <a:defRPr kumimoji="1" sz="1000" b="1" kern="1200">
                <a:solidFill>
                  <a:schemeClr val="tx1"/>
                </a:solidFill>
                <a:latin typeface="+mn-ea"/>
                <a:ea typeface="+mn-ea"/>
                <a:cs typeface="+mn-cs"/>
              </a:defRPr>
            </a:lvl3pPr>
            <a:lvl4pPr marL="6350" indent="0" algn="l" defTabSz="1007943" rtl="0" eaLnBrk="1" latinLnBrk="0" hangingPunct="1">
              <a:lnSpc>
                <a:spcPct val="100000"/>
              </a:lnSpc>
              <a:spcBef>
                <a:spcPts val="551"/>
              </a:spcBef>
              <a:buFont typeface="Arial" panose="020B0604020202020204" pitchFamily="34" charset="0"/>
              <a:buNone/>
              <a:tabLst/>
              <a:defRPr kumimoji="1" sz="900" b="1" kern="1200">
                <a:solidFill>
                  <a:schemeClr val="tx1"/>
                </a:solidFill>
                <a:latin typeface="+mn-ea"/>
                <a:ea typeface="+mn-ea"/>
                <a:cs typeface="+mn-cs"/>
              </a:defRPr>
            </a:lvl4pPr>
            <a:lvl5pPr marL="6350" indent="0" algn="l" defTabSz="1007943" rtl="0" eaLnBrk="1" latinLnBrk="0" hangingPunct="1">
              <a:lnSpc>
                <a:spcPct val="100000"/>
              </a:lnSpc>
              <a:spcBef>
                <a:spcPts val="551"/>
              </a:spcBef>
              <a:buFont typeface="Arial" panose="020B0604020202020204" pitchFamily="34" charset="0"/>
              <a:buNone/>
              <a:tabLst/>
              <a:defRPr kumimoji="1" sz="900" b="1" kern="1200">
                <a:solidFill>
                  <a:schemeClr val="tx1"/>
                </a:solidFill>
                <a:latin typeface="+mn-ea"/>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indent="0" algn="ctr"/>
            <a:r>
              <a:rPr lang="en-US" altLang="ja-JP" sz="800"/>
              <a:t>………</a:t>
            </a:r>
            <a:endParaRPr lang="ja-JP" altLang="en-US" sz="800"/>
          </a:p>
        </p:txBody>
      </p:sp>
      <p:sp>
        <p:nvSpPr>
          <p:cNvPr id="3" name="テキスト ボックス 2">
            <a:extLst>
              <a:ext uri="{FF2B5EF4-FFF2-40B4-BE49-F238E27FC236}">
                <a16:creationId xmlns:a16="http://schemas.microsoft.com/office/drawing/2014/main" id="{9F59B7C2-E641-7557-020D-91CD838C6A87}"/>
              </a:ext>
            </a:extLst>
          </p:cNvPr>
          <p:cNvSpPr txBox="1"/>
          <p:nvPr/>
        </p:nvSpPr>
        <p:spPr>
          <a:xfrm>
            <a:off x="772817" y="2474568"/>
            <a:ext cx="9293860" cy="3645244"/>
          </a:xfrm>
          <a:prstGeom prst="rect">
            <a:avLst/>
          </a:prstGeom>
          <a:solidFill>
            <a:schemeClr val="accent5">
              <a:alpha val="80000"/>
            </a:schemeClr>
          </a:solidFill>
        </p:spPr>
        <p:txBody>
          <a:bodyPr wrap="square" lIns="90000" anchor="ctr">
            <a:normAutofit/>
          </a:bodyPr>
          <a:lstStyle/>
          <a:p>
            <a:pPr algn="ctr"/>
            <a:r>
              <a:rPr lang="ja-JP" altLang="en-US" sz="2400" b="1"/>
              <a:t>主要な出来事をまとめた簡潔な年表（創業</a:t>
            </a:r>
            <a:r>
              <a:rPr lang="en-US" altLang="ja-JP" sz="2400" b="1" dirty="0"/>
              <a:t>〜</a:t>
            </a:r>
            <a:r>
              <a:rPr lang="ja-JP" altLang="en-US" sz="2400" b="1"/>
              <a:t>現在までで数点の主要なポイント）。</a:t>
            </a:r>
          </a:p>
        </p:txBody>
      </p:sp>
      <p:sp>
        <p:nvSpPr>
          <p:cNvPr id="4" name="テキスト ボックス 3">
            <a:extLst>
              <a:ext uri="{FF2B5EF4-FFF2-40B4-BE49-F238E27FC236}">
                <a16:creationId xmlns:a16="http://schemas.microsoft.com/office/drawing/2014/main" id="{BB720018-1A49-78B6-8528-E8019A923D87}"/>
              </a:ext>
            </a:extLst>
          </p:cNvPr>
          <p:cNvSpPr txBox="1"/>
          <p:nvPr/>
        </p:nvSpPr>
        <p:spPr>
          <a:xfrm>
            <a:off x="8434873" y="-837362"/>
            <a:ext cx="2256940" cy="539999"/>
          </a:xfrm>
          <a:prstGeom prst="rect">
            <a:avLst/>
          </a:prstGeom>
          <a:solidFill>
            <a:schemeClr val="accent5"/>
          </a:solidFill>
        </p:spPr>
        <p:txBody>
          <a:bodyPr wrap="square" lIns="90000" anchor="ctr">
            <a:normAutofit/>
          </a:bodyPr>
          <a:lstStyle/>
          <a:p>
            <a:pPr algn="ctr"/>
            <a:r>
              <a:rPr lang="en-US" altLang="ja-JP" sz="2400" b="1" dirty="0"/>
              <a:t>HP</a:t>
            </a:r>
            <a:endParaRPr lang="ja-JP" altLang="en-US" sz="2400" b="1"/>
          </a:p>
        </p:txBody>
      </p:sp>
    </p:spTree>
    <p:extLst>
      <p:ext uri="{BB962C8B-B14F-4D97-AF65-F5344CB8AC3E}">
        <p14:creationId xmlns:p14="http://schemas.microsoft.com/office/powerpoint/2010/main" val="3580462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F49A2200-3B08-97B3-8D7A-449CC5E89E7C}"/>
              </a:ext>
            </a:extLst>
          </p:cNvPr>
          <p:cNvSpPr/>
          <p:nvPr/>
        </p:nvSpPr>
        <p:spPr>
          <a:xfrm>
            <a:off x="-3140" y="1"/>
            <a:ext cx="8988113" cy="7556454"/>
          </a:xfrm>
          <a:prstGeom prst="rect">
            <a:avLst/>
          </a:prstGeom>
          <a:gradFill>
            <a:gsLst>
              <a:gs pos="0">
                <a:schemeClr val="accent1">
                  <a:lumMod val="5000"/>
                  <a:lumOff val="95000"/>
                  <a:alpha val="0"/>
                </a:schemeClr>
              </a:gs>
              <a:gs pos="61000">
                <a:schemeClr val="bg1"/>
              </a:gs>
              <a:gs pos="99000">
                <a:schemeClr val="bg1"/>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3EF0E063-4F45-E09E-7E23-A525B701932A}"/>
              </a:ext>
            </a:extLst>
          </p:cNvPr>
          <p:cNvCxnSpPr>
            <a:cxnSpLocks/>
          </p:cNvCxnSpPr>
          <p:nvPr/>
        </p:nvCxnSpPr>
        <p:spPr>
          <a:xfrm>
            <a:off x="0" y="4499625"/>
            <a:ext cx="963433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7" name="テキスト ボックス 6">
            <a:extLst>
              <a:ext uri="{FF2B5EF4-FFF2-40B4-BE49-F238E27FC236}">
                <a16:creationId xmlns:a16="http://schemas.microsoft.com/office/drawing/2014/main" id="{70FBA60C-A81E-78A1-49AE-C986B6C59BB9}"/>
              </a:ext>
            </a:extLst>
          </p:cNvPr>
          <p:cNvSpPr txBox="1"/>
          <p:nvPr/>
        </p:nvSpPr>
        <p:spPr>
          <a:xfrm>
            <a:off x="7851304" y="812657"/>
            <a:ext cx="2737183" cy="3962296"/>
          </a:xfrm>
          <a:prstGeom prst="rect">
            <a:avLst/>
          </a:prstGeom>
          <a:noFill/>
        </p:spPr>
        <p:txBody>
          <a:bodyPr wrap="none" lIns="0" tIns="0" rIns="0" bIns="0" rtlCol="0">
            <a:noAutofit/>
          </a:bodyPr>
          <a:lstStyle/>
          <a:p>
            <a:r>
              <a:rPr lang="en-US" altLang="ja-JP" sz="30000" dirty="0">
                <a:solidFill>
                  <a:sysClr val="windowText" lastClr="000000"/>
                </a:solidFill>
              </a:rPr>
              <a:t>2</a:t>
            </a:r>
            <a:endParaRPr lang="en" altLang="ja-JP" sz="30000" dirty="0">
              <a:solidFill>
                <a:sysClr val="windowText" lastClr="000000"/>
              </a:solidFill>
            </a:endParaRPr>
          </a:p>
        </p:txBody>
      </p:sp>
      <p:sp>
        <p:nvSpPr>
          <p:cNvPr id="8" name="テキスト ボックス 7">
            <a:extLst>
              <a:ext uri="{FF2B5EF4-FFF2-40B4-BE49-F238E27FC236}">
                <a16:creationId xmlns:a16="http://schemas.microsoft.com/office/drawing/2014/main" id="{B90BF46A-1027-721B-BFB6-B2680D906C96}"/>
              </a:ext>
            </a:extLst>
          </p:cNvPr>
          <p:cNvSpPr txBox="1"/>
          <p:nvPr/>
        </p:nvSpPr>
        <p:spPr>
          <a:xfrm>
            <a:off x="1085468" y="3419138"/>
            <a:ext cx="7542906" cy="721398"/>
          </a:xfrm>
          <a:prstGeom prst="rect">
            <a:avLst/>
          </a:prstGeom>
          <a:noFill/>
        </p:spPr>
        <p:txBody>
          <a:bodyPr wrap="square" lIns="0" tIns="0" rIns="0" bIns="144000" rtlCol="0">
            <a:spAutoFit/>
          </a:bodyPr>
          <a:lstStyle/>
          <a:p>
            <a:pPr>
              <a:lnSpc>
                <a:spcPct val="125000"/>
              </a:lnSpc>
            </a:pPr>
            <a:r>
              <a:rPr lang="ja-JP" altLang="en-US" sz="3200" b="1" spc="300" dirty="0">
                <a:solidFill>
                  <a:sysClr val="windowText" lastClr="000000"/>
                </a:solidFill>
                <a:latin typeface="+mn-ea"/>
                <a:cs typeface="Microsoft Sans Serif" panose="020B0604020202020204" pitchFamily="34" charset="0"/>
              </a:rPr>
              <a:t>価値創造ストーリー</a:t>
            </a:r>
            <a:endParaRPr lang="en-US" altLang="ja-JP" sz="3200" b="1" spc="300" dirty="0">
              <a:solidFill>
                <a:sysClr val="windowText" lastClr="000000"/>
              </a:solidFill>
              <a:latin typeface="+mn-ea"/>
              <a:cs typeface="Microsoft Sans Serif" panose="020B0604020202020204" pitchFamily="34" charset="0"/>
            </a:endParaRPr>
          </a:p>
        </p:txBody>
      </p:sp>
    </p:spTree>
    <p:extLst>
      <p:ext uri="{BB962C8B-B14F-4D97-AF65-F5344CB8AC3E}">
        <p14:creationId xmlns:p14="http://schemas.microsoft.com/office/powerpoint/2010/main" val="396417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F1B77BE-B591-3DD1-E837-1CB3BEA461BD}"/>
              </a:ext>
            </a:extLst>
          </p:cNvPr>
          <p:cNvSpPr>
            <a:spLocks noGrp="1"/>
          </p:cNvSpPr>
          <p:nvPr>
            <p:ph type="sldNum" sz="quarter" idx="4294967295"/>
          </p:nvPr>
        </p:nvSpPr>
        <p:spPr>
          <a:xfrm>
            <a:off x="10175706" y="108000"/>
            <a:ext cx="516107" cy="134928"/>
          </a:xfrm>
        </p:spPr>
        <p:txBody>
          <a:bodyPr/>
          <a:lstStyle/>
          <a:p>
            <a:fld id="{1A11C7B3-75AF-A849-AFD3-EAEBF2CB3BD9}" type="slidenum">
              <a:rPr lang="en-US" altLang="ja-JP"/>
              <a:t>11</a:t>
            </a:fld>
            <a:endParaRPr kumimoji="1" lang="ja-JP" altLang="en-US"/>
          </a:p>
        </p:txBody>
      </p:sp>
      <p:sp>
        <p:nvSpPr>
          <p:cNvPr id="19" name="コンテンツ プレースホルダー 18">
            <a:extLst>
              <a:ext uri="{FF2B5EF4-FFF2-40B4-BE49-F238E27FC236}">
                <a16:creationId xmlns:a16="http://schemas.microsoft.com/office/drawing/2014/main" id="{EAE8E18A-F5F0-CC89-7521-193C9F235100}"/>
              </a:ext>
            </a:extLst>
          </p:cNvPr>
          <p:cNvSpPr>
            <a:spLocks noGrp="1"/>
          </p:cNvSpPr>
          <p:nvPr>
            <p:ph sz="quarter" idx="15"/>
          </p:nvPr>
        </p:nvSpPr>
        <p:spPr>
          <a:xfrm>
            <a:off x="520701" y="2822993"/>
            <a:ext cx="4644000" cy="4006347"/>
          </a:xfrm>
          <a:prstGeom prst="rect">
            <a:avLst/>
          </a:prstGeom>
        </p:spPr>
        <p:txBody>
          <a:bodyPr/>
          <a:lstStyle/>
          <a:p>
            <a:pPr indent="126000" algn="just"/>
            <a:r>
              <a:rPr lang="ja-JP" altLang="en-US">
                <a:cs typeface="Helvetica Neue"/>
                <a:sym typeface="Helvetica Neue"/>
              </a:rPr>
              <a:t>この文章はダミーです。文字の大きさ、量、字間、行間等を確認するために入れています。この文章はダミーです。文字の大きさ、量、字間、行間等を確認するために入れています。この文章はダミーです。文字の大きさ、量、字間、行間等を確認するために入れています。この文章はこの文章はダミーです。文字の大きさ、量、字間、行間等を確認するために入れています。この文章はダミーです。文字の大きさ、量、字間、行間等を確認するために入れています。この文章はダミーです。文字の大きさ、量、字間、行間等を確認するために入れています。この文章はダミーです。</a:t>
            </a:r>
            <a:endParaRPr lang="en-US" altLang="ja-JP" dirty="0">
              <a:cs typeface="Helvetica Neue"/>
              <a:sym typeface="Helvetica Neue"/>
            </a:endParaRPr>
          </a:p>
          <a:p>
            <a:pPr indent="126000" algn="just"/>
            <a:r>
              <a:rPr lang="ja-JP" altLang="en-US">
                <a:cs typeface="Helvetica Neue"/>
                <a:sym typeface="Helvetica Neue"/>
              </a:rPr>
              <a:t>この文章はダミーです。文字の大きさ、量、字間、行間等を確認するために入れています。この文章はダミーです。文字の大きさ、量、字間、行間等を確認するために入れています。この文章はダミーです。文字の大きさ、量、字間、行間等を確認するために入れています。この文章はダミーです。文字の大きさ、量、字間、行間等を確認するために入れています。この文章はダミーです。文字の大きさ、量、字間、行間等を確認するために入れています。文字の大きさ、量、字間、行間等を確認するために入れています。この文章はダミーです。文字の大きさ、量、字間、行間等を確認するために入れています。この文章はダミーです。文字の大きさ、量、字間、行間等を確認するために入れています。この文章はダミーです。</a:t>
            </a:r>
            <a:endParaRPr lang="en-US" altLang="ja-JP" dirty="0">
              <a:cs typeface="Helvetica Neue"/>
              <a:sym typeface="Helvetica Neue"/>
            </a:endParaRPr>
          </a:p>
        </p:txBody>
      </p:sp>
      <p:sp>
        <p:nvSpPr>
          <p:cNvPr id="3" name="タイトル 2">
            <a:extLst>
              <a:ext uri="{FF2B5EF4-FFF2-40B4-BE49-F238E27FC236}">
                <a16:creationId xmlns:a16="http://schemas.microsoft.com/office/drawing/2014/main" id="{D36E0B2A-91D3-2BDD-6BD0-235899B03AB0}"/>
              </a:ext>
            </a:extLst>
          </p:cNvPr>
          <p:cNvSpPr>
            <a:spLocks noGrp="1"/>
          </p:cNvSpPr>
          <p:nvPr>
            <p:ph type="title"/>
          </p:nvPr>
        </p:nvSpPr>
        <p:spPr/>
        <p:txBody>
          <a:bodyPr>
            <a:normAutofit/>
          </a:bodyPr>
          <a:lstStyle/>
          <a:p>
            <a:r>
              <a:rPr lang="ja-JP" altLang="en-US" sz="1200"/>
              <a:t>長期ビジョン</a:t>
            </a:r>
          </a:p>
        </p:txBody>
      </p:sp>
      <p:pic>
        <p:nvPicPr>
          <p:cNvPr id="5" name="図 4" descr="ダイアグラム&#10;&#10;AI 生成コンテンツは誤りを含む可能性があります。">
            <a:extLst>
              <a:ext uri="{FF2B5EF4-FFF2-40B4-BE49-F238E27FC236}">
                <a16:creationId xmlns:a16="http://schemas.microsoft.com/office/drawing/2014/main" id="{4812C5ED-1B6F-20BA-21CD-6EA6D0B1E5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45127" y="2431742"/>
            <a:ext cx="3209360" cy="2269794"/>
          </a:xfrm>
          <a:prstGeom prst="rect">
            <a:avLst/>
          </a:prstGeom>
        </p:spPr>
      </p:pic>
      <p:pic>
        <p:nvPicPr>
          <p:cNvPr id="6" name="図 5" descr="タイムライン&#10;&#10;AI 生成コンテンツは誤りを含む可能性があります。">
            <a:extLst>
              <a:ext uri="{FF2B5EF4-FFF2-40B4-BE49-F238E27FC236}">
                <a16:creationId xmlns:a16="http://schemas.microsoft.com/office/drawing/2014/main" id="{7DDC2EDA-3742-0FE1-F7D1-BCC01BF7F8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85555" y="2433698"/>
            <a:ext cx="3209360" cy="2267838"/>
          </a:xfrm>
          <a:prstGeom prst="rect">
            <a:avLst/>
          </a:prstGeom>
        </p:spPr>
      </p:pic>
      <p:sp>
        <p:nvSpPr>
          <p:cNvPr id="7" name="テキスト ボックス 6">
            <a:extLst>
              <a:ext uri="{FF2B5EF4-FFF2-40B4-BE49-F238E27FC236}">
                <a16:creationId xmlns:a16="http://schemas.microsoft.com/office/drawing/2014/main" id="{94D21F94-3386-1813-C2D8-4F9DF3D68C1A}"/>
              </a:ext>
            </a:extLst>
          </p:cNvPr>
          <p:cNvSpPr txBox="1"/>
          <p:nvPr/>
        </p:nvSpPr>
        <p:spPr>
          <a:xfrm>
            <a:off x="520700" y="989999"/>
            <a:ext cx="8265081" cy="884070"/>
          </a:xfrm>
          <a:prstGeom prst="rect">
            <a:avLst/>
          </a:prstGeom>
          <a:noFill/>
        </p:spPr>
        <p:txBody>
          <a:bodyPr wrap="square" lIns="0" tIns="0" rIns="0" bIns="144000" rtlCol="0">
            <a:spAutoFit/>
          </a:bodyPr>
          <a:lstStyle/>
          <a:p>
            <a:r>
              <a:rPr lang="ja-JP" altLang="en-US" sz="2400" b="1">
                <a:latin typeface="+mn-ea"/>
              </a:rPr>
              <a:t>企業の存在意義、目指す姿、</a:t>
            </a:r>
            <a:br>
              <a:rPr lang="en-US" altLang="ja-JP" sz="2400" b="1" dirty="0">
                <a:latin typeface="+mn-ea"/>
              </a:rPr>
            </a:br>
            <a:r>
              <a:rPr lang="ja-JP" altLang="en-US" sz="2400" b="1">
                <a:latin typeface="+mn-ea"/>
              </a:rPr>
              <a:t>大切にする価値観を簡潔に表現。</a:t>
            </a:r>
          </a:p>
        </p:txBody>
      </p:sp>
      <p:sp>
        <p:nvSpPr>
          <p:cNvPr id="15" name="テキスト ボックス 14">
            <a:extLst>
              <a:ext uri="{FF2B5EF4-FFF2-40B4-BE49-F238E27FC236}">
                <a16:creationId xmlns:a16="http://schemas.microsoft.com/office/drawing/2014/main" id="{AC585D4B-7CBF-5EFD-FCC8-358633D195A3}"/>
              </a:ext>
            </a:extLst>
          </p:cNvPr>
          <p:cNvSpPr txBox="1"/>
          <p:nvPr/>
        </p:nvSpPr>
        <p:spPr>
          <a:xfrm>
            <a:off x="6713022" y="1542677"/>
            <a:ext cx="3025775" cy="361363"/>
          </a:xfrm>
          <a:prstGeom prst="rect">
            <a:avLst/>
          </a:prstGeom>
          <a:noFill/>
        </p:spPr>
        <p:txBody>
          <a:bodyPr wrap="square" lIns="0" tIns="0" rIns="0" bIns="144000" rtlCol="0">
            <a:spAutoFit/>
          </a:bodyPr>
          <a:lstStyle/>
          <a:p>
            <a:pPr algn="ctr">
              <a:lnSpc>
                <a:spcPct val="125000"/>
              </a:lnSpc>
            </a:pPr>
            <a:r>
              <a:rPr lang="ja-JP" altLang="en-US" sz="1200" b="1" spc="50">
                <a:latin typeface="+mn-ea"/>
                <a:cs typeface="Microsoft Sans Serif" panose="020B0604020202020204" pitchFamily="34" charset="0"/>
              </a:rPr>
              <a:t>目指す姿目指す姿目指す姿</a:t>
            </a:r>
            <a:endParaRPr lang="en-US" altLang="ja-JP" sz="1200" b="1" spc="50" dirty="0">
              <a:latin typeface="+mn-ea"/>
              <a:cs typeface="Microsoft Sans Serif" panose="020B0604020202020204" pitchFamily="34" charset="0"/>
            </a:endParaRPr>
          </a:p>
        </p:txBody>
      </p:sp>
      <p:sp>
        <p:nvSpPr>
          <p:cNvPr id="16" name="三角形 15">
            <a:extLst>
              <a:ext uri="{FF2B5EF4-FFF2-40B4-BE49-F238E27FC236}">
                <a16:creationId xmlns:a16="http://schemas.microsoft.com/office/drawing/2014/main" id="{B683F000-9DA7-A4B1-A759-53E787424093}"/>
              </a:ext>
            </a:extLst>
          </p:cNvPr>
          <p:cNvSpPr/>
          <p:nvPr/>
        </p:nvSpPr>
        <p:spPr>
          <a:xfrm>
            <a:off x="7287655" y="1857821"/>
            <a:ext cx="1876508" cy="286247"/>
          </a:xfrm>
          <a:prstGeom prst="triangle">
            <a:avLst>
              <a:gd name="adj" fmla="val 51271"/>
            </a:avLst>
          </a:prstGeom>
          <a:gradFill>
            <a:gsLst>
              <a:gs pos="80000">
                <a:schemeClr val="bg1">
                  <a:alpha val="0"/>
                </a:schemeClr>
              </a:gs>
              <a:gs pos="4000">
                <a:schemeClr val="accent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a:extLst>
              <a:ext uri="{FF2B5EF4-FFF2-40B4-BE49-F238E27FC236}">
                <a16:creationId xmlns:a16="http://schemas.microsoft.com/office/drawing/2014/main" id="{D7D1CB39-B94F-BD06-DFA4-AFB40905EF7C}"/>
              </a:ext>
            </a:extLst>
          </p:cNvPr>
          <p:cNvGrpSpPr/>
          <p:nvPr/>
        </p:nvGrpSpPr>
        <p:grpSpPr>
          <a:xfrm>
            <a:off x="520700" y="1906789"/>
            <a:ext cx="4644000" cy="592195"/>
            <a:chOff x="3825699" y="5991841"/>
            <a:chExt cx="4644000" cy="592195"/>
          </a:xfrm>
        </p:grpSpPr>
        <p:sp>
          <p:nvSpPr>
            <p:cNvPr id="12" name="テキスト ボックス 11">
              <a:extLst>
                <a:ext uri="{FF2B5EF4-FFF2-40B4-BE49-F238E27FC236}">
                  <a16:creationId xmlns:a16="http://schemas.microsoft.com/office/drawing/2014/main" id="{2C5976FE-D194-F597-38FC-062D9B20CFB6}"/>
                </a:ext>
              </a:extLst>
            </p:cNvPr>
            <p:cNvSpPr txBox="1"/>
            <p:nvPr/>
          </p:nvSpPr>
          <p:spPr>
            <a:xfrm>
              <a:off x="3832225" y="5991841"/>
              <a:ext cx="4637474" cy="592195"/>
            </a:xfrm>
            <a:prstGeom prst="rect">
              <a:avLst/>
            </a:prstGeom>
            <a:noFill/>
          </p:spPr>
          <p:txBody>
            <a:bodyPr wrap="square" lIns="0" tIns="0" rIns="0" bIns="144000" rtlCol="0">
              <a:spAutoFit/>
            </a:bodyPr>
            <a:lstStyle/>
            <a:p>
              <a:pPr>
                <a:lnSpc>
                  <a:spcPct val="125000"/>
                </a:lnSpc>
              </a:pPr>
              <a:r>
                <a:rPr lang="ja-JP" altLang="en-US" sz="1200" b="1" spc="50">
                  <a:latin typeface="+mn-ea"/>
                  <a:cs typeface="Microsoft Sans Serif" panose="020B0604020202020204" pitchFamily="34" charset="0"/>
                </a:rPr>
                <a:t>見出し見出し見出し見出し見出し見出し</a:t>
              </a:r>
              <a:endParaRPr lang="en-US" altLang="ja-JP" sz="1200" b="1" spc="50" dirty="0">
                <a:latin typeface="+mn-ea"/>
                <a:cs typeface="Microsoft Sans Serif" panose="020B0604020202020204" pitchFamily="34" charset="0"/>
              </a:endParaRPr>
            </a:p>
            <a:p>
              <a:pPr>
                <a:lnSpc>
                  <a:spcPct val="125000"/>
                </a:lnSpc>
              </a:pPr>
              <a:r>
                <a:rPr lang="ja-JP" altLang="en-US" sz="1200" b="1" spc="50">
                  <a:latin typeface="+mn-ea"/>
                  <a:cs typeface="Microsoft Sans Serif" panose="020B0604020202020204" pitchFamily="34" charset="0"/>
                </a:rPr>
                <a:t>見出し見出し見出し</a:t>
              </a:r>
              <a:endParaRPr lang="en-US" altLang="ja-JP" sz="1200" b="1" spc="50" dirty="0">
                <a:latin typeface="+mn-ea"/>
                <a:cs typeface="Microsoft Sans Serif" panose="020B0604020202020204" pitchFamily="34" charset="0"/>
              </a:endParaRPr>
            </a:p>
          </p:txBody>
        </p:sp>
        <p:cxnSp>
          <p:nvCxnSpPr>
            <p:cNvPr id="13" name="直線コネクタ 12">
              <a:extLst>
                <a:ext uri="{FF2B5EF4-FFF2-40B4-BE49-F238E27FC236}">
                  <a16:creationId xmlns:a16="http://schemas.microsoft.com/office/drawing/2014/main" id="{4386C022-A20D-926C-54BC-76A41289F1D7}"/>
                </a:ext>
              </a:extLst>
            </p:cNvPr>
            <p:cNvCxnSpPr>
              <a:cxnSpLocks/>
            </p:cNvCxnSpPr>
            <p:nvPr/>
          </p:nvCxnSpPr>
          <p:spPr>
            <a:xfrm>
              <a:off x="3825699" y="6584036"/>
              <a:ext cx="4644000"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8" name="正方形/長方形 7">
            <a:extLst>
              <a:ext uri="{FF2B5EF4-FFF2-40B4-BE49-F238E27FC236}">
                <a16:creationId xmlns:a16="http://schemas.microsoft.com/office/drawing/2014/main" id="{0FB2F7CC-E26C-777C-B6FB-DB7D44752D13}"/>
              </a:ext>
            </a:extLst>
          </p:cNvPr>
          <p:cNvSpPr/>
          <p:nvPr/>
        </p:nvSpPr>
        <p:spPr>
          <a:xfrm>
            <a:off x="6453321" y="2333731"/>
            <a:ext cx="3545175" cy="368326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A38A4A89-954C-64CB-24E0-7DB876FBFEE8}"/>
              </a:ext>
            </a:extLst>
          </p:cNvPr>
          <p:cNvSpPr txBox="1"/>
          <p:nvPr/>
        </p:nvSpPr>
        <p:spPr>
          <a:xfrm>
            <a:off x="693317" y="1936760"/>
            <a:ext cx="9293860" cy="3645244"/>
          </a:xfrm>
          <a:prstGeom prst="rect">
            <a:avLst/>
          </a:prstGeom>
          <a:solidFill>
            <a:schemeClr val="accent5">
              <a:alpha val="80000"/>
            </a:schemeClr>
          </a:solidFill>
        </p:spPr>
        <p:txBody>
          <a:bodyPr wrap="square" lIns="90000" anchor="ctr">
            <a:normAutofit/>
          </a:bodyPr>
          <a:lstStyle/>
          <a:p>
            <a:pPr algn="ctr"/>
            <a:r>
              <a:rPr lang="ja-JP" altLang="en-US" sz="2400" b="1"/>
              <a:t>企業の存在意義、目指す姿、大切にする価値観を簡潔に表現。</a:t>
            </a:r>
          </a:p>
        </p:txBody>
      </p:sp>
      <p:sp>
        <p:nvSpPr>
          <p:cNvPr id="14" name="テキスト ボックス 13">
            <a:extLst>
              <a:ext uri="{FF2B5EF4-FFF2-40B4-BE49-F238E27FC236}">
                <a16:creationId xmlns:a16="http://schemas.microsoft.com/office/drawing/2014/main" id="{F8866352-7C42-DD79-4DF7-CF81F0461237}"/>
              </a:ext>
            </a:extLst>
          </p:cNvPr>
          <p:cNvSpPr txBox="1"/>
          <p:nvPr/>
        </p:nvSpPr>
        <p:spPr>
          <a:xfrm>
            <a:off x="8434873" y="-837362"/>
            <a:ext cx="2256940" cy="539999"/>
          </a:xfrm>
          <a:prstGeom prst="rect">
            <a:avLst/>
          </a:prstGeom>
          <a:solidFill>
            <a:schemeClr val="accent5"/>
          </a:solidFill>
        </p:spPr>
        <p:txBody>
          <a:bodyPr wrap="square" lIns="90000" anchor="ctr">
            <a:normAutofit/>
          </a:bodyPr>
          <a:lstStyle/>
          <a:p>
            <a:pPr algn="ctr"/>
            <a:r>
              <a:rPr lang="en-US" altLang="ja-JP" sz="2400" b="1" dirty="0"/>
              <a:t>HP</a:t>
            </a:r>
            <a:endParaRPr lang="ja-JP" altLang="en-US" sz="2400" b="1"/>
          </a:p>
        </p:txBody>
      </p:sp>
    </p:spTree>
    <p:extLst>
      <p:ext uri="{BB962C8B-B14F-4D97-AF65-F5344CB8AC3E}">
        <p14:creationId xmlns:p14="http://schemas.microsoft.com/office/powerpoint/2010/main" val="2169303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30AC6B7-AB57-7D47-B737-20B943BA6842}"/>
              </a:ext>
            </a:extLst>
          </p:cNvPr>
          <p:cNvSpPr>
            <a:spLocks noGrp="1"/>
          </p:cNvSpPr>
          <p:nvPr>
            <p:ph type="title"/>
          </p:nvPr>
        </p:nvSpPr>
        <p:spPr/>
        <p:txBody>
          <a:bodyPr/>
          <a:lstStyle/>
          <a:p>
            <a:r>
              <a:rPr lang="ja-JP" altLang="en-US"/>
              <a:t>価値創造プロセスの全体像</a:t>
            </a:r>
          </a:p>
        </p:txBody>
      </p:sp>
      <p:sp>
        <p:nvSpPr>
          <p:cNvPr id="2" name="スライド番号プレースホルダー 1">
            <a:extLst>
              <a:ext uri="{FF2B5EF4-FFF2-40B4-BE49-F238E27FC236}">
                <a16:creationId xmlns:a16="http://schemas.microsoft.com/office/drawing/2014/main" id="{6E2AF2DB-722A-E8DA-522B-4784F6ED0A20}"/>
              </a:ext>
            </a:extLst>
          </p:cNvPr>
          <p:cNvSpPr>
            <a:spLocks noGrp="1"/>
          </p:cNvSpPr>
          <p:nvPr>
            <p:ph type="sldNum" sz="quarter" idx="4294967295"/>
          </p:nvPr>
        </p:nvSpPr>
        <p:spPr>
          <a:xfrm>
            <a:off x="10175706" y="108000"/>
            <a:ext cx="516107" cy="134928"/>
          </a:xfrm>
        </p:spPr>
        <p:txBody>
          <a:bodyPr/>
          <a:lstStyle/>
          <a:p>
            <a:fld id="{1A11C7B3-75AF-A849-AFD3-EAEBF2CB3BD9}" type="slidenum">
              <a:rPr lang="en-US" altLang="ja-JP"/>
              <a:t>12</a:t>
            </a:fld>
            <a:endParaRPr kumimoji="1" lang="ja-JP" altLang="en-US"/>
          </a:p>
        </p:txBody>
      </p:sp>
      <p:sp>
        <p:nvSpPr>
          <p:cNvPr id="9" name="テキスト ボックス 8">
            <a:extLst>
              <a:ext uri="{FF2B5EF4-FFF2-40B4-BE49-F238E27FC236}">
                <a16:creationId xmlns:a16="http://schemas.microsoft.com/office/drawing/2014/main" id="{AC556B02-F501-D815-E0E2-D9E3D9B9D567}"/>
              </a:ext>
            </a:extLst>
          </p:cNvPr>
          <p:cNvSpPr txBox="1"/>
          <p:nvPr/>
        </p:nvSpPr>
        <p:spPr>
          <a:xfrm>
            <a:off x="520700" y="989999"/>
            <a:ext cx="9647274" cy="1253402"/>
          </a:xfrm>
          <a:prstGeom prst="rect">
            <a:avLst/>
          </a:prstGeom>
          <a:noFill/>
        </p:spPr>
        <p:txBody>
          <a:bodyPr wrap="square" lIns="0" tIns="0" rIns="0" bIns="144000" rtlCol="0">
            <a:spAutoFit/>
          </a:bodyPr>
          <a:lstStyle/>
          <a:p>
            <a:r>
              <a:rPr lang="ja-JP" altLang="en-US" sz="2400" b="1">
                <a:latin typeface="+mn-ea"/>
              </a:rPr>
              <a:t>メインメッセージが入ります。</a:t>
            </a:r>
            <a:endParaRPr lang="en-US" altLang="ja-JP" sz="2400" b="1" dirty="0">
              <a:latin typeface="+mn-ea"/>
            </a:endParaRPr>
          </a:p>
          <a:p>
            <a:r>
              <a:rPr lang="ja-JP" altLang="en-US" sz="2400" b="1">
                <a:latin typeface="+mn-ea"/>
              </a:rPr>
              <a:t>メインメッセージが入ります。メインメッセージが入ります。</a:t>
            </a:r>
          </a:p>
          <a:p>
            <a:endParaRPr lang="ja-JP" altLang="en-US" sz="2400" b="1">
              <a:latin typeface="+mn-ea"/>
            </a:endParaRPr>
          </a:p>
        </p:txBody>
      </p:sp>
      <p:sp>
        <p:nvSpPr>
          <p:cNvPr id="10" name="テキスト ボックス 9">
            <a:extLst>
              <a:ext uri="{FF2B5EF4-FFF2-40B4-BE49-F238E27FC236}">
                <a16:creationId xmlns:a16="http://schemas.microsoft.com/office/drawing/2014/main" id="{195BC4C5-723E-2140-2962-11C5EC92C224}"/>
              </a:ext>
            </a:extLst>
          </p:cNvPr>
          <p:cNvSpPr txBox="1"/>
          <p:nvPr/>
        </p:nvSpPr>
        <p:spPr>
          <a:xfrm>
            <a:off x="612669" y="2585400"/>
            <a:ext cx="9293860" cy="3645244"/>
          </a:xfrm>
          <a:prstGeom prst="rect">
            <a:avLst/>
          </a:prstGeom>
          <a:solidFill>
            <a:schemeClr val="accent5">
              <a:alpha val="80000"/>
            </a:schemeClr>
          </a:solidFill>
        </p:spPr>
        <p:txBody>
          <a:bodyPr wrap="square" lIns="90000" anchor="ctr">
            <a:normAutofit/>
          </a:bodyPr>
          <a:lstStyle/>
          <a:p>
            <a:pPr algn="ctr"/>
            <a:r>
              <a:rPr lang="ja-JP" altLang="en-US" sz="2400" b="1"/>
              <a:t>投入資本 → 事業活動 → アウトプット → アウトカムのフロー図。財務資本、人的資本、知的資本、自然資本、社会関係資本などを図示。</a:t>
            </a:r>
          </a:p>
        </p:txBody>
      </p:sp>
      <p:sp>
        <p:nvSpPr>
          <p:cNvPr id="11" name="テキスト ボックス 10">
            <a:extLst>
              <a:ext uri="{FF2B5EF4-FFF2-40B4-BE49-F238E27FC236}">
                <a16:creationId xmlns:a16="http://schemas.microsoft.com/office/drawing/2014/main" id="{B0093511-497F-1D36-0A28-6A300A4E3044}"/>
              </a:ext>
            </a:extLst>
          </p:cNvPr>
          <p:cNvSpPr txBox="1"/>
          <p:nvPr/>
        </p:nvSpPr>
        <p:spPr>
          <a:xfrm>
            <a:off x="8434873" y="-837362"/>
            <a:ext cx="2256940" cy="539999"/>
          </a:xfrm>
          <a:prstGeom prst="rect">
            <a:avLst/>
          </a:prstGeom>
          <a:solidFill>
            <a:schemeClr val="accent1"/>
          </a:solidFill>
        </p:spPr>
        <p:txBody>
          <a:bodyPr wrap="square" lIns="90000" anchor="ctr">
            <a:normAutofit/>
          </a:bodyPr>
          <a:lstStyle/>
          <a:p>
            <a:pPr algn="ctr"/>
            <a:r>
              <a:rPr lang="ja-JP" altLang="en-US" sz="2400" b="1"/>
              <a:t>取材</a:t>
            </a:r>
          </a:p>
        </p:txBody>
      </p:sp>
    </p:spTree>
    <p:extLst>
      <p:ext uri="{BB962C8B-B14F-4D97-AF65-F5344CB8AC3E}">
        <p14:creationId xmlns:p14="http://schemas.microsoft.com/office/powerpoint/2010/main" val="4059089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6FFFF8A-FB4F-8DA3-3EC0-7AF2FB3DD1FB}"/>
              </a:ext>
            </a:extLst>
          </p:cNvPr>
          <p:cNvSpPr>
            <a:spLocks noGrp="1"/>
          </p:cNvSpPr>
          <p:nvPr>
            <p:ph type="title"/>
          </p:nvPr>
        </p:nvSpPr>
        <p:spPr/>
        <p:txBody>
          <a:bodyPr/>
          <a:lstStyle/>
          <a:p>
            <a:r>
              <a:rPr lang="ja-JP" altLang="en-US"/>
              <a:t>事業概要</a:t>
            </a:r>
          </a:p>
        </p:txBody>
      </p:sp>
      <p:sp>
        <p:nvSpPr>
          <p:cNvPr id="2" name="スライド番号プレースホルダー 1">
            <a:extLst>
              <a:ext uri="{FF2B5EF4-FFF2-40B4-BE49-F238E27FC236}">
                <a16:creationId xmlns:a16="http://schemas.microsoft.com/office/drawing/2014/main" id="{F56A2B95-6C78-2D59-64A4-3EA0CCDD3064}"/>
              </a:ext>
            </a:extLst>
          </p:cNvPr>
          <p:cNvSpPr>
            <a:spLocks noGrp="1"/>
          </p:cNvSpPr>
          <p:nvPr>
            <p:ph type="sldNum" sz="quarter" idx="4294967295"/>
          </p:nvPr>
        </p:nvSpPr>
        <p:spPr>
          <a:xfrm>
            <a:off x="10175706" y="108000"/>
            <a:ext cx="516107" cy="134928"/>
          </a:xfrm>
        </p:spPr>
        <p:txBody>
          <a:bodyPr/>
          <a:lstStyle/>
          <a:p>
            <a:fld id="{1A11C7B3-75AF-A849-AFD3-EAEBF2CB3BD9}" type="slidenum">
              <a:rPr lang="en-US" altLang="ja-JP"/>
              <a:t>13</a:t>
            </a:fld>
            <a:endParaRPr kumimoji="1" lang="ja-JP" altLang="en-US"/>
          </a:p>
        </p:txBody>
      </p:sp>
      <p:sp>
        <p:nvSpPr>
          <p:cNvPr id="3" name="コンテンツ プレースホルダー 2">
            <a:extLst>
              <a:ext uri="{FF2B5EF4-FFF2-40B4-BE49-F238E27FC236}">
                <a16:creationId xmlns:a16="http://schemas.microsoft.com/office/drawing/2014/main" id="{BF7F314D-0689-8703-4B9D-C76E7AC3AE63}"/>
              </a:ext>
            </a:extLst>
          </p:cNvPr>
          <p:cNvSpPr>
            <a:spLocks noGrp="1"/>
          </p:cNvSpPr>
          <p:nvPr>
            <p:ph sz="quarter" idx="15"/>
          </p:nvPr>
        </p:nvSpPr>
        <p:spPr/>
        <p:txBody>
          <a:bodyPr/>
          <a:lstStyle/>
          <a:p>
            <a:r>
              <a:rPr lang="ja-JP" altLang="en-US"/>
              <a:t>当社は、多岐にわたる事業活動を通じて、お客様のニーズに応え、社会に新たな価値を提供しています。主要な事業は以下の</a:t>
            </a:r>
            <a:r>
              <a:rPr lang="en-US" altLang="ja-JP" dirty="0"/>
              <a:t>4</a:t>
            </a:r>
            <a:r>
              <a:rPr lang="ja-JP" altLang="en-US"/>
              <a:t>つのグループに分かれており、それぞれが専門性とシナジーを発揮しながら、持続的な成長を牽引しています。これら</a:t>
            </a:r>
            <a:r>
              <a:rPr lang="en-US" altLang="ja-JP" dirty="0"/>
              <a:t>4</a:t>
            </a:r>
            <a:r>
              <a:rPr lang="ja-JP" altLang="en-US"/>
              <a:t>つの事業グループがそれぞれの強みを活かし、連携することで、お客様と社会への貢献を最大化し、持続的な成長を実現してまいります。</a:t>
            </a:r>
          </a:p>
        </p:txBody>
      </p:sp>
      <p:grpSp>
        <p:nvGrpSpPr>
          <p:cNvPr id="51" name="グループ化 50">
            <a:extLst>
              <a:ext uri="{FF2B5EF4-FFF2-40B4-BE49-F238E27FC236}">
                <a16:creationId xmlns:a16="http://schemas.microsoft.com/office/drawing/2014/main" id="{BEE642F2-5B96-2DFA-D11A-598D2FED06A0}"/>
              </a:ext>
            </a:extLst>
          </p:cNvPr>
          <p:cNvGrpSpPr/>
          <p:nvPr/>
        </p:nvGrpSpPr>
        <p:grpSpPr>
          <a:xfrm>
            <a:off x="1363796" y="5087052"/>
            <a:ext cx="1894470" cy="1871730"/>
            <a:chOff x="1363796" y="5040569"/>
            <a:chExt cx="1894470" cy="1732436"/>
          </a:xfrm>
        </p:grpSpPr>
        <p:grpSp>
          <p:nvGrpSpPr>
            <p:cNvPr id="49" name="グループ化 48">
              <a:extLst>
                <a:ext uri="{FF2B5EF4-FFF2-40B4-BE49-F238E27FC236}">
                  <a16:creationId xmlns:a16="http://schemas.microsoft.com/office/drawing/2014/main" id="{23FE12A0-1E80-A98B-7268-C092617F6589}"/>
                </a:ext>
              </a:extLst>
            </p:cNvPr>
            <p:cNvGrpSpPr/>
            <p:nvPr/>
          </p:nvGrpSpPr>
          <p:grpSpPr>
            <a:xfrm>
              <a:off x="1363796" y="5040569"/>
              <a:ext cx="1894470" cy="808261"/>
              <a:chOff x="1363796" y="5067422"/>
              <a:chExt cx="1894470" cy="808261"/>
            </a:xfrm>
          </p:grpSpPr>
          <p:grpSp>
            <p:nvGrpSpPr>
              <p:cNvPr id="41" name="グループ化 40">
                <a:extLst>
                  <a:ext uri="{FF2B5EF4-FFF2-40B4-BE49-F238E27FC236}">
                    <a16:creationId xmlns:a16="http://schemas.microsoft.com/office/drawing/2014/main" id="{0F47F6DB-1E70-57B5-547A-57149E823C67}"/>
                  </a:ext>
                </a:extLst>
              </p:cNvPr>
              <p:cNvGrpSpPr/>
              <p:nvPr/>
            </p:nvGrpSpPr>
            <p:grpSpPr>
              <a:xfrm>
                <a:off x="1363797" y="5067422"/>
                <a:ext cx="1894469" cy="576000"/>
                <a:chOff x="1354703" y="4969674"/>
                <a:chExt cx="1894469" cy="576000"/>
              </a:xfrm>
            </p:grpSpPr>
            <p:sp>
              <p:nvSpPr>
                <p:cNvPr id="39" name="正方形/長方形 38">
                  <a:extLst>
                    <a:ext uri="{FF2B5EF4-FFF2-40B4-BE49-F238E27FC236}">
                      <a16:creationId xmlns:a16="http://schemas.microsoft.com/office/drawing/2014/main" id="{A788BEEE-5496-F0B6-6786-7FFDC98C523A}"/>
                    </a:ext>
                  </a:extLst>
                </p:cNvPr>
                <p:cNvSpPr/>
                <p:nvPr/>
              </p:nvSpPr>
              <p:spPr>
                <a:xfrm>
                  <a:off x="1354703" y="4969674"/>
                  <a:ext cx="900000" cy="576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0" name="正方形/長方形 39">
                  <a:extLst>
                    <a:ext uri="{FF2B5EF4-FFF2-40B4-BE49-F238E27FC236}">
                      <a16:creationId xmlns:a16="http://schemas.microsoft.com/office/drawing/2014/main" id="{960566B4-0DA4-1138-26D0-2A21251624DF}"/>
                    </a:ext>
                  </a:extLst>
                </p:cNvPr>
                <p:cNvSpPr/>
                <p:nvPr/>
              </p:nvSpPr>
              <p:spPr>
                <a:xfrm>
                  <a:off x="2349172" y="4969674"/>
                  <a:ext cx="900000" cy="576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45" name="コンテンツ プレースホルダー 6">
                <a:extLst>
                  <a:ext uri="{FF2B5EF4-FFF2-40B4-BE49-F238E27FC236}">
                    <a16:creationId xmlns:a16="http://schemas.microsoft.com/office/drawing/2014/main" id="{6CA73E00-6E62-4C91-3EA8-F0313F8CB0CA}"/>
                  </a:ext>
                </a:extLst>
              </p:cNvPr>
              <p:cNvSpPr txBox="1">
                <a:spLocks/>
              </p:cNvSpPr>
              <p:nvPr/>
            </p:nvSpPr>
            <p:spPr>
              <a:xfrm>
                <a:off x="1363796" y="5669626"/>
                <a:ext cx="899999" cy="206057"/>
              </a:xfrm>
              <a:prstGeom prst="rect">
                <a:avLst/>
              </a:prstGeom>
            </p:spPr>
            <p:txBody>
              <a:bodyPr lIns="0" tIns="0" rIns="0" bIns="0"/>
              <a:lstStyle>
                <a:lvl1pPr marL="0" indent="126000" algn="just" defTabSz="1007943" rtl="0" eaLnBrk="1" latinLnBrk="0" hangingPunct="1">
                  <a:lnSpc>
                    <a:spcPct val="150000"/>
                  </a:lnSpc>
                  <a:spcBef>
                    <a:spcPts val="0"/>
                  </a:spcBef>
                  <a:buFont typeface="Arial" panose="020B0604020202020204" pitchFamily="34" charset="0"/>
                  <a:buNone/>
                  <a:tabLst/>
                  <a:defRPr kumimoji="1" sz="900" b="0" kern="1200">
                    <a:solidFill>
                      <a:schemeClr val="tx1"/>
                    </a:solidFill>
                    <a:latin typeface="+mn-ea"/>
                    <a:ea typeface="+mn-ea"/>
                    <a:cs typeface="+mn-cs"/>
                  </a:defRPr>
                </a:lvl1pPr>
                <a:lvl2pPr marL="6350" indent="0" algn="l" defTabSz="1007943" rtl="0" eaLnBrk="1" latinLnBrk="0" hangingPunct="1">
                  <a:lnSpc>
                    <a:spcPct val="100000"/>
                  </a:lnSpc>
                  <a:spcBef>
                    <a:spcPts val="551"/>
                  </a:spcBef>
                  <a:buFont typeface="Arial" panose="020B0604020202020204" pitchFamily="34" charset="0"/>
                  <a:buNone/>
                  <a:tabLst/>
                  <a:defRPr kumimoji="1" sz="1050" b="1" kern="1200">
                    <a:solidFill>
                      <a:schemeClr val="tx1"/>
                    </a:solidFill>
                    <a:latin typeface="+mn-ea"/>
                    <a:ea typeface="+mn-ea"/>
                    <a:cs typeface="+mn-cs"/>
                  </a:defRPr>
                </a:lvl2pPr>
                <a:lvl3pPr marL="6350" indent="0" algn="l" defTabSz="1007943" rtl="0" eaLnBrk="1" latinLnBrk="0" hangingPunct="1">
                  <a:lnSpc>
                    <a:spcPct val="100000"/>
                  </a:lnSpc>
                  <a:spcBef>
                    <a:spcPts val="551"/>
                  </a:spcBef>
                  <a:buFont typeface="Arial" panose="020B0604020202020204" pitchFamily="34" charset="0"/>
                  <a:buNone/>
                  <a:tabLst/>
                  <a:defRPr kumimoji="1" sz="1000" b="1" kern="1200">
                    <a:solidFill>
                      <a:schemeClr val="tx1"/>
                    </a:solidFill>
                    <a:latin typeface="+mn-ea"/>
                    <a:ea typeface="+mn-ea"/>
                    <a:cs typeface="+mn-cs"/>
                  </a:defRPr>
                </a:lvl3pPr>
                <a:lvl4pPr marL="6350" indent="0" algn="l" defTabSz="1007943" rtl="0" eaLnBrk="1" latinLnBrk="0" hangingPunct="1">
                  <a:lnSpc>
                    <a:spcPct val="100000"/>
                  </a:lnSpc>
                  <a:spcBef>
                    <a:spcPts val="551"/>
                  </a:spcBef>
                  <a:buFont typeface="Arial" panose="020B0604020202020204" pitchFamily="34" charset="0"/>
                  <a:buNone/>
                  <a:tabLst/>
                  <a:defRPr kumimoji="1" sz="900" b="1" kern="1200">
                    <a:solidFill>
                      <a:schemeClr val="tx1"/>
                    </a:solidFill>
                    <a:latin typeface="+mn-ea"/>
                    <a:ea typeface="+mn-ea"/>
                    <a:cs typeface="+mn-cs"/>
                  </a:defRPr>
                </a:lvl4pPr>
                <a:lvl5pPr marL="6350" indent="0" algn="l" defTabSz="1007943" rtl="0" eaLnBrk="1" latinLnBrk="0" hangingPunct="1">
                  <a:lnSpc>
                    <a:spcPct val="100000"/>
                  </a:lnSpc>
                  <a:spcBef>
                    <a:spcPts val="551"/>
                  </a:spcBef>
                  <a:buFont typeface="Arial" panose="020B0604020202020204" pitchFamily="34" charset="0"/>
                  <a:buNone/>
                  <a:tabLst/>
                  <a:defRPr kumimoji="1" sz="900" b="1" kern="1200">
                    <a:solidFill>
                      <a:schemeClr val="tx1"/>
                    </a:solidFill>
                    <a:latin typeface="+mn-ea"/>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indent="0" algn="l"/>
                <a:r>
                  <a:rPr lang="ja-JP" altLang="en-US" sz="800" b="1"/>
                  <a:t>商品名・サービス</a:t>
                </a:r>
              </a:p>
            </p:txBody>
          </p:sp>
          <p:sp>
            <p:nvSpPr>
              <p:cNvPr id="46" name="コンテンツ プレースホルダー 6">
                <a:extLst>
                  <a:ext uri="{FF2B5EF4-FFF2-40B4-BE49-F238E27FC236}">
                    <a16:creationId xmlns:a16="http://schemas.microsoft.com/office/drawing/2014/main" id="{79559777-2E7B-4745-049E-33648F97A6E4}"/>
                  </a:ext>
                </a:extLst>
              </p:cNvPr>
              <p:cNvSpPr txBox="1">
                <a:spLocks/>
              </p:cNvSpPr>
              <p:nvPr/>
            </p:nvSpPr>
            <p:spPr>
              <a:xfrm>
                <a:off x="2352155" y="5669626"/>
                <a:ext cx="899999" cy="206057"/>
              </a:xfrm>
              <a:prstGeom prst="rect">
                <a:avLst/>
              </a:prstGeom>
            </p:spPr>
            <p:txBody>
              <a:bodyPr lIns="0" tIns="0" rIns="0" bIns="0"/>
              <a:lstStyle>
                <a:lvl1pPr marL="0" indent="126000" algn="just" defTabSz="1007943" rtl="0" eaLnBrk="1" latinLnBrk="0" hangingPunct="1">
                  <a:lnSpc>
                    <a:spcPct val="150000"/>
                  </a:lnSpc>
                  <a:spcBef>
                    <a:spcPts val="0"/>
                  </a:spcBef>
                  <a:buFont typeface="Arial" panose="020B0604020202020204" pitchFamily="34" charset="0"/>
                  <a:buNone/>
                  <a:tabLst/>
                  <a:defRPr kumimoji="1" sz="900" b="0" kern="1200">
                    <a:solidFill>
                      <a:schemeClr val="tx1"/>
                    </a:solidFill>
                    <a:latin typeface="+mn-ea"/>
                    <a:ea typeface="+mn-ea"/>
                    <a:cs typeface="+mn-cs"/>
                  </a:defRPr>
                </a:lvl1pPr>
                <a:lvl2pPr marL="6350" indent="0" algn="l" defTabSz="1007943" rtl="0" eaLnBrk="1" latinLnBrk="0" hangingPunct="1">
                  <a:lnSpc>
                    <a:spcPct val="100000"/>
                  </a:lnSpc>
                  <a:spcBef>
                    <a:spcPts val="551"/>
                  </a:spcBef>
                  <a:buFont typeface="Arial" panose="020B0604020202020204" pitchFamily="34" charset="0"/>
                  <a:buNone/>
                  <a:tabLst/>
                  <a:defRPr kumimoji="1" sz="1050" b="1" kern="1200">
                    <a:solidFill>
                      <a:schemeClr val="tx1"/>
                    </a:solidFill>
                    <a:latin typeface="+mn-ea"/>
                    <a:ea typeface="+mn-ea"/>
                    <a:cs typeface="+mn-cs"/>
                  </a:defRPr>
                </a:lvl2pPr>
                <a:lvl3pPr marL="6350" indent="0" algn="l" defTabSz="1007943" rtl="0" eaLnBrk="1" latinLnBrk="0" hangingPunct="1">
                  <a:lnSpc>
                    <a:spcPct val="100000"/>
                  </a:lnSpc>
                  <a:spcBef>
                    <a:spcPts val="551"/>
                  </a:spcBef>
                  <a:buFont typeface="Arial" panose="020B0604020202020204" pitchFamily="34" charset="0"/>
                  <a:buNone/>
                  <a:tabLst/>
                  <a:defRPr kumimoji="1" sz="1000" b="1" kern="1200">
                    <a:solidFill>
                      <a:schemeClr val="tx1"/>
                    </a:solidFill>
                    <a:latin typeface="+mn-ea"/>
                    <a:ea typeface="+mn-ea"/>
                    <a:cs typeface="+mn-cs"/>
                  </a:defRPr>
                </a:lvl3pPr>
                <a:lvl4pPr marL="6350" indent="0" algn="l" defTabSz="1007943" rtl="0" eaLnBrk="1" latinLnBrk="0" hangingPunct="1">
                  <a:lnSpc>
                    <a:spcPct val="100000"/>
                  </a:lnSpc>
                  <a:spcBef>
                    <a:spcPts val="551"/>
                  </a:spcBef>
                  <a:buFont typeface="Arial" panose="020B0604020202020204" pitchFamily="34" charset="0"/>
                  <a:buNone/>
                  <a:tabLst/>
                  <a:defRPr kumimoji="1" sz="900" b="1" kern="1200">
                    <a:solidFill>
                      <a:schemeClr val="tx1"/>
                    </a:solidFill>
                    <a:latin typeface="+mn-ea"/>
                    <a:ea typeface="+mn-ea"/>
                    <a:cs typeface="+mn-cs"/>
                  </a:defRPr>
                </a:lvl4pPr>
                <a:lvl5pPr marL="6350" indent="0" algn="l" defTabSz="1007943" rtl="0" eaLnBrk="1" latinLnBrk="0" hangingPunct="1">
                  <a:lnSpc>
                    <a:spcPct val="100000"/>
                  </a:lnSpc>
                  <a:spcBef>
                    <a:spcPts val="551"/>
                  </a:spcBef>
                  <a:buFont typeface="Arial" panose="020B0604020202020204" pitchFamily="34" charset="0"/>
                  <a:buNone/>
                  <a:tabLst/>
                  <a:defRPr kumimoji="1" sz="900" b="1" kern="1200">
                    <a:solidFill>
                      <a:schemeClr val="tx1"/>
                    </a:solidFill>
                    <a:latin typeface="+mn-ea"/>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indent="0" algn="l"/>
                <a:r>
                  <a:rPr lang="ja-JP" altLang="en-US" sz="800" b="1"/>
                  <a:t>商品名・サービス</a:t>
                </a:r>
              </a:p>
            </p:txBody>
          </p:sp>
        </p:grpSp>
        <p:grpSp>
          <p:nvGrpSpPr>
            <p:cNvPr id="50" name="グループ化 49">
              <a:extLst>
                <a:ext uri="{FF2B5EF4-FFF2-40B4-BE49-F238E27FC236}">
                  <a16:creationId xmlns:a16="http://schemas.microsoft.com/office/drawing/2014/main" id="{3C0B728C-48E0-BEC6-A9E6-85C0BBA53828}"/>
                </a:ext>
              </a:extLst>
            </p:cNvPr>
            <p:cNvGrpSpPr/>
            <p:nvPr/>
          </p:nvGrpSpPr>
          <p:grpSpPr>
            <a:xfrm>
              <a:off x="1363796" y="5990948"/>
              <a:ext cx="1894470" cy="782057"/>
              <a:chOff x="1363796" y="6017801"/>
              <a:chExt cx="1894470" cy="782057"/>
            </a:xfrm>
          </p:grpSpPr>
          <p:grpSp>
            <p:nvGrpSpPr>
              <p:cNvPr id="42" name="グループ化 41">
                <a:extLst>
                  <a:ext uri="{FF2B5EF4-FFF2-40B4-BE49-F238E27FC236}">
                    <a16:creationId xmlns:a16="http://schemas.microsoft.com/office/drawing/2014/main" id="{1F8D5151-02AB-B2C7-F490-69AAB39C20EA}"/>
                  </a:ext>
                </a:extLst>
              </p:cNvPr>
              <p:cNvGrpSpPr/>
              <p:nvPr/>
            </p:nvGrpSpPr>
            <p:grpSpPr>
              <a:xfrm>
                <a:off x="1363797" y="6017801"/>
                <a:ext cx="1894469" cy="576000"/>
                <a:chOff x="1354703" y="4969674"/>
                <a:chExt cx="1894469" cy="576000"/>
              </a:xfrm>
            </p:grpSpPr>
            <p:sp>
              <p:nvSpPr>
                <p:cNvPr id="43" name="正方形/長方形 42">
                  <a:extLst>
                    <a:ext uri="{FF2B5EF4-FFF2-40B4-BE49-F238E27FC236}">
                      <a16:creationId xmlns:a16="http://schemas.microsoft.com/office/drawing/2014/main" id="{865931FE-AD63-C1A3-FA69-3F3B58B4576B}"/>
                    </a:ext>
                  </a:extLst>
                </p:cNvPr>
                <p:cNvSpPr/>
                <p:nvPr/>
              </p:nvSpPr>
              <p:spPr>
                <a:xfrm>
                  <a:off x="1354703" y="4969674"/>
                  <a:ext cx="900000" cy="576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4" name="正方形/長方形 43">
                  <a:extLst>
                    <a:ext uri="{FF2B5EF4-FFF2-40B4-BE49-F238E27FC236}">
                      <a16:creationId xmlns:a16="http://schemas.microsoft.com/office/drawing/2014/main" id="{AE4AA6FA-0674-F6C4-AD6B-C3C93631695C}"/>
                    </a:ext>
                  </a:extLst>
                </p:cNvPr>
                <p:cNvSpPr/>
                <p:nvPr/>
              </p:nvSpPr>
              <p:spPr>
                <a:xfrm>
                  <a:off x="2349172" y="4969674"/>
                  <a:ext cx="900000" cy="576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47" name="コンテンツ プレースホルダー 6">
                <a:extLst>
                  <a:ext uri="{FF2B5EF4-FFF2-40B4-BE49-F238E27FC236}">
                    <a16:creationId xmlns:a16="http://schemas.microsoft.com/office/drawing/2014/main" id="{DB1B5D60-EBD6-7CD4-0591-869670A2DCA5}"/>
                  </a:ext>
                </a:extLst>
              </p:cNvPr>
              <p:cNvSpPr txBox="1">
                <a:spLocks/>
              </p:cNvSpPr>
              <p:nvPr/>
            </p:nvSpPr>
            <p:spPr>
              <a:xfrm>
                <a:off x="1363796" y="6593801"/>
                <a:ext cx="899999" cy="206057"/>
              </a:xfrm>
              <a:prstGeom prst="rect">
                <a:avLst/>
              </a:prstGeom>
            </p:spPr>
            <p:txBody>
              <a:bodyPr lIns="0" tIns="0" rIns="0" bIns="0"/>
              <a:lstStyle>
                <a:lvl1pPr marL="0" indent="126000" algn="just" defTabSz="1007943" rtl="0" eaLnBrk="1" latinLnBrk="0" hangingPunct="1">
                  <a:lnSpc>
                    <a:spcPct val="150000"/>
                  </a:lnSpc>
                  <a:spcBef>
                    <a:spcPts val="0"/>
                  </a:spcBef>
                  <a:buFont typeface="Arial" panose="020B0604020202020204" pitchFamily="34" charset="0"/>
                  <a:buNone/>
                  <a:tabLst/>
                  <a:defRPr kumimoji="1" sz="900" b="0" kern="1200">
                    <a:solidFill>
                      <a:schemeClr val="tx1"/>
                    </a:solidFill>
                    <a:latin typeface="+mn-ea"/>
                    <a:ea typeface="+mn-ea"/>
                    <a:cs typeface="+mn-cs"/>
                  </a:defRPr>
                </a:lvl1pPr>
                <a:lvl2pPr marL="6350" indent="0" algn="l" defTabSz="1007943" rtl="0" eaLnBrk="1" latinLnBrk="0" hangingPunct="1">
                  <a:lnSpc>
                    <a:spcPct val="100000"/>
                  </a:lnSpc>
                  <a:spcBef>
                    <a:spcPts val="551"/>
                  </a:spcBef>
                  <a:buFont typeface="Arial" panose="020B0604020202020204" pitchFamily="34" charset="0"/>
                  <a:buNone/>
                  <a:tabLst/>
                  <a:defRPr kumimoji="1" sz="1050" b="1" kern="1200">
                    <a:solidFill>
                      <a:schemeClr val="tx1"/>
                    </a:solidFill>
                    <a:latin typeface="+mn-ea"/>
                    <a:ea typeface="+mn-ea"/>
                    <a:cs typeface="+mn-cs"/>
                  </a:defRPr>
                </a:lvl2pPr>
                <a:lvl3pPr marL="6350" indent="0" algn="l" defTabSz="1007943" rtl="0" eaLnBrk="1" latinLnBrk="0" hangingPunct="1">
                  <a:lnSpc>
                    <a:spcPct val="100000"/>
                  </a:lnSpc>
                  <a:spcBef>
                    <a:spcPts val="551"/>
                  </a:spcBef>
                  <a:buFont typeface="Arial" panose="020B0604020202020204" pitchFamily="34" charset="0"/>
                  <a:buNone/>
                  <a:tabLst/>
                  <a:defRPr kumimoji="1" sz="1000" b="1" kern="1200">
                    <a:solidFill>
                      <a:schemeClr val="tx1"/>
                    </a:solidFill>
                    <a:latin typeface="+mn-ea"/>
                    <a:ea typeface="+mn-ea"/>
                    <a:cs typeface="+mn-cs"/>
                  </a:defRPr>
                </a:lvl3pPr>
                <a:lvl4pPr marL="6350" indent="0" algn="l" defTabSz="1007943" rtl="0" eaLnBrk="1" latinLnBrk="0" hangingPunct="1">
                  <a:lnSpc>
                    <a:spcPct val="100000"/>
                  </a:lnSpc>
                  <a:spcBef>
                    <a:spcPts val="551"/>
                  </a:spcBef>
                  <a:buFont typeface="Arial" panose="020B0604020202020204" pitchFamily="34" charset="0"/>
                  <a:buNone/>
                  <a:tabLst/>
                  <a:defRPr kumimoji="1" sz="900" b="1" kern="1200">
                    <a:solidFill>
                      <a:schemeClr val="tx1"/>
                    </a:solidFill>
                    <a:latin typeface="+mn-ea"/>
                    <a:ea typeface="+mn-ea"/>
                    <a:cs typeface="+mn-cs"/>
                  </a:defRPr>
                </a:lvl4pPr>
                <a:lvl5pPr marL="6350" indent="0" algn="l" defTabSz="1007943" rtl="0" eaLnBrk="1" latinLnBrk="0" hangingPunct="1">
                  <a:lnSpc>
                    <a:spcPct val="100000"/>
                  </a:lnSpc>
                  <a:spcBef>
                    <a:spcPts val="551"/>
                  </a:spcBef>
                  <a:buFont typeface="Arial" panose="020B0604020202020204" pitchFamily="34" charset="0"/>
                  <a:buNone/>
                  <a:tabLst/>
                  <a:defRPr kumimoji="1" sz="900" b="1" kern="1200">
                    <a:solidFill>
                      <a:schemeClr val="tx1"/>
                    </a:solidFill>
                    <a:latin typeface="+mn-ea"/>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indent="0" algn="l"/>
                <a:r>
                  <a:rPr lang="ja-JP" altLang="en-US" sz="800" b="1"/>
                  <a:t>商品名・サービス</a:t>
                </a:r>
              </a:p>
            </p:txBody>
          </p:sp>
          <p:sp>
            <p:nvSpPr>
              <p:cNvPr id="48" name="コンテンツ プレースホルダー 6">
                <a:extLst>
                  <a:ext uri="{FF2B5EF4-FFF2-40B4-BE49-F238E27FC236}">
                    <a16:creationId xmlns:a16="http://schemas.microsoft.com/office/drawing/2014/main" id="{5AF18D52-EB84-A876-5D54-4AF4C3D9D034}"/>
                  </a:ext>
                </a:extLst>
              </p:cNvPr>
              <p:cNvSpPr txBox="1">
                <a:spLocks/>
              </p:cNvSpPr>
              <p:nvPr/>
            </p:nvSpPr>
            <p:spPr>
              <a:xfrm>
                <a:off x="2352155" y="6593801"/>
                <a:ext cx="899999" cy="206057"/>
              </a:xfrm>
              <a:prstGeom prst="rect">
                <a:avLst/>
              </a:prstGeom>
            </p:spPr>
            <p:txBody>
              <a:bodyPr lIns="0" tIns="0" rIns="0" bIns="0"/>
              <a:lstStyle>
                <a:lvl1pPr marL="0" indent="126000" algn="just" defTabSz="1007943" rtl="0" eaLnBrk="1" latinLnBrk="0" hangingPunct="1">
                  <a:lnSpc>
                    <a:spcPct val="150000"/>
                  </a:lnSpc>
                  <a:spcBef>
                    <a:spcPts val="0"/>
                  </a:spcBef>
                  <a:buFont typeface="Arial" panose="020B0604020202020204" pitchFamily="34" charset="0"/>
                  <a:buNone/>
                  <a:tabLst/>
                  <a:defRPr kumimoji="1" sz="900" b="0" kern="1200">
                    <a:solidFill>
                      <a:schemeClr val="tx1"/>
                    </a:solidFill>
                    <a:latin typeface="+mn-ea"/>
                    <a:ea typeface="+mn-ea"/>
                    <a:cs typeface="+mn-cs"/>
                  </a:defRPr>
                </a:lvl1pPr>
                <a:lvl2pPr marL="6350" indent="0" algn="l" defTabSz="1007943" rtl="0" eaLnBrk="1" latinLnBrk="0" hangingPunct="1">
                  <a:lnSpc>
                    <a:spcPct val="100000"/>
                  </a:lnSpc>
                  <a:spcBef>
                    <a:spcPts val="551"/>
                  </a:spcBef>
                  <a:buFont typeface="Arial" panose="020B0604020202020204" pitchFamily="34" charset="0"/>
                  <a:buNone/>
                  <a:tabLst/>
                  <a:defRPr kumimoji="1" sz="1050" b="1" kern="1200">
                    <a:solidFill>
                      <a:schemeClr val="tx1"/>
                    </a:solidFill>
                    <a:latin typeface="+mn-ea"/>
                    <a:ea typeface="+mn-ea"/>
                    <a:cs typeface="+mn-cs"/>
                  </a:defRPr>
                </a:lvl2pPr>
                <a:lvl3pPr marL="6350" indent="0" algn="l" defTabSz="1007943" rtl="0" eaLnBrk="1" latinLnBrk="0" hangingPunct="1">
                  <a:lnSpc>
                    <a:spcPct val="100000"/>
                  </a:lnSpc>
                  <a:spcBef>
                    <a:spcPts val="551"/>
                  </a:spcBef>
                  <a:buFont typeface="Arial" panose="020B0604020202020204" pitchFamily="34" charset="0"/>
                  <a:buNone/>
                  <a:tabLst/>
                  <a:defRPr kumimoji="1" sz="1000" b="1" kern="1200">
                    <a:solidFill>
                      <a:schemeClr val="tx1"/>
                    </a:solidFill>
                    <a:latin typeface="+mn-ea"/>
                    <a:ea typeface="+mn-ea"/>
                    <a:cs typeface="+mn-cs"/>
                  </a:defRPr>
                </a:lvl3pPr>
                <a:lvl4pPr marL="6350" indent="0" algn="l" defTabSz="1007943" rtl="0" eaLnBrk="1" latinLnBrk="0" hangingPunct="1">
                  <a:lnSpc>
                    <a:spcPct val="100000"/>
                  </a:lnSpc>
                  <a:spcBef>
                    <a:spcPts val="551"/>
                  </a:spcBef>
                  <a:buFont typeface="Arial" panose="020B0604020202020204" pitchFamily="34" charset="0"/>
                  <a:buNone/>
                  <a:tabLst/>
                  <a:defRPr kumimoji="1" sz="900" b="1" kern="1200">
                    <a:solidFill>
                      <a:schemeClr val="tx1"/>
                    </a:solidFill>
                    <a:latin typeface="+mn-ea"/>
                    <a:ea typeface="+mn-ea"/>
                    <a:cs typeface="+mn-cs"/>
                  </a:defRPr>
                </a:lvl4pPr>
                <a:lvl5pPr marL="6350" indent="0" algn="l" defTabSz="1007943" rtl="0" eaLnBrk="1" latinLnBrk="0" hangingPunct="1">
                  <a:lnSpc>
                    <a:spcPct val="100000"/>
                  </a:lnSpc>
                  <a:spcBef>
                    <a:spcPts val="551"/>
                  </a:spcBef>
                  <a:buFont typeface="Arial" panose="020B0604020202020204" pitchFamily="34" charset="0"/>
                  <a:buNone/>
                  <a:tabLst/>
                  <a:defRPr kumimoji="1" sz="900" b="1" kern="1200">
                    <a:solidFill>
                      <a:schemeClr val="tx1"/>
                    </a:solidFill>
                    <a:latin typeface="+mn-ea"/>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indent="0" algn="l"/>
                <a:r>
                  <a:rPr lang="ja-JP" altLang="en-US" sz="800" b="1"/>
                  <a:t>商品名・サービス</a:t>
                </a:r>
              </a:p>
            </p:txBody>
          </p:sp>
        </p:grpSp>
      </p:grpSp>
      <p:grpSp>
        <p:nvGrpSpPr>
          <p:cNvPr id="5" name="グループ化 4">
            <a:extLst>
              <a:ext uri="{FF2B5EF4-FFF2-40B4-BE49-F238E27FC236}">
                <a16:creationId xmlns:a16="http://schemas.microsoft.com/office/drawing/2014/main" id="{2D7FB1CA-60D1-BD72-7F1E-12412E99A657}"/>
              </a:ext>
            </a:extLst>
          </p:cNvPr>
          <p:cNvGrpSpPr/>
          <p:nvPr/>
        </p:nvGrpSpPr>
        <p:grpSpPr>
          <a:xfrm>
            <a:off x="3622127" y="5087052"/>
            <a:ext cx="1894470" cy="1871730"/>
            <a:chOff x="1363796" y="5040569"/>
            <a:chExt cx="1894470" cy="1732436"/>
          </a:xfrm>
        </p:grpSpPr>
        <p:grpSp>
          <p:nvGrpSpPr>
            <p:cNvPr id="6" name="グループ化 5">
              <a:extLst>
                <a:ext uri="{FF2B5EF4-FFF2-40B4-BE49-F238E27FC236}">
                  <a16:creationId xmlns:a16="http://schemas.microsoft.com/office/drawing/2014/main" id="{B9C792B2-FE6D-1C10-FB3E-D63A38CAF87B}"/>
                </a:ext>
              </a:extLst>
            </p:cNvPr>
            <p:cNvGrpSpPr/>
            <p:nvPr/>
          </p:nvGrpSpPr>
          <p:grpSpPr>
            <a:xfrm>
              <a:off x="1363796" y="5040569"/>
              <a:ext cx="1894470" cy="808261"/>
              <a:chOff x="1363796" y="5067422"/>
              <a:chExt cx="1894470" cy="808261"/>
            </a:xfrm>
          </p:grpSpPr>
          <p:grpSp>
            <p:nvGrpSpPr>
              <p:cNvPr id="14" name="グループ化 13">
                <a:extLst>
                  <a:ext uri="{FF2B5EF4-FFF2-40B4-BE49-F238E27FC236}">
                    <a16:creationId xmlns:a16="http://schemas.microsoft.com/office/drawing/2014/main" id="{9FA77340-E34B-5981-0C51-1C8D75EDACD3}"/>
                  </a:ext>
                </a:extLst>
              </p:cNvPr>
              <p:cNvGrpSpPr/>
              <p:nvPr/>
            </p:nvGrpSpPr>
            <p:grpSpPr>
              <a:xfrm>
                <a:off x="1363797" y="5067422"/>
                <a:ext cx="1894469" cy="576000"/>
                <a:chOff x="1354703" y="4969674"/>
                <a:chExt cx="1894469" cy="576000"/>
              </a:xfrm>
            </p:grpSpPr>
            <p:sp>
              <p:nvSpPr>
                <p:cNvPr id="18" name="正方形/長方形 17">
                  <a:extLst>
                    <a:ext uri="{FF2B5EF4-FFF2-40B4-BE49-F238E27FC236}">
                      <a16:creationId xmlns:a16="http://schemas.microsoft.com/office/drawing/2014/main" id="{CEFC585E-6746-C79D-261C-91BE94E07DBC}"/>
                    </a:ext>
                  </a:extLst>
                </p:cNvPr>
                <p:cNvSpPr/>
                <p:nvPr/>
              </p:nvSpPr>
              <p:spPr>
                <a:xfrm>
                  <a:off x="1354703" y="4969674"/>
                  <a:ext cx="900000" cy="576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正方形/長方形 18">
                  <a:extLst>
                    <a:ext uri="{FF2B5EF4-FFF2-40B4-BE49-F238E27FC236}">
                      <a16:creationId xmlns:a16="http://schemas.microsoft.com/office/drawing/2014/main" id="{DEBAFB4E-D76E-DC34-A79D-A967B163CD34}"/>
                    </a:ext>
                  </a:extLst>
                </p:cNvPr>
                <p:cNvSpPr/>
                <p:nvPr/>
              </p:nvSpPr>
              <p:spPr>
                <a:xfrm>
                  <a:off x="2349172" y="4969674"/>
                  <a:ext cx="900000" cy="576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5" name="コンテンツ プレースホルダー 6">
                <a:extLst>
                  <a:ext uri="{FF2B5EF4-FFF2-40B4-BE49-F238E27FC236}">
                    <a16:creationId xmlns:a16="http://schemas.microsoft.com/office/drawing/2014/main" id="{A48B3D1A-2C15-0A11-685A-36A0FD7FDF58}"/>
                  </a:ext>
                </a:extLst>
              </p:cNvPr>
              <p:cNvSpPr txBox="1">
                <a:spLocks/>
              </p:cNvSpPr>
              <p:nvPr/>
            </p:nvSpPr>
            <p:spPr>
              <a:xfrm>
                <a:off x="1363796" y="5669626"/>
                <a:ext cx="899999" cy="206057"/>
              </a:xfrm>
              <a:prstGeom prst="rect">
                <a:avLst/>
              </a:prstGeom>
            </p:spPr>
            <p:txBody>
              <a:bodyPr lIns="0" tIns="0" rIns="0" bIns="0"/>
              <a:lstStyle>
                <a:lvl1pPr marL="0" indent="126000" algn="just" defTabSz="1007943" rtl="0" eaLnBrk="1" latinLnBrk="0" hangingPunct="1">
                  <a:lnSpc>
                    <a:spcPct val="150000"/>
                  </a:lnSpc>
                  <a:spcBef>
                    <a:spcPts val="0"/>
                  </a:spcBef>
                  <a:buFont typeface="Arial" panose="020B0604020202020204" pitchFamily="34" charset="0"/>
                  <a:buNone/>
                  <a:tabLst/>
                  <a:defRPr kumimoji="1" sz="900" b="0" kern="1200">
                    <a:solidFill>
                      <a:schemeClr val="tx1"/>
                    </a:solidFill>
                    <a:latin typeface="+mn-ea"/>
                    <a:ea typeface="+mn-ea"/>
                    <a:cs typeface="+mn-cs"/>
                  </a:defRPr>
                </a:lvl1pPr>
                <a:lvl2pPr marL="6350" indent="0" algn="l" defTabSz="1007943" rtl="0" eaLnBrk="1" latinLnBrk="0" hangingPunct="1">
                  <a:lnSpc>
                    <a:spcPct val="100000"/>
                  </a:lnSpc>
                  <a:spcBef>
                    <a:spcPts val="551"/>
                  </a:spcBef>
                  <a:buFont typeface="Arial" panose="020B0604020202020204" pitchFamily="34" charset="0"/>
                  <a:buNone/>
                  <a:tabLst/>
                  <a:defRPr kumimoji="1" sz="1050" b="1" kern="1200">
                    <a:solidFill>
                      <a:schemeClr val="tx1"/>
                    </a:solidFill>
                    <a:latin typeface="+mn-ea"/>
                    <a:ea typeface="+mn-ea"/>
                    <a:cs typeface="+mn-cs"/>
                  </a:defRPr>
                </a:lvl2pPr>
                <a:lvl3pPr marL="6350" indent="0" algn="l" defTabSz="1007943" rtl="0" eaLnBrk="1" latinLnBrk="0" hangingPunct="1">
                  <a:lnSpc>
                    <a:spcPct val="100000"/>
                  </a:lnSpc>
                  <a:spcBef>
                    <a:spcPts val="551"/>
                  </a:spcBef>
                  <a:buFont typeface="Arial" panose="020B0604020202020204" pitchFamily="34" charset="0"/>
                  <a:buNone/>
                  <a:tabLst/>
                  <a:defRPr kumimoji="1" sz="1000" b="1" kern="1200">
                    <a:solidFill>
                      <a:schemeClr val="tx1"/>
                    </a:solidFill>
                    <a:latin typeface="+mn-ea"/>
                    <a:ea typeface="+mn-ea"/>
                    <a:cs typeface="+mn-cs"/>
                  </a:defRPr>
                </a:lvl3pPr>
                <a:lvl4pPr marL="6350" indent="0" algn="l" defTabSz="1007943" rtl="0" eaLnBrk="1" latinLnBrk="0" hangingPunct="1">
                  <a:lnSpc>
                    <a:spcPct val="100000"/>
                  </a:lnSpc>
                  <a:spcBef>
                    <a:spcPts val="551"/>
                  </a:spcBef>
                  <a:buFont typeface="Arial" panose="020B0604020202020204" pitchFamily="34" charset="0"/>
                  <a:buNone/>
                  <a:tabLst/>
                  <a:defRPr kumimoji="1" sz="900" b="1" kern="1200">
                    <a:solidFill>
                      <a:schemeClr val="tx1"/>
                    </a:solidFill>
                    <a:latin typeface="+mn-ea"/>
                    <a:ea typeface="+mn-ea"/>
                    <a:cs typeface="+mn-cs"/>
                  </a:defRPr>
                </a:lvl4pPr>
                <a:lvl5pPr marL="6350" indent="0" algn="l" defTabSz="1007943" rtl="0" eaLnBrk="1" latinLnBrk="0" hangingPunct="1">
                  <a:lnSpc>
                    <a:spcPct val="100000"/>
                  </a:lnSpc>
                  <a:spcBef>
                    <a:spcPts val="551"/>
                  </a:spcBef>
                  <a:buFont typeface="Arial" panose="020B0604020202020204" pitchFamily="34" charset="0"/>
                  <a:buNone/>
                  <a:tabLst/>
                  <a:defRPr kumimoji="1" sz="900" b="1" kern="1200">
                    <a:solidFill>
                      <a:schemeClr val="tx1"/>
                    </a:solidFill>
                    <a:latin typeface="+mn-ea"/>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indent="0" algn="l"/>
                <a:r>
                  <a:rPr lang="ja-JP" altLang="en-US" sz="800" b="1"/>
                  <a:t>商品名・サービス</a:t>
                </a:r>
              </a:p>
            </p:txBody>
          </p:sp>
          <p:sp>
            <p:nvSpPr>
              <p:cNvPr id="16" name="コンテンツ プレースホルダー 6">
                <a:extLst>
                  <a:ext uri="{FF2B5EF4-FFF2-40B4-BE49-F238E27FC236}">
                    <a16:creationId xmlns:a16="http://schemas.microsoft.com/office/drawing/2014/main" id="{A6AD35F5-B73F-C6C8-2F62-FAFC794DADD8}"/>
                  </a:ext>
                </a:extLst>
              </p:cNvPr>
              <p:cNvSpPr txBox="1">
                <a:spLocks/>
              </p:cNvSpPr>
              <p:nvPr/>
            </p:nvSpPr>
            <p:spPr>
              <a:xfrm>
                <a:off x="2352155" y="5669626"/>
                <a:ext cx="899999" cy="206057"/>
              </a:xfrm>
              <a:prstGeom prst="rect">
                <a:avLst/>
              </a:prstGeom>
            </p:spPr>
            <p:txBody>
              <a:bodyPr lIns="0" tIns="0" rIns="0" bIns="0"/>
              <a:lstStyle>
                <a:lvl1pPr marL="0" indent="126000" algn="just" defTabSz="1007943" rtl="0" eaLnBrk="1" latinLnBrk="0" hangingPunct="1">
                  <a:lnSpc>
                    <a:spcPct val="150000"/>
                  </a:lnSpc>
                  <a:spcBef>
                    <a:spcPts val="0"/>
                  </a:spcBef>
                  <a:buFont typeface="Arial" panose="020B0604020202020204" pitchFamily="34" charset="0"/>
                  <a:buNone/>
                  <a:tabLst/>
                  <a:defRPr kumimoji="1" sz="900" b="0" kern="1200">
                    <a:solidFill>
                      <a:schemeClr val="tx1"/>
                    </a:solidFill>
                    <a:latin typeface="+mn-ea"/>
                    <a:ea typeface="+mn-ea"/>
                    <a:cs typeface="+mn-cs"/>
                  </a:defRPr>
                </a:lvl1pPr>
                <a:lvl2pPr marL="6350" indent="0" algn="l" defTabSz="1007943" rtl="0" eaLnBrk="1" latinLnBrk="0" hangingPunct="1">
                  <a:lnSpc>
                    <a:spcPct val="100000"/>
                  </a:lnSpc>
                  <a:spcBef>
                    <a:spcPts val="551"/>
                  </a:spcBef>
                  <a:buFont typeface="Arial" panose="020B0604020202020204" pitchFamily="34" charset="0"/>
                  <a:buNone/>
                  <a:tabLst/>
                  <a:defRPr kumimoji="1" sz="1050" b="1" kern="1200">
                    <a:solidFill>
                      <a:schemeClr val="tx1"/>
                    </a:solidFill>
                    <a:latin typeface="+mn-ea"/>
                    <a:ea typeface="+mn-ea"/>
                    <a:cs typeface="+mn-cs"/>
                  </a:defRPr>
                </a:lvl2pPr>
                <a:lvl3pPr marL="6350" indent="0" algn="l" defTabSz="1007943" rtl="0" eaLnBrk="1" latinLnBrk="0" hangingPunct="1">
                  <a:lnSpc>
                    <a:spcPct val="100000"/>
                  </a:lnSpc>
                  <a:spcBef>
                    <a:spcPts val="551"/>
                  </a:spcBef>
                  <a:buFont typeface="Arial" panose="020B0604020202020204" pitchFamily="34" charset="0"/>
                  <a:buNone/>
                  <a:tabLst/>
                  <a:defRPr kumimoji="1" sz="1000" b="1" kern="1200">
                    <a:solidFill>
                      <a:schemeClr val="tx1"/>
                    </a:solidFill>
                    <a:latin typeface="+mn-ea"/>
                    <a:ea typeface="+mn-ea"/>
                    <a:cs typeface="+mn-cs"/>
                  </a:defRPr>
                </a:lvl3pPr>
                <a:lvl4pPr marL="6350" indent="0" algn="l" defTabSz="1007943" rtl="0" eaLnBrk="1" latinLnBrk="0" hangingPunct="1">
                  <a:lnSpc>
                    <a:spcPct val="100000"/>
                  </a:lnSpc>
                  <a:spcBef>
                    <a:spcPts val="551"/>
                  </a:spcBef>
                  <a:buFont typeface="Arial" panose="020B0604020202020204" pitchFamily="34" charset="0"/>
                  <a:buNone/>
                  <a:tabLst/>
                  <a:defRPr kumimoji="1" sz="900" b="1" kern="1200">
                    <a:solidFill>
                      <a:schemeClr val="tx1"/>
                    </a:solidFill>
                    <a:latin typeface="+mn-ea"/>
                    <a:ea typeface="+mn-ea"/>
                    <a:cs typeface="+mn-cs"/>
                  </a:defRPr>
                </a:lvl4pPr>
                <a:lvl5pPr marL="6350" indent="0" algn="l" defTabSz="1007943" rtl="0" eaLnBrk="1" latinLnBrk="0" hangingPunct="1">
                  <a:lnSpc>
                    <a:spcPct val="100000"/>
                  </a:lnSpc>
                  <a:spcBef>
                    <a:spcPts val="551"/>
                  </a:spcBef>
                  <a:buFont typeface="Arial" panose="020B0604020202020204" pitchFamily="34" charset="0"/>
                  <a:buNone/>
                  <a:tabLst/>
                  <a:defRPr kumimoji="1" sz="900" b="1" kern="1200">
                    <a:solidFill>
                      <a:schemeClr val="tx1"/>
                    </a:solidFill>
                    <a:latin typeface="+mn-ea"/>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indent="0" algn="l"/>
                <a:r>
                  <a:rPr lang="ja-JP" altLang="en-US" sz="800" b="1"/>
                  <a:t>商品名・サービス</a:t>
                </a:r>
              </a:p>
            </p:txBody>
          </p:sp>
        </p:grpSp>
        <p:grpSp>
          <p:nvGrpSpPr>
            <p:cNvPr id="7" name="グループ化 6">
              <a:extLst>
                <a:ext uri="{FF2B5EF4-FFF2-40B4-BE49-F238E27FC236}">
                  <a16:creationId xmlns:a16="http://schemas.microsoft.com/office/drawing/2014/main" id="{60F79DC6-C221-C45D-E7DE-E1CBEA61DB98}"/>
                </a:ext>
              </a:extLst>
            </p:cNvPr>
            <p:cNvGrpSpPr/>
            <p:nvPr/>
          </p:nvGrpSpPr>
          <p:grpSpPr>
            <a:xfrm>
              <a:off x="1363796" y="5990948"/>
              <a:ext cx="1894470" cy="782057"/>
              <a:chOff x="1363796" y="6017801"/>
              <a:chExt cx="1894470" cy="782057"/>
            </a:xfrm>
          </p:grpSpPr>
          <p:grpSp>
            <p:nvGrpSpPr>
              <p:cNvPr id="9" name="グループ化 8">
                <a:extLst>
                  <a:ext uri="{FF2B5EF4-FFF2-40B4-BE49-F238E27FC236}">
                    <a16:creationId xmlns:a16="http://schemas.microsoft.com/office/drawing/2014/main" id="{84B81F52-154E-2637-C2B4-75D48E56ACD8}"/>
                  </a:ext>
                </a:extLst>
              </p:cNvPr>
              <p:cNvGrpSpPr/>
              <p:nvPr/>
            </p:nvGrpSpPr>
            <p:grpSpPr>
              <a:xfrm>
                <a:off x="1363797" y="6017801"/>
                <a:ext cx="1894469" cy="576000"/>
                <a:chOff x="1354703" y="4969674"/>
                <a:chExt cx="1894469" cy="576000"/>
              </a:xfrm>
            </p:grpSpPr>
            <p:sp>
              <p:nvSpPr>
                <p:cNvPr id="12" name="正方形/長方形 11">
                  <a:extLst>
                    <a:ext uri="{FF2B5EF4-FFF2-40B4-BE49-F238E27FC236}">
                      <a16:creationId xmlns:a16="http://schemas.microsoft.com/office/drawing/2014/main" id="{87EC3959-C48D-5AF1-AAF2-95EF929583C1}"/>
                    </a:ext>
                  </a:extLst>
                </p:cNvPr>
                <p:cNvSpPr/>
                <p:nvPr/>
              </p:nvSpPr>
              <p:spPr>
                <a:xfrm>
                  <a:off x="1354703" y="4969674"/>
                  <a:ext cx="900000" cy="576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正方形/長方形 12">
                  <a:extLst>
                    <a:ext uri="{FF2B5EF4-FFF2-40B4-BE49-F238E27FC236}">
                      <a16:creationId xmlns:a16="http://schemas.microsoft.com/office/drawing/2014/main" id="{28FB6ABD-A925-8D3F-6E11-8503811B3D96}"/>
                    </a:ext>
                  </a:extLst>
                </p:cNvPr>
                <p:cNvSpPr/>
                <p:nvPr/>
              </p:nvSpPr>
              <p:spPr>
                <a:xfrm>
                  <a:off x="2349172" y="4969674"/>
                  <a:ext cx="900000" cy="576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0" name="コンテンツ プレースホルダー 6">
                <a:extLst>
                  <a:ext uri="{FF2B5EF4-FFF2-40B4-BE49-F238E27FC236}">
                    <a16:creationId xmlns:a16="http://schemas.microsoft.com/office/drawing/2014/main" id="{64DA3CA9-8B24-DA87-2EC1-5790F6E6B2A1}"/>
                  </a:ext>
                </a:extLst>
              </p:cNvPr>
              <p:cNvSpPr txBox="1">
                <a:spLocks/>
              </p:cNvSpPr>
              <p:nvPr/>
            </p:nvSpPr>
            <p:spPr>
              <a:xfrm>
                <a:off x="1363796" y="6593801"/>
                <a:ext cx="899999" cy="206057"/>
              </a:xfrm>
              <a:prstGeom prst="rect">
                <a:avLst/>
              </a:prstGeom>
            </p:spPr>
            <p:txBody>
              <a:bodyPr lIns="0" tIns="0" rIns="0" bIns="0"/>
              <a:lstStyle>
                <a:lvl1pPr marL="0" indent="126000" algn="just" defTabSz="1007943" rtl="0" eaLnBrk="1" latinLnBrk="0" hangingPunct="1">
                  <a:lnSpc>
                    <a:spcPct val="150000"/>
                  </a:lnSpc>
                  <a:spcBef>
                    <a:spcPts val="0"/>
                  </a:spcBef>
                  <a:buFont typeface="Arial" panose="020B0604020202020204" pitchFamily="34" charset="0"/>
                  <a:buNone/>
                  <a:tabLst/>
                  <a:defRPr kumimoji="1" sz="900" b="0" kern="1200">
                    <a:solidFill>
                      <a:schemeClr val="tx1"/>
                    </a:solidFill>
                    <a:latin typeface="+mn-ea"/>
                    <a:ea typeface="+mn-ea"/>
                    <a:cs typeface="+mn-cs"/>
                  </a:defRPr>
                </a:lvl1pPr>
                <a:lvl2pPr marL="6350" indent="0" algn="l" defTabSz="1007943" rtl="0" eaLnBrk="1" latinLnBrk="0" hangingPunct="1">
                  <a:lnSpc>
                    <a:spcPct val="100000"/>
                  </a:lnSpc>
                  <a:spcBef>
                    <a:spcPts val="551"/>
                  </a:spcBef>
                  <a:buFont typeface="Arial" panose="020B0604020202020204" pitchFamily="34" charset="0"/>
                  <a:buNone/>
                  <a:tabLst/>
                  <a:defRPr kumimoji="1" sz="1050" b="1" kern="1200">
                    <a:solidFill>
                      <a:schemeClr val="tx1"/>
                    </a:solidFill>
                    <a:latin typeface="+mn-ea"/>
                    <a:ea typeface="+mn-ea"/>
                    <a:cs typeface="+mn-cs"/>
                  </a:defRPr>
                </a:lvl2pPr>
                <a:lvl3pPr marL="6350" indent="0" algn="l" defTabSz="1007943" rtl="0" eaLnBrk="1" latinLnBrk="0" hangingPunct="1">
                  <a:lnSpc>
                    <a:spcPct val="100000"/>
                  </a:lnSpc>
                  <a:spcBef>
                    <a:spcPts val="551"/>
                  </a:spcBef>
                  <a:buFont typeface="Arial" panose="020B0604020202020204" pitchFamily="34" charset="0"/>
                  <a:buNone/>
                  <a:tabLst/>
                  <a:defRPr kumimoji="1" sz="1000" b="1" kern="1200">
                    <a:solidFill>
                      <a:schemeClr val="tx1"/>
                    </a:solidFill>
                    <a:latin typeface="+mn-ea"/>
                    <a:ea typeface="+mn-ea"/>
                    <a:cs typeface="+mn-cs"/>
                  </a:defRPr>
                </a:lvl3pPr>
                <a:lvl4pPr marL="6350" indent="0" algn="l" defTabSz="1007943" rtl="0" eaLnBrk="1" latinLnBrk="0" hangingPunct="1">
                  <a:lnSpc>
                    <a:spcPct val="100000"/>
                  </a:lnSpc>
                  <a:spcBef>
                    <a:spcPts val="551"/>
                  </a:spcBef>
                  <a:buFont typeface="Arial" panose="020B0604020202020204" pitchFamily="34" charset="0"/>
                  <a:buNone/>
                  <a:tabLst/>
                  <a:defRPr kumimoji="1" sz="900" b="1" kern="1200">
                    <a:solidFill>
                      <a:schemeClr val="tx1"/>
                    </a:solidFill>
                    <a:latin typeface="+mn-ea"/>
                    <a:ea typeface="+mn-ea"/>
                    <a:cs typeface="+mn-cs"/>
                  </a:defRPr>
                </a:lvl4pPr>
                <a:lvl5pPr marL="6350" indent="0" algn="l" defTabSz="1007943" rtl="0" eaLnBrk="1" latinLnBrk="0" hangingPunct="1">
                  <a:lnSpc>
                    <a:spcPct val="100000"/>
                  </a:lnSpc>
                  <a:spcBef>
                    <a:spcPts val="551"/>
                  </a:spcBef>
                  <a:buFont typeface="Arial" panose="020B0604020202020204" pitchFamily="34" charset="0"/>
                  <a:buNone/>
                  <a:tabLst/>
                  <a:defRPr kumimoji="1" sz="900" b="1" kern="1200">
                    <a:solidFill>
                      <a:schemeClr val="tx1"/>
                    </a:solidFill>
                    <a:latin typeface="+mn-ea"/>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indent="0" algn="l"/>
                <a:r>
                  <a:rPr lang="ja-JP" altLang="en-US" sz="800" b="1"/>
                  <a:t>商品名・サービス</a:t>
                </a:r>
              </a:p>
            </p:txBody>
          </p:sp>
          <p:sp>
            <p:nvSpPr>
              <p:cNvPr id="11" name="コンテンツ プレースホルダー 6">
                <a:extLst>
                  <a:ext uri="{FF2B5EF4-FFF2-40B4-BE49-F238E27FC236}">
                    <a16:creationId xmlns:a16="http://schemas.microsoft.com/office/drawing/2014/main" id="{8586DA4B-9665-3CFB-EF21-F6B9429B6151}"/>
                  </a:ext>
                </a:extLst>
              </p:cNvPr>
              <p:cNvSpPr txBox="1">
                <a:spLocks/>
              </p:cNvSpPr>
              <p:nvPr/>
            </p:nvSpPr>
            <p:spPr>
              <a:xfrm>
                <a:off x="2352155" y="6593801"/>
                <a:ext cx="899999" cy="206057"/>
              </a:xfrm>
              <a:prstGeom prst="rect">
                <a:avLst/>
              </a:prstGeom>
            </p:spPr>
            <p:txBody>
              <a:bodyPr lIns="0" tIns="0" rIns="0" bIns="0"/>
              <a:lstStyle>
                <a:lvl1pPr marL="0" indent="126000" algn="just" defTabSz="1007943" rtl="0" eaLnBrk="1" latinLnBrk="0" hangingPunct="1">
                  <a:lnSpc>
                    <a:spcPct val="150000"/>
                  </a:lnSpc>
                  <a:spcBef>
                    <a:spcPts val="0"/>
                  </a:spcBef>
                  <a:buFont typeface="Arial" panose="020B0604020202020204" pitchFamily="34" charset="0"/>
                  <a:buNone/>
                  <a:tabLst/>
                  <a:defRPr kumimoji="1" sz="900" b="0" kern="1200">
                    <a:solidFill>
                      <a:schemeClr val="tx1"/>
                    </a:solidFill>
                    <a:latin typeface="+mn-ea"/>
                    <a:ea typeface="+mn-ea"/>
                    <a:cs typeface="+mn-cs"/>
                  </a:defRPr>
                </a:lvl1pPr>
                <a:lvl2pPr marL="6350" indent="0" algn="l" defTabSz="1007943" rtl="0" eaLnBrk="1" latinLnBrk="0" hangingPunct="1">
                  <a:lnSpc>
                    <a:spcPct val="100000"/>
                  </a:lnSpc>
                  <a:spcBef>
                    <a:spcPts val="551"/>
                  </a:spcBef>
                  <a:buFont typeface="Arial" panose="020B0604020202020204" pitchFamily="34" charset="0"/>
                  <a:buNone/>
                  <a:tabLst/>
                  <a:defRPr kumimoji="1" sz="1050" b="1" kern="1200">
                    <a:solidFill>
                      <a:schemeClr val="tx1"/>
                    </a:solidFill>
                    <a:latin typeface="+mn-ea"/>
                    <a:ea typeface="+mn-ea"/>
                    <a:cs typeface="+mn-cs"/>
                  </a:defRPr>
                </a:lvl2pPr>
                <a:lvl3pPr marL="6350" indent="0" algn="l" defTabSz="1007943" rtl="0" eaLnBrk="1" latinLnBrk="0" hangingPunct="1">
                  <a:lnSpc>
                    <a:spcPct val="100000"/>
                  </a:lnSpc>
                  <a:spcBef>
                    <a:spcPts val="551"/>
                  </a:spcBef>
                  <a:buFont typeface="Arial" panose="020B0604020202020204" pitchFamily="34" charset="0"/>
                  <a:buNone/>
                  <a:tabLst/>
                  <a:defRPr kumimoji="1" sz="1000" b="1" kern="1200">
                    <a:solidFill>
                      <a:schemeClr val="tx1"/>
                    </a:solidFill>
                    <a:latin typeface="+mn-ea"/>
                    <a:ea typeface="+mn-ea"/>
                    <a:cs typeface="+mn-cs"/>
                  </a:defRPr>
                </a:lvl3pPr>
                <a:lvl4pPr marL="6350" indent="0" algn="l" defTabSz="1007943" rtl="0" eaLnBrk="1" latinLnBrk="0" hangingPunct="1">
                  <a:lnSpc>
                    <a:spcPct val="100000"/>
                  </a:lnSpc>
                  <a:spcBef>
                    <a:spcPts val="551"/>
                  </a:spcBef>
                  <a:buFont typeface="Arial" panose="020B0604020202020204" pitchFamily="34" charset="0"/>
                  <a:buNone/>
                  <a:tabLst/>
                  <a:defRPr kumimoji="1" sz="900" b="1" kern="1200">
                    <a:solidFill>
                      <a:schemeClr val="tx1"/>
                    </a:solidFill>
                    <a:latin typeface="+mn-ea"/>
                    <a:ea typeface="+mn-ea"/>
                    <a:cs typeface="+mn-cs"/>
                  </a:defRPr>
                </a:lvl4pPr>
                <a:lvl5pPr marL="6350" indent="0" algn="l" defTabSz="1007943" rtl="0" eaLnBrk="1" latinLnBrk="0" hangingPunct="1">
                  <a:lnSpc>
                    <a:spcPct val="100000"/>
                  </a:lnSpc>
                  <a:spcBef>
                    <a:spcPts val="551"/>
                  </a:spcBef>
                  <a:buFont typeface="Arial" panose="020B0604020202020204" pitchFamily="34" charset="0"/>
                  <a:buNone/>
                  <a:tabLst/>
                  <a:defRPr kumimoji="1" sz="900" b="1" kern="1200">
                    <a:solidFill>
                      <a:schemeClr val="tx1"/>
                    </a:solidFill>
                    <a:latin typeface="+mn-ea"/>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indent="0" algn="l"/>
                <a:r>
                  <a:rPr lang="ja-JP" altLang="en-US" sz="800" b="1"/>
                  <a:t>商品名・サービス</a:t>
                </a:r>
              </a:p>
            </p:txBody>
          </p:sp>
        </p:grpSp>
      </p:grpSp>
      <p:grpSp>
        <p:nvGrpSpPr>
          <p:cNvPr id="21" name="グループ化 20">
            <a:extLst>
              <a:ext uri="{FF2B5EF4-FFF2-40B4-BE49-F238E27FC236}">
                <a16:creationId xmlns:a16="http://schemas.microsoft.com/office/drawing/2014/main" id="{6F59C52C-61BE-8A4C-4B15-EDA8FAD0D905}"/>
              </a:ext>
            </a:extLst>
          </p:cNvPr>
          <p:cNvGrpSpPr/>
          <p:nvPr/>
        </p:nvGrpSpPr>
        <p:grpSpPr>
          <a:xfrm>
            <a:off x="5909693" y="5087052"/>
            <a:ext cx="1894470" cy="1871730"/>
            <a:chOff x="1363796" y="5040569"/>
            <a:chExt cx="1894470" cy="1732436"/>
          </a:xfrm>
        </p:grpSpPr>
        <p:grpSp>
          <p:nvGrpSpPr>
            <p:cNvPr id="22" name="グループ化 21">
              <a:extLst>
                <a:ext uri="{FF2B5EF4-FFF2-40B4-BE49-F238E27FC236}">
                  <a16:creationId xmlns:a16="http://schemas.microsoft.com/office/drawing/2014/main" id="{6D13741D-1512-892A-7062-ACDEC6136B98}"/>
                </a:ext>
              </a:extLst>
            </p:cNvPr>
            <p:cNvGrpSpPr/>
            <p:nvPr/>
          </p:nvGrpSpPr>
          <p:grpSpPr>
            <a:xfrm>
              <a:off x="1363796" y="5040569"/>
              <a:ext cx="1894470" cy="808261"/>
              <a:chOff x="1363796" y="5067422"/>
              <a:chExt cx="1894470" cy="808261"/>
            </a:xfrm>
          </p:grpSpPr>
          <p:grpSp>
            <p:nvGrpSpPr>
              <p:cNvPr id="57" name="グループ化 56">
                <a:extLst>
                  <a:ext uri="{FF2B5EF4-FFF2-40B4-BE49-F238E27FC236}">
                    <a16:creationId xmlns:a16="http://schemas.microsoft.com/office/drawing/2014/main" id="{64706693-E920-988B-F544-C7007E1F517A}"/>
                  </a:ext>
                </a:extLst>
              </p:cNvPr>
              <p:cNvGrpSpPr/>
              <p:nvPr/>
            </p:nvGrpSpPr>
            <p:grpSpPr>
              <a:xfrm>
                <a:off x="1363797" y="5067422"/>
                <a:ext cx="1894469" cy="576000"/>
                <a:chOff x="1354703" y="4969674"/>
                <a:chExt cx="1894469" cy="576000"/>
              </a:xfrm>
            </p:grpSpPr>
            <p:sp>
              <p:nvSpPr>
                <p:cNvPr id="89" name="正方形/長方形 88">
                  <a:extLst>
                    <a:ext uri="{FF2B5EF4-FFF2-40B4-BE49-F238E27FC236}">
                      <a16:creationId xmlns:a16="http://schemas.microsoft.com/office/drawing/2014/main" id="{D3F6CD1E-26E5-EE48-0E72-E234038FA5FE}"/>
                    </a:ext>
                  </a:extLst>
                </p:cNvPr>
                <p:cNvSpPr/>
                <p:nvPr/>
              </p:nvSpPr>
              <p:spPr>
                <a:xfrm>
                  <a:off x="1354703" y="4969674"/>
                  <a:ext cx="900000" cy="576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0" name="正方形/長方形 89">
                  <a:extLst>
                    <a:ext uri="{FF2B5EF4-FFF2-40B4-BE49-F238E27FC236}">
                      <a16:creationId xmlns:a16="http://schemas.microsoft.com/office/drawing/2014/main" id="{8C47864A-FEC4-3584-1604-81E718FEDF36}"/>
                    </a:ext>
                  </a:extLst>
                </p:cNvPr>
                <p:cNvSpPr/>
                <p:nvPr/>
              </p:nvSpPr>
              <p:spPr>
                <a:xfrm>
                  <a:off x="2349172" y="4969674"/>
                  <a:ext cx="900000" cy="576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59" name="コンテンツ プレースホルダー 6">
                <a:extLst>
                  <a:ext uri="{FF2B5EF4-FFF2-40B4-BE49-F238E27FC236}">
                    <a16:creationId xmlns:a16="http://schemas.microsoft.com/office/drawing/2014/main" id="{3C91CD5F-1516-2CF4-FE8A-818EB1EE57C7}"/>
                  </a:ext>
                </a:extLst>
              </p:cNvPr>
              <p:cNvSpPr txBox="1">
                <a:spLocks/>
              </p:cNvSpPr>
              <p:nvPr/>
            </p:nvSpPr>
            <p:spPr>
              <a:xfrm>
                <a:off x="1363796" y="5669626"/>
                <a:ext cx="899999" cy="206057"/>
              </a:xfrm>
              <a:prstGeom prst="rect">
                <a:avLst/>
              </a:prstGeom>
            </p:spPr>
            <p:txBody>
              <a:bodyPr lIns="0" tIns="0" rIns="0" bIns="0"/>
              <a:lstStyle>
                <a:lvl1pPr marL="0" indent="126000" algn="just" defTabSz="1007943" rtl="0" eaLnBrk="1" latinLnBrk="0" hangingPunct="1">
                  <a:lnSpc>
                    <a:spcPct val="150000"/>
                  </a:lnSpc>
                  <a:spcBef>
                    <a:spcPts val="0"/>
                  </a:spcBef>
                  <a:buFont typeface="Arial" panose="020B0604020202020204" pitchFamily="34" charset="0"/>
                  <a:buNone/>
                  <a:tabLst/>
                  <a:defRPr kumimoji="1" sz="900" b="0" kern="1200">
                    <a:solidFill>
                      <a:schemeClr val="tx1"/>
                    </a:solidFill>
                    <a:latin typeface="+mn-ea"/>
                    <a:ea typeface="+mn-ea"/>
                    <a:cs typeface="+mn-cs"/>
                  </a:defRPr>
                </a:lvl1pPr>
                <a:lvl2pPr marL="6350" indent="0" algn="l" defTabSz="1007943" rtl="0" eaLnBrk="1" latinLnBrk="0" hangingPunct="1">
                  <a:lnSpc>
                    <a:spcPct val="100000"/>
                  </a:lnSpc>
                  <a:spcBef>
                    <a:spcPts val="551"/>
                  </a:spcBef>
                  <a:buFont typeface="Arial" panose="020B0604020202020204" pitchFamily="34" charset="0"/>
                  <a:buNone/>
                  <a:tabLst/>
                  <a:defRPr kumimoji="1" sz="1050" b="1" kern="1200">
                    <a:solidFill>
                      <a:schemeClr val="tx1"/>
                    </a:solidFill>
                    <a:latin typeface="+mn-ea"/>
                    <a:ea typeface="+mn-ea"/>
                    <a:cs typeface="+mn-cs"/>
                  </a:defRPr>
                </a:lvl2pPr>
                <a:lvl3pPr marL="6350" indent="0" algn="l" defTabSz="1007943" rtl="0" eaLnBrk="1" latinLnBrk="0" hangingPunct="1">
                  <a:lnSpc>
                    <a:spcPct val="100000"/>
                  </a:lnSpc>
                  <a:spcBef>
                    <a:spcPts val="551"/>
                  </a:spcBef>
                  <a:buFont typeface="Arial" panose="020B0604020202020204" pitchFamily="34" charset="0"/>
                  <a:buNone/>
                  <a:tabLst/>
                  <a:defRPr kumimoji="1" sz="1000" b="1" kern="1200">
                    <a:solidFill>
                      <a:schemeClr val="tx1"/>
                    </a:solidFill>
                    <a:latin typeface="+mn-ea"/>
                    <a:ea typeface="+mn-ea"/>
                    <a:cs typeface="+mn-cs"/>
                  </a:defRPr>
                </a:lvl3pPr>
                <a:lvl4pPr marL="6350" indent="0" algn="l" defTabSz="1007943" rtl="0" eaLnBrk="1" latinLnBrk="0" hangingPunct="1">
                  <a:lnSpc>
                    <a:spcPct val="100000"/>
                  </a:lnSpc>
                  <a:spcBef>
                    <a:spcPts val="551"/>
                  </a:spcBef>
                  <a:buFont typeface="Arial" panose="020B0604020202020204" pitchFamily="34" charset="0"/>
                  <a:buNone/>
                  <a:tabLst/>
                  <a:defRPr kumimoji="1" sz="900" b="1" kern="1200">
                    <a:solidFill>
                      <a:schemeClr val="tx1"/>
                    </a:solidFill>
                    <a:latin typeface="+mn-ea"/>
                    <a:ea typeface="+mn-ea"/>
                    <a:cs typeface="+mn-cs"/>
                  </a:defRPr>
                </a:lvl4pPr>
                <a:lvl5pPr marL="6350" indent="0" algn="l" defTabSz="1007943" rtl="0" eaLnBrk="1" latinLnBrk="0" hangingPunct="1">
                  <a:lnSpc>
                    <a:spcPct val="100000"/>
                  </a:lnSpc>
                  <a:spcBef>
                    <a:spcPts val="551"/>
                  </a:spcBef>
                  <a:buFont typeface="Arial" panose="020B0604020202020204" pitchFamily="34" charset="0"/>
                  <a:buNone/>
                  <a:tabLst/>
                  <a:defRPr kumimoji="1" sz="900" b="1" kern="1200">
                    <a:solidFill>
                      <a:schemeClr val="tx1"/>
                    </a:solidFill>
                    <a:latin typeface="+mn-ea"/>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indent="0" algn="l"/>
                <a:r>
                  <a:rPr lang="ja-JP" altLang="en-US" sz="800" b="1"/>
                  <a:t>商品名・サービス</a:t>
                </a:r>
              </a:p>
            </p:txBody>
          </p:sp>
          <p:sp>
            <p:nvSpPr>
              <p:cNvPr id="88" name="コンテンツ プレースホルダー 6">
                <a:extLst>
                  <a:ext uri="{FF2B5EF4-FFF2-40B4-BE49-F238E27FC236}">
                    <a16:creationId xmlns:a16="http://schemas.microsoft.com/office/drawing/2014/main" id="{A8681D48-1B2F-396F-4819-9037BD14D2EE}"/>
                  </a:ext>
                </a:extLst>
              </p:cNvPr>
              <p:cNvSpPr txBox="1">
                <a:spLocks/>
              </p:cNvSpPr>
              <p:nvPr/>
            </p:nvSpPr>
            <p:spPr>
              <a:xfrm>
                <a:off x="2352155" y="5669626"/>
                <a:ext cx="899999" cy="206057"/>
              </a:xfrm>
              <a:prstGeom prst="rect">
                <a:avLst/>
              </a:prstGeom>
            </p:spPr>
            <p:txBody>
              <a:bodyPr lIns="0" tIns="0" rIns="0" bIns="0"/>
              <a:lstStyle>
                <a:lvl1pPr marL="0" indent="126000" algn="just" defTabSz="1007943" rtl="0" eaLnBrk="1" latinLnBrk="0" hangingPunct="1">
                  <a:lnSpc>
                    <a:spcPct val="150000"/>
                  </a:lnSpc>
                  <a:spcBef>
                    <a:spcPts val="0"/>
                  </a:spcBef>
                  <a:buFont typeface="Arial" panose="020B0604020202020204" pitchFamily="34" charset="0"/>
                  <a:buNone/>
                  <a:tabLst/>
                  <a:defRPr kumimoji="1" sz="900" b="0" kern="1200">
                    <a:solidFill>
                      <a:schemeClr val="tx1"/>
                    </a:solidFill>
                    <a:latin typeface="+mn-ea"/>
                    <a:ea typeface="+mn-ea"/>
                    <a:cs typeface="+mn-cs"/>
                  </a:defRPr>
                </a:lvl1pPr>
                <a:lvl2pPr marL="6350" indent="0" algn="l" defTabSz="1007943" rtl="0" eaLnBrk="1" latinLnBrk="0" hangingPunct="1">
                  <a:lnSpc>
                    <a:spcPct val="100000"/>
                  </a:lnSpc>
                  <a:spcBef>
                    <a:spcPts val="551"/>
                  </a:spcBef>
                  <a:buFont typeface="Arial" panose="020B0604020202020204" pitchFamily="34" charset="0"/>
                  <a:buNone/>
                  <a:tabLst/>
                  <a:defRPr kumimoji="1" sz="1050" b="1" kern="1200">
                    <a:solidFill>
                      <a:schemeClr val="tx1"/>
                    </a:solidFill>
                    <a:latin typeface="+mn-ea"/>
                    <a:ea typeface="+mn-ea"/>
                    <a:cs typeface="+mn-cs"/>
                  </a:defRPr>
                </a:lvl2pPr>
                <a:lvl3pPr marL="6350" indent="0" algn="l" defTabSz="1007943" rtl="0" eaLnBrk="1" latinLnBrk="0" hangingPunct="1">
                  <a:lnSpc>
                    <a:spcPct val="100000"/>
                  </a:lnSpc>
                  <a:spcBef>
                    <a:spcPts val="551"/>
                  </a:spcBef>
                  <a:buFont typeface="Arial" panose="020B0604020202020204" pitchFamily="34" charset="0"/>
                  <a:buNone/>
                  <a:tabLst/>
                  <a:defRPr kumimoji="1" sz="1000" b="1" kern="1200">
                    <a:solidFill>
                      <a:schemeClr val="tx1"/>
                    </a:solidFill>
                    <a:latin typeface="+mn-ea"/>
                    <a:ea typeface="+mn-ea"/>
                    <a:cs typeface="+mn-cs"/>
                  </a:defRPr>
                </a:lvl3pPr>
                <a:lvl4pPr marL="6350" indent="0" algn="l" defTabSz="1007943" rtl="0" eaLnBrk="1" latinLnBrk="0" hangingPunct="1">
                  <a:lnSpc>
                    <a:spcPct val="100000"/>
                  </a:lnSpc>
                  <a:spcBef>
                    <a:spcPts val="551"/>
                  </a:spcBef>
                  <a:buFont typeface="Arial" panose="020B0604020202020204" pitchFamily="34" charset="0"/>
                  <a:buNone/>
                  <a:tabLst/>
                  <a:defRPr kumimoji="1" sz="900" b="1" kern="1200">
                    <a:solidFill>
                      <a:schemeClr val="tx1"/>
                    </a:solidFill>
                    <a:latin typeface="+mn-ea"/>
                    <a:ea typeface="+mn-ea"/>
                    <a:cs typeface="+mn-cs"/>
                  </a:defRPr>
                </a:lvl4pPr>
                <a:lvl5pPr marL="6350" indent="0" algn="l" defTabSz="1007943" rtl="0" eaLnBrk="1" latinLnBrk="0" hangingPunct="1">
                  <a:lnSpc>
                    <a:spcPct val="100000"/>
                  </a:lnSpc>
                  <a:spcBef>
                    <a:spcPts val="551"/>
                  </a:spcBef>
                  <a:buFont typeface="Arial" panose="020B0604020202020204" pitchFamily="34" charset="0"/>
                  <a:buNone/>
                  <a:tabLst/>
                  <a:defRPr kumimoji="1" sz="900" b="1" kern="1200">
                    <a:solidFill>
                      <a:schemeClr val="tx1"/>
                    </a:solidFill>
                    <a:latin typeface="+mn-ea"/>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indent="0" algn="l"/>
                <a:r>
                  <a:rPr lang="ja-JP" altLang="en-US" sz="800" b="1"/>
                  <a:t>商品名・サービス</a:t>
                </a:r>
              </a:p>
            </p:txBody>
          </p:sp>
        </p:grpSp>
        <p:grpSp>
          <p:nvGrpSpPr>
            <p:cNvPr id="23" name="グループ化 22">
              <a:extLst>
                <a:ext uri="{FF2B5EF4-FFF2-40B4-BE49-F238E27FC236}">
                  <a16:creationId xmlns:a16="http://schemas.microsoft.com/office/drawing/2014/main" id="{D1F1A5D3-14F4-4596-59B3-7EBCBFF422C2}"/>
                </a:ext>
              </a:extLst>
            </p:cNvPr>
            <p:cNvGrpSpPr/>
            <p:nvPr/>
          </p:nvGrpSpPr>
          <p:grpSpPr>
            <a:xfrm>
              <a:off x="1363796" y="5990948"/>
              <a:ext cx="1894470" cy="782057"/>
              <a:chOff x="1363796" y="6017801"/>
              <a:chExt cx="1894470" cy="782057"/>
            </a:xfrm>
          </p:grpSpPr>
          <p:grpSp>
            <p:nvGrpSpPr>
              <p:cNvPr id="24" name="グループ化 23">
                <a:extLst>
                  <a:ext uri="{FF2B5EF4-FFF2-40B4-BE49-F238E27FC236}">
                    <a16:creationId xmlns:a16="http://schemas.microsoft.com/office/drawing/2014/main" id="{E4786306-0274-FC6B-4A8A-25697D4E46C1}"/>
                  </a:ext>
                </a:extLst>
              </p:cNvPr>
              <p:cNvGrpSpPr/>
              <p:nvPr/>
            </p:nvGrpSpPr>
            <p:grpSpPr>
              <a:xfrm>
                <a:off x="1363797" y="6017801"/>
                <a:ext cx="1894469" cy="576000"/>
                <a:chOff x="1354703" y="4969674"/>
                <a:chExt cx="1894469" cy="576000"/>
              </a:xfrm>
            </p:grpSpPr>
            <p:sp>
              <p:nvSpPr>
                <p:cNvPr id="34" name="正方形/長方形 33">
                  <a:extLst>
                    <a:ext uri="{FF2B5EF4-FFF2-40B4-BE49-F238E27FC236}">
                      <a16:creationId xmlns:a16="http://schemas.microsoft.com/office/drawing/2014/main" id="{10E4A15B-A378-C0C6-9DE3-418146C571DD}"/>
                    </a:ext>
                  </a:extLst>
                </p:cNvPr>
                <p:cNvSpPr/>
                <p:nvPr/>
              </p:nvSpPr>
              <p:spPr>
                <a:xfrm>
                  <a:off x="1354703" y="4969674"/>
                  <a:ext cx="900000" cy="576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5" name="正方形/長方形 54">
                  <a:extLst>
                    <a:ext uri="{FF2B5EF4-FFF2-40B4-BE49-F238E27FC236}">
                      <a16:creationId xmlns:a16="http://schemas.microsoft.com/office/drawing/2014/main" id="{437FF09D-8A16-6DDE-F299-AE0478B86E78}"/>
                    </a:ext>
                  </a:extLst>
                </p:cNvPr>
                <p:cNvSpPr/>
                <p:nvPr/>
              </p:nvSpPr>
              <p:spPr>
                <a:xfrm>
                  <a:off x="2349172" y="4969674"/>
                  <a:ext cx="900000" cy="576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25" name="コンテンツ プレースホルダー 6">
                <a:extLst>
                  <a:ext uri="{FF2B5EF4-FFF2-40B4-BE49-F238E27FC236}">
                    <a16:creationId xmlns:a16="http://schemas.microsoft.com/office/drawing/2014/main" id="{E4EFB60E-3F65-BDD0-03A7-900FF265181B}"/>
                  </a:ext>
                </a:extLst>
              </p:cNvPr>
              <p:cNvSpPr txBox="1">
                <a:spLocks/>
              </p:cNvSpPr>
              <p:nvPr/>
            </p:nvSpPr>
            <p:spPr>
              <a:xfrm>
                <a:off x="1363796" y="6593801"/>
                <a:ext cx="899999" cy="206057"/>
              </a:xfrm>
              <a:prstGeom prst="rect">
                <a:avLst/>
              </a:prstGeom>
            </p:spPr>
            <p:txBody>
              <a:bodyPr lIns="0" tIns="0" rIns="0" bIns="0"/>
              <a:lstStyle>
                <a:lvl1pPr marL="0" indent="126000" algn="just" defTabSz="1007943" rtl="0" eaLnBrk="1" latinLnBrk="0" hangingPunct="1">
                  <a:lnSpc>
                    <a:spcPct val="150000"/>
                  </a:lnSpc>
                  <a:spcBef>
                    <a:spcPts val="0"/>
                  </a:spcBef>
                  <a:buFont typeface="Arial" panose="020B0604020202020204" pitchFamily="34" charset="0"/>
                  <a:buNone/>
                  <a:tabLst/>
                  <a:defRPr kumimoji="1" sz="900" b="0" kern="1200">
                    <a:solidFill>
                      <a:schemeClr val="tx1"/>
                    </a:solidFill>
                    <a:latin typeface="+mn-ea"/>
                    <a:ea typeface="+mn-ea"/>
                    <a:cs typeface="+mn-cs"/>
                  </a:defRPr>
                </a:lvl1pPr>
                <a:lvl2pPr marL="6350" indent="0" algn="l" defTabSz="1007943" rtl="0" eaLnBrk="1" latinLnBrk="0" hangingPunct="1">
                  <a:lnSpc>
                    <a:spcPct val="100000"/>
                  </a:lnSpc>
                  <a:spcBef>
                    <a:spcPts val="551"/>
                  </a:spcBef>
                  <a:buFont typeface="Arial" panose="020B0604020202020204" pitchFamily="34" charset="0"/>
                  <a:buNone/>
                  <a:tabLst/>
                  <a:defRPr kumimoji="1" sz="1050" b="1" kern="1200">
                    <a:solidFill>
                      <a:schemeClr val="tx1"/>
                    </a:solidFill>
                    <a:latin typeface="+mn-ea"/>
                    <a:ea typeface="+mn-ea"/>
                    <a:cs typeface="+mn-cs"/>
                  </a:defRPr>
                </a:lvl2pPr>
                <a:lvl3pPr marL="6350" indent="0" algn="l" defTabSz="1007943" rtl="0" eaLnBrk="1" latinLnBrk="0" hangingPunct="1">
                  <a:lnSpc>
                    <a:spcPct val="100000"/>
                  </a:lnSpc>
                  <a:spcBef>
                    <a:spcPts val="551"/>
                  </a:spcBef>
                  <a:buFont typeface="Arial" panose="020B0604020202020204" pitchFamily="34" charset="0"/>
                  <a:buNone/>
                  <a:tabLst/>
                  <a:defRPr kumimoji="1" sz="1000" b="1" kern="1200">
                    <a:solidFill>
                      <a:schemeClr val="tx1"/>
                    </a:solidFill>
                    <a:latin typeface="+mn-ea"/>
                    <a:ea typeface="+mn-ea"/>
                    <a:cs typeface="+mn-cs"/>
                  </a:defRPr>
                </a:lvl3pPr>
                <a:lvl4pPr marL="6350" indent="0" algn="l" defTabSz="1007943" rtl="0" eaLnBrk="1" latinLnBrk="0" hangingPunct="1">
                  <a:lnSpc>
                    <a:spcPct val="100000"/>
                  </a:lnSpc>
                  <a:spcBef>
                    <a:spcPts val="551"/>
                  </a:spcBef>
                  <a:buFont typeface="Arial" panose="020B0604020202020204" pitchFamily="34" charset="0"/>
                  <a:buNone/>
                  <a:tabLst/>
                  <a:defRPr kumimoji="1" sz="900" b="1" kern="1200">
                    <a:solidFill>
                      <a:schemeClr val="tx1"/>
                    </a:solidFill>
                    <a:latin typeface="+mn-ea"/>
                    <a:ea typeface="+mn-ea"/>
                    <a:cs typeface="+mn-cs"/>
                  </a:defRPr>
                </a:lvl4pPr>
                <a:lvl5pPr marL="6350" indent="0" algn="l" defTabSz="1007943" rtl="0" eaLnBrk="1" latinLnBrk="0" hangingPunct="1">
                  <a:lnSpc>
                    <a:spcPct val="100000"/>
                  </a:lnSpc>
                  <a:spcBef>
                    <a:spcPts val="551"/>
                  </a:spcBef>
                  <a:buFont typeface="Arial" panose="020B0604020202020204" pitchFamily="34" charset="0"/>
                  <a:buNone/>
                  <a:tabLst/>
                  <a:defRPr kumimoji="1" sz="900" b="1" kern="1200">
                    <a:solidFill>
                      <a:schemeClr val="tx1"/>
                    </a:solidFill>
                    <a:latin typeface="+mn-ea"/>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indent="0" algn="l"/>
                <a:r>
                  <a:rPr lang="ja-JP" altLang="en-US" sz="800" b="1"/>
                  <a:t>商品名・サービス</a:t>
                </a:r>
              </a:p>
            </p:txBody>
          </p:sp>
          <p:sp>
            <p:nvSpPr>
              <p:cNvPr id="33" name="コンテンツ プレースホルダー 6">
                <a:extLst>
                  <a:ext uri="{FF2B5EF4-FFF2-40B4-BE49-F238E27FC236}">
                    <a16:creationId xmlns:a16="http://schemas.microsoft.com/office/drawing/2014/main" id="{2B15EA04-D967-9C10-4897-6A39F9CAC463}"/>
                  </a:ext>
                </a:extLst>
              </p:cNvPr>
              <p:cNvSpPr txBox="1">
                <a:spLocks/>
              </p:cNvSpPr>
              <p:nvPr/>
            </p:nvSpPr>
            <p:spPr>
              <a:xfrm>
                <a:off x="2352155" y="6593801"/>
                <a:ext cx="899999" cy="206057"/>
              </a:xfrm>
              <a:prstGeom prst="rect">
                <a:avLst/>
              </a:prstGeom>
            </p:spPr>
            <p:txBody>
              <a:bodyPr lIns="0" tIns="0" rIns="0" bIns="0"/>
              <a:lstStyle>
                <a:lvl1pPr marL="0" indent="126000" algn="just" defTabSz="1007943" rtl="0" eaLnBrk="1" latinLnBrk="0" hangingPunct="1">
                  <a:lnSpc>
                    <a:spcPct val="150000"/>
                  </a:lnSpc>
                  <a:spcBef>
                    <a:spcPts val="0"/>
                  </a:spcBef>
                  <a:buFont typeface="Arial" panose="020B0604020202020204" pitchFamily="34" charset="0"/>
                  <a:buNone/>
                  <a:tabLst/>
                  <a:defRPr kumimoji="1" sz="900" b="0" kern="1200">
                    <a:solidFill>
                      <a:schemeClr val="tx1"/>
                    </a:solidFill>
                    <a:latin typeface="+mn-ea"/>
                    <a:ea typeface="+mn-ea"/>
                    <a:cs typeface="+mn-cs"/>
                  </a:defRPr>
                </a:lvl1pPr>
                <a:lvl2pPr marL="6350" indent="0" algn="l" defTabSz="1007943" rtl="0" eaLnBrk="1" latinLnBrk="0" hangingPunct="1">
                  <a:lnSpc>
                    <a:spcPct val="100000"/>
                  </a:lnSpc>
                  <a:spcBef>
                    <a:spcPts val="551"/>
                  </a:spcBef>
                  <a:buFont typeface="Arial" panose="020B0604020202020204" pitchFamily="34" charset="0"/>
                  <a:buNone/>
                  <a:tabLst/>
                  <a:defRPr kumimoji="1" sz="1050" b="1" kern="1200">
                    <a:solidFill>
                      <a:schemeClr val="tx1"/>
                    </a:solidFill>
                    <a:latin typeface="+mn-ea"/>
                    <a:ea typeface="+mn-ea"/>
                    <a:cs typeface="+mn-cs"/>
                  </a:defRPr>
                </a:lvl2pPr>
                <a:lvl3pPr marL="6350" indent="0" algn="l" defTabSz="1007943" rtl="0" eaLnBrk="1" latinLnBrk="0" hangingPunct="1">
                  <a:lnSpc>
                    <a:spcPct val="100000"/>
                  </a:lnSpc>
                  <a:spcBef>
                    <a:spcPts val="551"/>
                  </a:spcBef>
                  <a:buFont typeface="Arial" panose="020B0604020202020204" pitchFamily="34" charset="0"/>
                  <a:buNone/>
                  <a:tabLst/>
                  <a:defRPr kumimoji="1" sz="1000" b="1" kern="1200">
                    <a:solidFill>
                      <a:schemeClr val="tx1"/>
                    </a:solidFill>
                    <a:latin typeface="+mn-ea"/>
                    <a:ea typeface="+mn-ea"/>
                    <a:cs typeface="+mn-cs"/>
                  </a:defRPr>
                </a:lvl3pPr>
                <a:lvl4pPr marL="6350" indent="0" algn="l" defTabSz="1007943" rtl="0" eaLnBrk="1" latinLnBrk="0" hangingPunct="1">
                  <a:lnSpc>
                    <a:spcPct val="100000"/>
                  </a:lnSpc>
                  <a:spcBef>
                    <a:spcPts val="551"/>
                  </a:spcBef>
                  <a:buFont typeface="Arial" panose="020B0604020202020204" pitchFamily="34" charset="0"/>
                  <a:buNone/>
                  <a:tabLst/>
                  <a:defRPr kumimoji="1" sz="900" b="1" kern="1200">
                    <a:solidFill>
                      <a:schemeClr val="tx1"/>
                    </a:solidFill>
                    <a:latin typeface="+mn-ea"/>
                    <a:ea typeface="+mn-ea"/>
                    <a:cs typeface="+mn-cs"/>
                  </a:defRPr>
                </a:lvl4pPr>
                <a:lvl5pPr marL="6350" indent="0" algn="l" defTabSz="1007943" rtl="0" eaLnBrk="1" latinLnBrk="0" hangingPunct="1">
                  <a:lnSpc>
                    <a:spcPct val="100000"/>
                  </a:lnSpc>
                  <a:spcBef>
                    <a:spcPts val="551"/>
                  </a:spcBef>
                  <a:buFont typeface="Arial" panose="020B0604020202020204" pitchFamily="34" charset="0"/>
                  <a:buNone/>
                  <a:tabLst/>
                  <a:defRPr kumimoji="1" sz="900" b="1" kern="1200">
                    <a:solidFill>
                      <a:schemeClr val="tx1"/>
                    </a:solidFill>
                    <a:latin typeface="+mn-ea"/>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indent="0" algn="l"/>
                <a:r>
                  <a:rPr lang="ja-JP" altLang="en-US" sz="800" b="1"/>
                  <a:t>商品名・サービス</a:t>
                </a:r>
              </a:p>
            </p:txBody>
          </p:sp>
        </p:grpSp>
      </p:grpSp>
      <p:grpSp>
        <p:nvGrpSpPr>
          <p:cNvPr id="91" name="グループ化 90">
            <a:extLst>
              <a:ext uri="{FF2B5EF4-FFF2-40B4-BE49-F238E27FC236}">
                <a16:creationId xmlns:a16="http://schemas.microsoft.com/office/drawing/2014/main" id="{0318F33C-89DE-8618-AD17-CA3B22031393}"/>
              </a:ext>
            </a:extLst>
          </p:cNvPr>
          <p:cNvGrpSpPr/>
          <p:nvPr/>
        </p:nvGrpSpPr>
        <p:grpSpPr>
          <a:xfrm>
            <a:off x="8138789" y="5080866"/>
            <a:ext cx="1894470" cy="1871730"/>
            <a:chOff x="1363796" y="5040569"/>
            <a:chExt cx="1894470" cy="1732436"/>
          </a:xfrm>
        </p:grpSpPr>
        <p:grpSp>
          <p:nvGrpSpPr>
            <p:cNvPr id="92" name="グループ化 91">
              <a:extLst>
                <a:ext uri="{FF2B5EF4-FFF2-40B4-BE49-F238E27FC236}">
                  <a16:creationId xmlns:a16="http://schemas.microsoft.com/office/drawing/2014/main" id="{8171E0AB-CEE5-986A-CA44-637EB732180F}"/>
                </a:ext>
              </a:extLst>
            </p:cNvPr>
            <p:cNvGrpSpPr/>
            <p:nvPr/>
          </p:nvGrpSpPr>
          <p:grpSpPr>
            <a:xfrm>
              <a:off x="1363796" y="5040569"/>
              <a:ext cx="1894470" cy="808261"/>
              <a:chOff x="1363796" y="5067422"/>
              <a:chExt cx="1894470" cy="808261"/>
            </a:xfrm>
          </p:grpSpPr>
          <p:grpSp>
            <p:nvGrpSpPr>
              <p:cNvPr id="99" name="グループ化 98">
                <a:extLst>
                  <a:ext uri="{FF2B5EF4-FFF2-40B4-BE49-F238E27FC236}">
                    <a16:creationId xmlns:a16="http://schemas.microsoft.com/office/drawing/2014/main" id="{8AC1BDD5-63FA-6A10-6668-19BBC836E09C}"/>
                  </a:ext>
                </a:extLst>
              </p:cNvPr>
              <p:cNvGrpSpPr/>
              <p:nvPr/>
            </p:nvGrpSpPr>
            <p:grpSpPr>
              <a:xfrm>
                <a:off x="1363797" y="5067422"/>
                <a:ext cx="1894469" cy="576000"/>
                <a:chOff x="1354703" y="4969674"/>
                <a:chExt cx="1894469" cy="576000"/>
              </a:xfrm>
            </p:grpSpPr>
            <p:sp>
              <p:nvSpPr>
                <p:cNvPr id="102" name="正方形/長方形 101">
                  <a:extLst>
                    <a:ext uri="{FF2B5EF4-FFF2-40B4-BE49-F238E27FC236}">
                      <a16:creationId xmlns:a16="http://schemas.microsoft.com/office/drawing/2014/main" id="{6104A041-197D-EF25-C3F2-18F03B4C3AB6}"/>
                    </a:ext>
                  </a:extLst>
                </p:cNvPr>
                <p:cNvSpPr/>
                <p:nvPr/>
              </p:nvSpPr>
              <p:spPr>
                <a:xfrm>
                  <a:off x="1354703" y="4969674"/>
                  <a:ext cx="900000" cy="576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3" name="正方形/長方形 102">
                  <a:extLst>
                    <a:ext uri="{FF2B5EF4-FFF2-40B4-BE49-F238E27FC236}">
                      <a16:creationId xmlns:a16="http://schemas.microsoft.com/office/drawing/2014/main" id="{455775C8-9399-BCAB-9DDC-B777E794FD09}"/>
                    </a:ext>
                  </a:extLst>
                </p:cNvPr>
                <p:cNvSpPr/>
                <p:nvPr/>
              </p:nvSpPr>
              <p:spPr>
                <a:xfrm>
                  <a:off x="2349172" y="4969674"/>
                  <a:ext cx="900000" cy="576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00" name="コンテンツ プレースホルダー 6">
                <a:extLst>
                  <a:ext uri="{FF2B5EF4-FFF2-40B4-BE49-F238E27FC236}">
                    <a16:creationId xmlns:a16="http://schemas.microsoft.com/office/drawing/2014/main" id="{FA39FB86-0DD3-C4C3-614C-69886757FF67}"/>
                  </a:ext>
                </a:extLst>
              </p:cNvPr>
              <p:cNvSpPr txBox="1">
                <a:spLocks/>
              </p:cNvSpPr>
              <p:nvPr/>
            </p:nvSpPr>
            <p:spPr>
              <a:xfrm>
                <a:off x="1363796" y="5669626"/>
                <a:ext cx="899999" cy="206057"/>
              </a:xfrm>
              <a:prstGeom prst="rect">
                <a:avLst/>
              </a:prstGeom>
            </p:spPr>
            <p:txBody>
              <a:bodyPr lIns="0" tIns="0" rIns="0" bIns="0"/>
              <a:lstStyle>
                <a:lvl1pPr marL="0" indent="126000" algn="just" defTabSz="1007943" rtl="0" eaLnBrk="1" latinLnBrk="0" hangingPunct="1">
                  <a:lnSpc>
                    <a:spcPct val="150000"/>
                  </a:lnSpc>
                  <a:spcBef>
                    <a:spcPts val="0"/>
                  </a:spcBef>
                  <a:buFont typeface="Arial" panose="020B0604020202020204" pitchFamily="34" charset="0"/>
                  <a:buNone/>
                  <a:tabLst/>
                  <a:defRPr kumimoji="1" sz="900" b="0" kern="1200">
                    <a:solidFill>
                      <a:schemeClr val="tx1"/>
                    </a:solidFill>
                    <a:latin typeface="+mn-ea"/>
                    <a:ea typeface="+mn-ea"/>
                    <a:cs typeface="+mn-cs"/>
                  </a:defRPr>
                </a:lvl1pPr>
                <a:lvl2pPr marL="6350" indent="0" algn="l" defTabSz="1007943" rtl="0" eaLnBrk="1" latinLnBrk="0" hangingPunct="1">
                  <a:lnSpc>
                    <a:spcPct val="100000"/>
                  </a:lnSpc>
                  <a:spcBef>
                    <a:spcPts val="551"/>
                  </a:spcBef>
                  <a:buFont typeface="Arial" panose="020B0604020202020204" pitchFamily="34" charset="0"/>
                  <a:buNone/>
                  <a:tabLst/>
                  <a:defRPr kumimoji="1" sz="1050" b="1" kern="1200">
                    <a:solidFill>
                      <a:schemeClr val="tx1"/>
                    </a:solidFill>
                    <a:latin typeface="+mn-ea"/>
                    <a:ea typeface="+mn-ea"/>
                    <a:cs typeface="+mn-cs"/>
                  </a:defRPr>
                </a:lvl2pPr>
                <a:lvl3pPr marL="6350" indent="0" algn="l" defTabSz="1007943" rtl="0" eaLnBrk="1" latinLnBrk="0" hangingPunct="1">
                  <a:lnSpc>
                    <a:spcPct val="100000"/>
                  </a:lnSpc>
                  <a:spcBef>
                    <a:spcPts val="551"/>
                  </a:spcBef>
                  <a:buFont typeface="Arial" panose="020B0604020202020204" pitchFamily="34" charset="0"/>
                  <a:buNone/>
                  <a:tabLst/>
                  <a:defRPr kumimoji="1" sz="1000" b="1" kern="1200">
                    <a:solidFill>
                      <a:schemeClr val="tx1"/>
                    </a:solidFill>
                    <a:latin typeface="+mn-ea"/>
                    <a:ea typeface="+mn-ea"/>
                    <a:cs typeface="+mn-cs"/>
                  </a:defRPr>
                </a:lvl3pPr>
                <a:lvl4pPr marL="6350" indent="0" algn="l" defTabSz="1007943" rtl="0" eaLnBrk="1" latinLnBrk="0" hangingPunct="1">
                  <a:lnSpc>
                    <a:spcPct val="100000"/>
                  </a:lnSpc>
                  <a:spcBef>
                    <a:spcPts val="551"/>
                  </a:spcBef>
                  <a:buFont typeface="Arial" panose="020B0604020202020204" pitchFamily="34" charset="0"/>
                  <a:buNone/>
                  <a:tabLst/>
                  <a:defRPr kumimoji="1" sz="900" b="1" kern="1200">
                    <a:solidFill>
                      <a:schemeClr val="tx1"/>
                    </a:solidFill>
                    <a:latin typeface="+mn-ea"/>
                    <a:ea typeface="+mn-ea"/>
                    <a:cs typeface="+mn-cs"/>
                  </a:defRPr>
                </a:lvl4pPr>
                <a:lvl5pPr marL="6350" indent="0" algn="l" defTabSz="1007943" rtl="0" eaLnBrk="1" latinLnBrk="0" hangingPunct="1">
                  <a:lnSpc>
                    <a:spcPct val="100000"/>
                  </a:lnSpc>
                  <a:spcBef>
                    <a:spcPts val="551"/>
                  </a:spcBef>
                  <a:buFont typeface="Arial" panose="020B0604020202020204" pitchFamily="34" charset="0"/>
                  <a:buNone/>
                  <a:tabLst/>
                  <a:defRPr kumimoji="1" sz="900" b="1" kern="1200">
                    <a:solidFill>
                      <a:schemeClr val="tx1"/>
                    </a:solidFill>
                    <a:latin typeface="+mn-ea"/>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indent="0" algn="l"/>
                <a:r>
                  <a:rPr lang="ja-JP" altLang="en-US" sz="800" b="1"/>
                  <a:t>商品名・サービス</a:t>
                </a:r>
              </a:p>
            </p:txBody>
          </p:sp>
          <p:sp>
            <p:nvSpPr>
              <p:cNvPr id="101" name="コンテンツ プレースホルダー 6">
                <a:extLst>
                  <a:ext uri="{FF2B5EF4-FFF2-40B4-BE49-F238E27FC236}">
                    <a16:creationId xmlns:a16="http://schemas.microsoft.com/office/drawing/2014/main" id="{15A4C9C6-410B-66AF-D75C-046B15358722}"/>
                  </a:ext>
                </a:extLst>
              </p:cNvPr>
              <p:cNvSpPr txBox="1">
                <a:spLocks/>
              </p:cNvSpPr>
              <p:nvPr/>
            </p:nvSpPr>
            <p:spPr>
              <a:xfrm>
                <a:off x="2352155" y="5669626"/>
                <a:ext cx="899999" cy="206057"/>
              </a:xfrm>
              <a:prstGeom prst="rect">
                <a:avLst/>
              </a:prstGeom>
            </p:spPr>
            <p:txBody>
              <a:bodyPr lIns="0" tIns="0" rIns="0" bIns="0"/>
              <a:lstStyle>
                <a:lvl1pPr marL="0" indent="126000" algn="just" defTabSz="1007943" rtl="0" eaLnBrk="1" latinLnBrk="0" hangingPunct="1">
                  <a:lnSpc>
                    <a:spcPct val="150000"/>
                  </a:lnSpc>
                  <a:spcBef>
                    <a:spcPts val="0"/>
                  </a:spcBef>
                  <a:buFont typeface="Arial" panose="020B0604020202020204" pitchFamily="34" charset="0"/>
                  <a:buNone/>
                  <a:tabLst/>
                  <a:defRPr kumimoji="1" sz="900" b="0" kern="1200">
                    <a:solidFill>
                      <a:schemeClr val="tx1"/>
                    </a:solidFill>
                    <a:latin typeface="+mn-ea"/>
                    <a:ea typeface="+mn-ea"/>
                    <a:cs typeface="+mn-cs"/>
                  </a:defRPr>
                </a:lvl1pPr>
                <a:lvl2pPr marL="6350" indent="0" algn="l" defTabSz="1007943" rtl="0" eaLnBrk="1" latinLnBrk="0" hangingPunct="1">
                  <a:lnSpc>
                    <a:spcPct val="100000"/>
                  </a:lnSpc>
                  <a:spcBef>
                    <a:spcPts val="551"/>
                  </a:spcBef>
                  <a:buFont typeface="Arial" panose="020B0604020202020204" pitchFamily="34" charset="0"/>
                  <a:buNone/>
                  <a:tabLst/>
                  <a:defRPr kumimoji="1" sz="1050" b="1" kern="1200">
                    <a:solidFill>
                      <a:schemeClr val="tx1"/>
                    </a:solidFill>
                    <a:latin typeface="+mn-ea"/>
                    <a:ea typeface="+mn-ea"/>
                    <a:cs typeface="+mn-cs"/>
                  </a:defRPr>
                </a:lvl2pPr>
                <a:lvl3pPr marL="6350" indent="0" algn="l" defTabSz="1007943" rtl="0" eaLnBrk="1" latinLnBrk="0" hangingPunct="1">
                  <a:lnSpc>
                    <a:spcPct val="100000"/>
                  </a:lnSpc>
                  <a:spcBef>
                    <a:spcPts val="551"/>
                  </a:spcBef>
                  <a:buFont typeface="Arial" panose="020B0604020202020204" pitchFamily="34" charset="0"/>
                  <a:buNone/>
                  <a:tabLst/>
                  <a:defRPr kumimoji="1" sz="1000" b="1" kern="1200">
                    <a:solidFill>
                      <a:schemeClr val="tx1"/>
                    </a:solidFill>
                    <a:latin typeface="+mn-ea"/>
                    <a:ea typeface="+mn-ea"/>
                    <a:cs typeface="+mn-cs"/>
                  </a:defRPr>
                </a:lvl3pPr>
                <a:lvl4pPr marL="6350" indent="0" algn="l" defTabSz="1007943" rtl="0" eaLnBrk="1" latinLnBrk="0" hangingPunct="1">
                  <a:lnSpc>
                    <a:spcPct val="100000"/>
                  </a:lnSpc>
                  <a:spcBef>
                    <a:spcPts val="551"/>
                  </a:spcBef>
                  <a:buFont typeface="Arial" panose="020B0604020202020204" pitchFamily="34" charset="0"/>
                  <a:buNone/>
                  <a:tabLst/>
                  <a:defRPr kumimoji="1" sz="900" b="1" kern="1200">
                    <a:solidFill>
                      <a:schemeClr val="tx1"/>
                    </a:solidFill>
                    <a:latin typeface="+mn-ea"/>
                    <a:ea typeface="+mn-ea"/>
                    <a:cs typeface="+mn-cs"/>
                  </a:defRPr>
                </a:lvl4pPr>
                <a:lvl5pPr marL="6350" indent="0" algn="l" defTabSz="1007943" rtl="0" eaLnBrk="1" latinLnBrk="0" hangingPunct="1">
                  <a:lnSpc>
                    <a:spcPct val="100000"/>
                  </a:lnSpc>
                  <a:spcBef>
                    <a:spcPts val="551"/>
                  </a:spcBef>
                  <a:buFont typeface="Arial" panose="020B0604020202020204" pitchFamily="34" charset="0"/>
                  <a:buNone/>
                  <a:tabLst/>
                  <a:defRPr kumimoji="1" sz="900" b="1" kern="1200">
                    <a:solidFill>
                      <a:schemeClr val="tx1"/>
                    </a:solidFill>
                    <a:latin typeface="+mn-ea"/>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indent="0" algn="l"/>
                <a:r>
                  <a:rPr lang="ja-JP" altLang="en-US" sz="800" b="1"/>
                  <a:t>商品名・サービス</a:t>
                </a:r>
              </a:p>
            </p:txBody>
          </p:sp>
        </p:grpSp>
        <p:grpSp>
          <p:nvGrpSpPr>
            <p:cNvPr id="93" name="グループ化 92">
              <a:extLst>
                <a:ext uri="{FF2B5EF4-FFF2-40B4-BE49-F238E27FC236}">
                  <a16:creationId xmlns:a16="http://schemas.microsoft.com/office/drawing/2014/main" id="{54737F7A-8E43-DE9F-02AB-74248F503742}"/>
                </a:ext>
              </a:extLst>
            </p:cNvPr>
            <p:cNvGrpSpPr/>
            <p:nvPr/>
          </p:nvGrpSpPr>
          <p:grpSpPr>
            <a:xfrm>
              <a:off x="1363796" y="5990948"/>
              <a:ext cx="1894470" cy="782057"/>
              <a:chOff x="1363796" y="6017801"/>
              <a:chExt cx="1894470" cy="782057"/>
            </a:xfrm>
          </p:grpSpPr>
          <p:grpSp>
            <p:nvGrpSpPr>
              <p:cNvPr id="94" name="グループ化 93">
                <a:extLst>
                  <a:ext uri="{FF2B5EF4-FFF2-40B4-BE49-F238E27FC236}">
                    <a16:creationId xmlns:a16="http://schemas.microsoft.com/office/drawing/2014/main" id="{6B7AD133-19D5-3E70-30CF-875CD9BBA98B}"/>
                  </a:ext>
                </a:extLst>
              </p:cNvPr>
              <p:cNvGrpSpPr/>
              <p:nvPr/>
            </p:nvGrpSpPr>
            <p:grpSpPr>
              <a:xfrm>
                <a:off x="1363797" y="6017801"/>
                <a:ext cx="1894469" cy="576000"/>
                <a:chOff x="1354703" y="4969674"/>
                <a:chExt cx="1894469" cy="576000"/>
              </a:xfrm>
            </p:grpSpPr>
            <p:sp>
              <p:nvSpPr>
                <p:cNvPr id="97" name="正方形/長方形 96">
                  <a:extLst>
                    <a:ext uri="{FF2B5EF4-FFF2-40B4-BE49-F238E27FC236}">
                      <a16:creationId xmlns:a16="http://schemas.microsoft.com/office/drawing/2014/main" id="{A1DCAF2D-4529-6646-D6EA-6AFF960D1D9F}"/>
                    </a:ext>
                  </a:extLst>
                </p:cNvPr>
                <p:cNvSpPr/>
                <p:nvPr/>
              </p:nvSpPr>
              <p:spPr>
                <a:xfrm>
                  <a:off x="1354703" y="4969674"/>
                  <a:ext cx="900000" cy="576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8" name="正方形/長方形 97">
                  <a:extLst>
                    <a:ext uri="{FF2B5EF4-FFF2-40B4-BE49-F238E27FC236}">
                      <a16:creationId xmlns:a16="http://schemas.microsoft.com/office/drawing/2014/main" id="{F062FB33-2606-BF7A-EB38-C589217A2011}"/>
                    </a:ext>
                  </a:extLst>
                </p:cNvPr>
                <p:cNvSpPr/>
                <p:nvPr/>
              </p:nvSpPr>
              <p:spPr>
                <a:xfrm>
                  <a:off x="2349172" y="4969674"/>
                  <a:ext cx="900000" cy="576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95" name="コンテンツ プレースホルダー 6">
                <a:extLst>
                  <a:ext uri="{FF2B5EF4-FFF2-40B4-BE49-F238E27FC236}">
                    <a16:creationId xmlns:a16="http://schemas.microsoft.com/office/drawing/2014/main" id="{799C64C3-D6CB-BDC5-E302-44306251FCB9}"/>
                  </a:ext>
                </a:extLst>
              </p:cNvPr>
              <p:cNvSpPr txBox="1">
                <a:spLocks/>
              </p:cNvSpPr>
              <p:nvPr/>
            </p:nvSpPr>
            <p:spPr>
              <a:xfrm>
                <a:off x="1363796" y="6593801"/>
                <a:ext cx="899999" cy="206057"/>
              </a:xfrm>
              <a:prstGeom prst="rect">
                <a:avLst/>
              </a:prstGeom>
            </p:spPr>
            <p:txBody>
              <a:bodyPr lIns="0" tIns="0" rIns="0" bIns="0"/>
              <a:lstStyle>
                <a:lvl1pPr marL="0" indent="126000" algn="just" defTabSz="1007943" rtl="0" eaLnBrk="1" latinLnBrk="0" hangingPunct="1">
                  <a:lnSpc>
                    <a:spcPct val="150000"/>
                  </a:lnSpc>
                  <a:spcBef>
                    <a:spcPts val="0"/>
                  </a:spcBef>
                  <a:buFont typeface="Arial" panose="020B0604020202020204" pitchFamily="34" charset="0"/>
                  <a:buNone/>
                  <a:tabLst/>
                  <a:defRPr kumimoji="1" sz="900" b="0" kern="1200">
                    <a:solidFill>
                      <a:schemeClr val="tx1"/>
                    </a:solidFill>
                    <a:latin typeface="+mn-ea"/>
                    <a:ea typeface="+mn-ea"/>
                    <a:cs typeface="+mn-cs"/>
                  </a:defRPr>
                </a:lvl1pPr>
                <a:lvl2pPr marL="6350" indent="0" algn="l" defTabSz="1007943" rtl="0" eaLnBrk="1" latinLnBrk="0" hangingPunct="1">
                  <a:lnSpc>
                    <a:spcPct val="100000"/>
                  </a:lnSpc>
                  <a:spcBef>
                    <a:spcPts val="551"/>
                  </a:spcBef>
                  <a:buFont typeface="Arial" panose="020B0604020202020204" pitchFamily="34" charset="0"/>
                  <a:buNone/>
                  <a:tabLst/>
                  <a:defRPr kumimoji="1" sz="1050" b="1" kern="1200">
                    <a:solidFill>
                      <a:schemeClr val="tx1"/>
                    </a:solidFill>
                    <a:latin typeface="+mn-ea"/>
                    <a:ea typeface="+mn-ea"/>
                    <a:cs typeface="+mn-cs"/>
                  </a:defRPr>
                </a:lvl2pPr>
                <a:lvl3pPr marL="6350" indent="0" algn="l" defTabSz="1007943" rtl="0" eaLnBrk="1" latinLnBrk="0" hangingPunct="1">
                  <a:lnSpc>
                    <a:spcPct val="100000"/>
                  </a:lnSpc>
                  <a:spcBef>
                    <a:spcPts val="551"/>
                  </a:spcBef>
                  <a:buFont typeface="Arial" panose="020B0604020202020204" pitchFamily="34" charset="0"/>
                  <a:buNone/>
                  <a:tabLst/>
                  <a:defRPr kumimoji="1" sz="1000" b="1" kern="1200">
                    <a:solidFill>
                      <a:schemeClr val="tx1"/>
                    </a:solidFill>
                    <a:latin typeface="+mn-ea"/>
                    <a:ea typeface="+mn-ea"/>
                    <a:cs typeface="+mn-cs"/>
                  </a:defRPr>
                </a:lvl3pPr>
                <a:lvl4pPr marL="6350" indent="0" algn="l" defTabSz="1007943" rtl="0" eaLnBrk="1" latinLnBrk="0" hangingPunct="1">
                  <a:lnSpc>
                    <a:spcPct val="100000"/>
                  </a:lnSpc>
                  <a:spcBef>
                    <a:spcPts val="551"/>
                  </a:spcBef>
                  <a:buFont typeface="Arial" panose="020B0604020202020204" pitchFamily="34" charset="0"/>
                  <a:buNone/>
                  <a:tabLst/>
                  <a:defRPr kumimoji="1" sz="900" b="1" kern="1200">
                    <a:solidFill>
                      <a:schemeClr val="tx1"/>
                    </a:solidFill>
                    <a:latin typeface="+mn-ea"/>
                    <a:ea typeface="+mn-ea"/>
                    <a:cs typeface="+mn-cs"/>
                  </a:defRPr>
                </a:lvl4pPr>
                <a:lvl5pPr marL="6350" indent="0" algn="l" defTabSz="1007943" rtl="0" eaLnBrk="1" latinLnBrk="0" hangingPunct="1">
                  <a:lnSpc>
                    <a:spcPct val="100000"/>
                  </a:lnSpc>
                  <a:spcBef>
                    <a:spcPts val="551"/>
                  </a:spcBef>
                  <a:buFont typeface="Arial" panose="020B0604020202020204" pitchFamily="34" charset="0"/>
                  <a:buNone/>
                  <a:tabLst/>
                  <a:defRPr kumimoji="1" sz="900" b="1" kern="1200">
                    <a:solidFill>
                      <a:schemeClr val="tx1"/>
                    </a:solidFill>
                    <a:latin typeface="+mn-ea"/>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indent="0" algn="l"/>
                <a:r>
                  <a:rPr lang="ja-JP" altLang="en-US" sz="800" b="1"/>
                  <a:t>商品名・サービス</a:t>
                </a:r>
              </a:p>
            </p:txBody>
          </p:sp>
          <p:sp>
            <p:nvSpPr>
              <p:cNvPr id="96" name="コンテンツ プレースホルダー 6">
                <a:extLst>
                  <a:ext uri="{FF2B5EF4-FFF2-40B4-BE49-F238E27FC236}">
                    <a16:creationId xmlns:a16="http://schemas.microsoft.com/office/drawing/2014/main" id="{C0F62E51-2DE4-9EC2-A20C-2A4269F979CD}"/>
                  </a:ext>
                </a:extLst>
              </p:cNvPr>
              <p:cNvSpPr txBox="1">
                <a:spLocks/>
              </p:cNvSpPr>
              <p:nvPr/>
            </p:nvSpPr>
            <p:spPr>
              <a:xfrm>
                <a:off x="2352155" y="6593801"/>
                <a:ext cx="899999" cy="206057"/>
              </a:xfrm>
              <a:prstGeom prst="rect">
                <a:avLst/>
              </a:prstGeom>
            </p:spPr>
            <p:txBody>
              <a:bodyPr lIns="0" tIns="0" rIns="0" bIns="0"/>
              <a:lstStyle>
                <a:lvl1pPr marL="0" indent="126000" algn="just" defTabSz="1007943" rtl="0" eaLnBrk="1" latinLnBrk="0" hangingPunct="1">
                  <a:lnSpc>
                    <a:spcPct val="150000"/>
                  </a:lnSpc>
                  <a:spcBef>
                    <a:spcPts val="0"/>
                  </a:spcBef>
                  <a:buFont typeface="Arial" panose="020B0604020202020204" pitchFamily="34" charset="0"/>
                  <a:buNone/>
                  <a:tabLst/>
                  <a:defRPr kumimoji="1" sz="900" b="0" kern="1200">
                    <a:solidFill>
                      <a:schemeClr val="tx1"/>
                    </a:solidFill>
                    <a:latin typeface="+mn-ea"/>
                    <a:ea typeface="+mn-ea"/>
                    <a:cs typeface="+mn-cs"/>
                  </a:defRPr>
                </a:lvl1pPr>
                <a:lvl2pPr marL="6350" indent="0" algn="l" defTabSz="1007943" rtl="0" eaLnBrk="1" latinLnBrk="0" hangingPunct="1">
                  <a:lnSpc>
                    <a:spcPct val="100000"/>
                  </a:lnSpc>
                  <a:spcBef>
                    <a:spcPts val="551"/>
                  </a:spcBef>
                  <a:buFont typeface="Arial" panose="020B0604020202020204" pitchFamily="34" charset="0"/>
                  <a:buNone/>
                  <a:tabLst/>
                  <a:defRPr kumimoji="1" sz="1050" b="1" kern="1200">
                    <a:solidFill>
                      <a:schemeClr val="tx1"/>
                    </a:solidFill>
                    <a:latin typeface="+mn-ea"/>
                    <a:ea typeface="+mn-ea"/>
                    <a:cs typeface="+mn-cs"/>
                  </a:defRPr>
                </a:lvl2pPr>
                <a:lvl3pPr marL="6350" indent="0" algn="l" defTabSz="1007943" rtl="0" eaLnBrk="1" latinLnBrk="0" hangingPunct="1">
                  <a:lnSpc>
                    <a:spcPct val="100000"/>
                  </a:lnSpc>
                  <a:spcBef>
                    <a:spcPts val="551"/>
                  </a:spcBef>
                  <a:buFont typeface="Arial" panose="020B0604020202020204" pitchFamily="34" charset="0"/>
                  <a:buNone/>
                  <a:tabLst/>
                  <a:defRPr kumimoji="1" sz="1000" b="1" kern="1200">
                    <a:solidFill>
                      <a:schemeClr val="tx1"/>
                    </a:solidFill>
                    <a:latin typeface="+mn-ea"/>
                    <a:ea typeface="+mn-ea"/>
                    <a:cs typeface="+mn-cs"/>
                  </a:defRPr>
                </a:lvl3pPr>
                <a:lvl4pPr marL="6350" indent="0" algn="l" defTabSz="1007943" rtl="0" eaLnBrk="1" latinLnBrk="0" hangingPunct="1">
                  <a:lnSpc>
                    <a:spcPct val="100000"/>
                  </a:lnSpc>
                  <a:spcBef>
                    <a:spcPts val="551"/>
                  </a:spcBef>
                  <a:buFont typeface="Arial" panose="020B0604020202020204" pitchFamily="34" charset="0"/>
                  <a:buNone/>
                  <a:tabLst/>
                  <a:defRPr kumimoji="1" sz="900" b="1" kern="1200">
                    <a:solidFill>
                      <a:schemeClr val="tx1"/>
                    </a:solidFill>
                    <a:latin typeface="+mn-ea"/>
                    <a:ea typeface="+mn-ea"/>
                    <a:cs typeface="+mn-cs"/>
                  </a:defRPr>
                </a:lvl4pPr>
                <a:lvl5pPr marL="6350" indent="0" algn="l" defTabSz="1007943" rtl="0" eaLnBrk="1" latinLnBrk="0" hangingPunct="1">
                  <a:lnSpc>
                    <a:spcPct val="100000"/>
                  </a:lnSpc>
                  <a:spcBef>
                    <a:spcPts val="551"/>
                  </a:spcBef>
                  <a:buFont typeface="Arial" panose="020B0604020202020204" pitchFamily="34" charset="0"/>
                  <a:buNone/>
                  <a:tabLst/>
                  <a:defRPr kumimoji="1" sz="900" b="1" kern="1200">
                    <a:solidFill>
                      <a:schemeClr val="tx1"/>
                    </a:solidFill>
                    <a:latin typeface="+mn-ea"/>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indent="0" algn="l"/>
                <a:r>
                  <a:rPr lang="ja-JP" altLang="en-US" sz="800" b="1"/>
                  <a:t>商品名・サービス</a:t>
                </a:r>
              </a:p>
            </p:txBody>
          </p:sp>
        </p:grpSp>
      </p:grpSp>
      <p:sp>
        <p:nvSpPr>
          <p:cNvPr id="104" name="テキスト ボックス 103">
            <a:extLst>
              <a:ext uri="{FF2B5EF4-FFF2-40B4-BE49-F238E27FC236}">
                <a16:creationId xmlns:a16="http://schemas.microsoft.com/office/drawing/2014/main" id="{12A24079-D9D4-9E9D-5025-B9586798FD4C}"/>
              </a:ext>
            </a:extLst>
          </p:cNvPr>
          <p:cNvSpPr txBox="1"/>
          <p:nvPr/>
        </p:nvSpPr>
        <p:spPr>
          <a:xfrm>
            <a:off x="874114" y="1911060"/>
            <a:ext cx="9293860" cy="3645244"/>
          </a:xfrm>
          <a:prstGeom prst="rect">
            <a:avLst/>
          </a:prstGeom>
          <a:solidFill>
            <a:schemeClr val="accent5">
              <a:alpha val="80000"/>
            </a:schemeClr>
          </a:solidFill>
        </p:spPr>
        <p:txBody>
          <a:bodyPr wrap="square" lIns="90000" anchor="ctr">
            <a:normAutofit/>
          </a:bodyPr>
          <a:lstStyle/>
          <a:p>
            <a:pPr algn="ctr"/>
            <a:r>
              <a:rPr lang="ja-JP" altLang="en-US" sz="2400" b="1"/>
              <a:t>ビジネスフィールド</a:t>
            </a:r>
          </a:p>
        </p:txBody>
      </p:sp>
      <p:sp>
        <p:nvSpPr>
          <p:cNvPr id="105" name="テキスト ボックス 104">
            <a:extLst>
              <a:ext uri="{FF2B5EF4-FFF2-40B4-BE49-F238E27FC236}">
                <a16:creationId xmlns:a16="http://schemas.microsoft.com/office/drawing/2014/main" id="{ADE22532-9571-ECFA-9193-8509A758E323}"/>
              </a:ext>
            </a:extLst>
          </p:cNvPr>
          <p:cNvSpPr txBox="1"/>
          <p:nvPr/>
        </p:nvSpPr>
        <p:spPr>
          <a:xfrm>
            <a:off x="8434873" y="-837362"/>
            <a:ext cx="2256940" cy="539999"/>
          </a:xfrm>
          <a:prstGeom prst="rect">
            <a:avLst/>
          </a:prstGeom>
          <a:solidFill>
            <a:schemeClr val="accent5"/>
          </a:solidFill>
        </p:spPr>
        <p:txBody>
          <a:bodyPr wrap="square" lIns="90000" anchor="ctr">
            <a:normAutofit/>
          </a:bodyPr>
          <a:lstStyle/>
          <a:p>
            <a:pPr algn="ctr"/>
            <a:r>
              <a:rPr lang="en-US" altLang="ja-JP" sz="2400" b="1" dirty="0"/>
              <a:t>HP</a:t>
            </a:r>
            <a:endParaRPr lang="ja-JP" altLang="en-US" sz="2400" b="1"/>
          </a:p>
        </p:txBody>
      </p:sp>
      <p:sp>
        <p:nvSpPr>
          <p:cNvPr id="106" name="テキスト ボックス 105">
            <a:extLst>
              <a:ext uri="{FF2B5EF4-FFF2-40B4-BE49-F238E27FC236}">
                <a16:creationId xmlns:a16="http://schemas.microsoft.com/office/drawing/2014/main" id="{D8B82CFC-F725-6FA2-D47E-337FA04B71D7}"/>
              </a:ext>
            </a:extLst>
          </p:cNvPr>
          <p:cNvSpPr txBox="1"/>
          <p:nvPr/>
        </p:nvSpPr>
        <p:spPr>
          <a:xfrm>
            <a:off x="8434873" y="-1525748"/>
            <a:ext cx="2256940" cy="539999"/>
          </a:xfrm>
          <a:prstGeom prst="rect">
            <a:avLst/>
          </a:prstGeom>
          <a:solidFill>
            <a:schemeClr val="accent3"/>
          </a:solidFill>
        </p:spPr>
        <p:txBody>
          <a:bodyPr wrap="square" lIns="90000" anchor="ctr">
            <a:normAutofit/>
          </a:bodyPr>
          <a:lstStyle/>
          <a:p>
            <a:pPr algn="ctr"/>
            <a:r>
              <a:rPr lang="ja-JP" altLang="en-US" sz="2400" b="1"/>
              <a:t>決算資料</a:t>
            </a:r>
          </a:p>
        </p:txBody>
      </p:sp>
    </p:spTree>
    <p:extLst>
      <p:ext uri="{BB962C8B-B14F-4D97-AF65-F5344CB8AC3E}">
        <p14:creationId xmlns:p14="http://schemas.microsoft.com/office/powerpoint/2010/main" val="991225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54E4141C-94C5-542B-C7C1-B675A4A18386}"/>
              </a:ext>
            </a:extLst>
          </p:cNvPr>
          <p:cNvSpPr>
            <a:spLocks noGrp="1"/>
          </p:cNvSpPr>
          <p:nvPr>
            <p:ph type="title"/>
          </p:nvPr>
        </p:nvSpPr>
        <p:spPr/>
        <p:txBody>
          <a:bodyPr/>
          <a:lstStyle/>
          <a:p>
            <a:r>
              <a:rPr lang="ja-JP" altLang="en-US"/>
              <a:t>ビジネスモデル・強み</a:t>
            </a:r>
          </a:p>
        </p:txBody>
      </p:sp>
      <p:sp>
        <p:nvSpPr>
          <p:cNvPr id="2" name="スライド番号プレースホルダー 1">
            <a:extLst>
              <a:ext uri="{FF2B5EF4-FFF2-40B4-BE49-F238E27FC236}">
                <a16:creationId xmlns:a16="http://schemas.microsoft.com/office/drawing/2014/main" id="{13BB2CA5-95B1-D684-95F8-D23FE40DDF7A}"/>
              </a:ext>
            </a:extLst>
          </p:cNvPr>
          <p:cNvSpPr>
            <a:spLocks noGrp="1"/>
          </p:cNvSpPr>
          <p:nvPr>
            <p:ph type="sldNum" sz="quarter" idx="4294967295"/>
          </p:nvPr>
        </p:nvSpPr>
        <p:spPr>
          <a:xfrm>
            <a:off x="10175706" y="108000"/>
            <a:ext cx="516107" cy="134928"/>
          </a:xfrm>
        </p:spPr>
        <p:txBody>
          <a:bodyPr/>
          <a:lstStyle/>
          <a:p>
            <a:fld id="{1A11C7B3-75AF-A849-AFD3-EAEBF2CB3BD9}" type="slidenum">
              <a:rPr lang="en-US" altLang="ja-JP"/>
              <a:t>14</a:t>
            </a:fld>
            <a:endParaRPr kumimoji="1" lang="ja-JP" altLang="en-US"/>
          </a:p>
        </p:txBody>
      </p:sp>
      <p:sp>
        <p:nvSpPr>
          <p:cNvPr id="3" name="コンテンツ プレースホルダー 2">
            <a:extLst>
              <a:ext uri="{FF2B5EF4-FFF2-40B4-BE49-F238E27FC236}">
                <a16:creationId xmlns:a16="http://schemas.microsoft.com/office/drawing/2014/main" id="{9601EFBF-25B0-5DD5-AC45-F4397C054A9B}"/>
              </a:ext>
            </a:extLst>
          </p:cNvPr>
          <p:cNvSpPr>
            <a:spLocks noGrp="1"/>
          </p:cNvSpPr>
          <p:nvPr>
            <p:ph sz="quarter" idx="15"/>
          </p:nvPr>
        </p:nvSpPr>
        <p:spPr/>
        <p:txBody>
          <a:bodyPr/>
          <a:lstStyle/>
          <a:p>
            <a:r>
              <a:rPr lang="ja-JP" altLang="en-US"/>
              <a:t>当社は、多岐にわたる事業活動を通じて、お客様のニーズに応え、社会に新たな価値を提供しています。主要な事業は以下の</a:t>
            </a:r>
            <a:r>
              <a:rPr lang="en-US" altLang="ja-JP" dirty="0"/>
              <a:t>4</a:t>
            </a:r>
            <a:r>
              <a:rPr lang="ja-JP" altLang="en-US"/>
              <a:t>つのグループに分かれており、それぞれが専門性とシナジーを発揮しながら、持続的な成長を牽引しています。これら</a:t>
            </a:r>
            <a:r>
              <a:rPr lang="en-US" altLang="ja-JP" dirty="0"/>
              <a:t>4</a:t>
            </a:r>
            <a:r>
              <a:rPr lang="ja-JP" altLang="en-US"/>
              <a:t>つの事業グループがそれぞれの強みを活かし、連携することで、お客様と社会への貢献を最大化し、持続的な成長を実現してまいります。</a:t>
            </a:r>
          </a:p>
          <a:p>
            <a:endParaRPr lang="ja-JP" altLang="en-US"/>
          </a:p>
        </p:txBody>
      </p:sp>
      <p:sp>
        <p:nvSpPr>
          <p:cNvPr id="10" name="テキスト ボックス 9">
            <a:extLst>
              <a:ext uri="{FF2B5EF4-FFF2-40B4-BE49-F238E27FC236}">
                <a16:creationId xmlns:a16="http://schemas.microsoft.com/office/drawing/2014/main" id="{7E8A9437-AFAD-3262-C13C-471E791088FB}"/>
              </a:ext>
            </a:extLst>
          </p:cNvPr>
          <p:cNvSpPr txBox="1"/>
          <p:nvPr/>
        </p:nvSpPr>
        <p:spPr>
          <a:xfrm>
            <a:off x="612669" y="2585400"/>
            <a:ext cx="9293860" cy="3645244"/>
          </a:xfrm>
          <a:prstGeom prst="rect">
            <a:avLst/>
          </a:prstGeom>
          <a:solidFill>
            <a:schemeClr val="accent5">
              <a:alpha val="80000"/>
            </a:schemeClr>
          </a:solidFill>
        </p:spPr>
        <p:txBody>
          <a:bodyPr wrap="square" lIns="90000" anchor="ctr">
            <a:normAutofit/>
          </a:bodyPr>
          <a:lstStyle/>
          <a:p>
            <a:pPr algn="ctr"/>
            <a:r>
              <a:rPr lang="ja-JP" altLang="en-US" sz="2400" b="1"/>
              <a:t>具体的な事業構造、収益創出の仕組み、顧客への価値提供の流れ。</a:t>
            </a:r>
          </a:p>
        </p:txBody>
      </p:sp>
      <p:sp>
        <p:nvSpPr>
          <p:cNvPr id="11" name="テキスト ボックス 10">
            <a:extLst>
              <a:ext uri="{FF2B5EF4-FFF2-40B4-BE49-F238E27FC236}">
                <a16:creationId xmlns:a16="http://schemas.microsoft.com/office/drawing/2014/main" id="{EFF69F86-1587-A810-4C73-917E1A04C2C3}"/>
              </a:ext>
            </a:extLst>
          </p:cNvPr>
          <p:cNvSpPr txBox="1"/>
          <p:nvPr/>
        </p:nvSpPr>
        <p:spPr>
          <a:xfrm>
            <a:off x="8434873" y="-1525748"/>
            <a:ext cx="2256940" cy="539999"/>
          </a:xfrm>
          <a:prstGeom prst="rect">
            <a:avLst/>
          </a:prstGeom>
          <a:solidFill>
            <a:schemeClr val="accent3"/>
          </a:solidFill>
        </p:spPr>
        <p:txBody>
          <a:bodyPr wrap="square" lIns="90000" anchor="ctr">
            <a:normAutofit/>
          </a:bodyPr>
          <a:lstStyle/>
          <a:p>
            <a:pPr algn="ctr"/>
            <a:r>
              <a:rPr lang="ja-JP" altLang="en-US" sz="2400" b="1"/>
              <a:t>決算資料</a:t>
            </a:r>
          </a:p>
        </p:txBody>
      </p:sp>
      <p:sp>
        <p:nvSpPr>
          <p:cNvPr id="12" name="テキスト ボックス 11">
            <a:extLst>
              <a:ext uri="{FF2B5EF4-FFF2-40B4-BE49-F238E27FC236}">
                <a16:creationId xmlns:a16="http://schemas.microsoft.com/office/drawing/2014/main" id="{4C809E99-86DE-96ED-1366-F95CE792B5A9}"/>
              </a:ext>
            </a:extLst>
          </p:cNvPr>
          <p:cNvSpPr txBox="1"/>
          <p:nvPr/>
        </p:nvSpPr>
        <p:spPr>
          <a:xfrm>
            <a:off x="8434873" y="-838422"/>
            <a:ext cx="2256940" cy="539999"/>
          </a:xfrm>
          <a:prstGeom prst="rect">
            <a:avLst/>
          </a:prstGeom>
          <a:solidFill>
            <a:schemeClr val="accent3"/>
          </a:solidFill>
        </p:spPr>
        <p:txBody>
          <a:bodyPr wrap="square" lIns="90000" anchor="ctr">
            <a:normAutofit/>
          </a:bodyPr>
          <a:lstStyle/>
          <a:p>
            <a:pPr algn="ctr"/>
            <a:r>
              <a:rPr lang="ja-JP" altLang="en-US" sz="2400" b="1"/>
              <a:t>中期経営計画</a:t>
            </a:r>
          </a:p>
        </p:txBody>
      </p:sp>
    </p:spTree>
    <p:extLst>
      <p:ext uri="{BB962C8B-B14F-4D97-AF65-F5344CB8AC3E}">
        <p14:creationId xmlns:p14="http://schemas.microsoft.com/office/powerpoint/2010/main" val="1954251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D3264A24-CD10-891E-6504-871B2772AB7C}"/>
              </a:ext>
            </a:extLst>
          </p:cNvPr>
          <p:cNvSpPr/>
          <p:nvPr/>
        </p:nvSpPr>
        <p:spPr>
          <a:xfrm>
            <a:off x="0" y="367096"/>
            <a:ext cx="10691813" cy="7192580"/>
          </a:xfrm>
          <a:prstGeom prst="rect">
            <a:avLst/>
          </a:prstGeom>
          <a:gradFill>
            <a:gsLst>
              <a:gs pos="0">
                <a:schemeClr val="bg1"/>
              </a:gs>
              <a:gs pos="98000">
                <a:schemeClr val="accent1">
                  <a:lumMod val="20000"/>
                  <a:lumOff val="80000"/>
                  <a:alpha val="35483"/>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1BE3AA01-BAD5-01ED-35B8-AD7086EBB3EE}"/>
              </a:ext>
            </a:extLst>
          </p:cNvPr>
          <p:cNvSpPr>
            <a:spLocks noGrp="1"/>
          </p:cNvSpPr>
          <p:nvPr>
            <p:ph type="sldNum" sz="quarter" idx="4294967295"/>
          </p:nvPr>
        </p:nvSpPr>
        <p:spPr>
          <a:xfrm>
            <a:off x="10175706" y="180000"/>
            <a:ext cx="516107" cy="134928"/>
          </a:xfrm>
        </p:spPr>
        <p:txBody>
          <a:bodyPr/>
          <a:lstStyle/>
          <a:p>
            <a:fld id="{1A11C7B3-75AF-A849-AFD3-EAEBF2CB3BD9}" type="slidenum">
              <a:rPr lang="en-US" altLang="ja-JP"/>
              <a:t>15</a:t>
            </a:fld>
            <a:endParaRPr kumimoji="1" lang="ja-JP" altLang="en-US"/>
          </a:p>
        </p:txBody>
      </p:sp>
      <p:sp>
        <p:nvSpPr>
          <p:cNvPr id="4" name="タイトル 3">
            <a:extLst>
              <a:ext uri="{FF2B5EF4-FFF2-40B4-BE49-F238E27FC236}">
                <a16:creationId xmlns:a16="http://schemas.microsoft.com/office/drawing/2014/main" id="{7D374F14-8EAB-C655-3FC6-D0C6FD37EC9C}"/>
              </a:ext>
            </a:extLst>
          </p:cNvPr>
          <p:cNvSpPr>
            <a:spLocks noGrp="1"/>
          </p:cNvSpPr>
          <p:nvPr>
            <p:ph type="title"/>
          </p:nvPr>
        </p:nvSpPr>
        <p:spPr/>
        <p:txBody>
          <a:bodyPr/>
          <a:lstStyle/>
          <a:p>
            <a:r>
              <a:rPr lang="ja-JP" altLang="en-US"/>
              <a:t>重要課題（マテリアリティ）と戦略</a:t>
            </a:r>
          </a:p>
        </p:txBody>
      </p:sp>
      <p:grpSp>
        <p:nvGrpSpPr>
          <p:cNvPr id="3" name="グループ化 2">
            <a:extLst>
              <a:ext uri="{FF2B5EF4-FFF2-40B4-BE49-F238E27FC236}">
                <a16:creationId xmlns:a16="http://schemas.microsoft.com/office/drawing/2014/main" id="{D827DEE9-706C-A8D2-AC34-19E0B7BE45F6}"/>
              </a:ext>
            </a:extLst>
          </p:cNvPr>
          <p:cNvGrpSpPr/>
          <p:nvPr/>
        </p:nvGrpSpPr>
        <p:grpSpPr>
          <a:xfrm>
            <a:off x="-3932808" y="1550861"/>
            <a:ext cx="3719744" cy="378423"/>
            <a:chOff x="-3932808" y="2183907"/>
            <a:chExt cx="3719744" cy="378423"/>
          </a:xfrm>
        </p:grpSpPr>
        <p:sp>
          <p:nvSpPr>
            <p:cNvPr id="9" name="正方形/長方形 8">
              <a:extLst>
                <a:ext uri="{FF2B5EF4-FFF2-40B4-BE49-F238E27FC236}">
                  <a16:creationId xmlns:a16="http://schemas.microsoft.com/office/drawing/2014/main" id="{0F28A4AB-AE27-8EDE-7792-4EA8EE08A703}"/>
                </a:ext>
              </a:extLst>
            </p:cNvPr>
            <p:cNvSpPr/>
            <p:nvPr/>
          </p:nvSpPr>
          <p:spPr>
            <a:xfrm>
              <a:off x="-3932808" y="2183907"/>
              <a:ext cx="3719744" cy="378423"/>
            </a:xfrm>
            <a:prstGeom prst="rect">
              <a:avLst/>
            </a:prstGeom>
            <a:solidFill>
              <a:schemeClr val="bg1"/>
            </a:solidFill>
            <a:ln w="63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a:extLst>
                <a:ext uri="{FF2B5EF4-FFF2-40B4-BE49-F238E27FC236}">
                  <a16:creationId xmlns:a16="http://schemas.microsoft.com/office/drawing/2014/main" id="{459749DA-1DA7-E3FC-3B18-2822978B0AC2}"/>
                </a:ext>
              </a:extLst>
            </p:cNvPr>
            <p:cNvCxnSpPr>
              <a:cxnSpLocks/>
            </p:cNvCxnSpPr>
            <p:nvPr/>
          </p:nvCxnSpPr>
          <p:spPr>
            <a:xfrm>
              <a:off x="-2944167" y="2376386"/>
              <a:ext cx="2586688" cy="0"/>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sp>
          <p:nvSpPr>
            <p:cNvPr id="11" name="タイトル 3">
              <a:extLst>
                <a:ext uri="{FF2B5EF4-FFF2-40B4-BE49-F238E27FC236}">
                  <a16:creationId xmlns:a16="http://schemas.microsoft.com/office/drawing/2014/main" id="{13568116-B601-57C1-F39A-3D0C522B63B4}"/>
                </a:ext>
              </a:extLst>
            </p:cNvPr>
            <p:cNvSpPr txBox="1">
              <a:spLocks/>
            </p:cNvSpPr>
            <p:nvPr/>
          </p:nvSpPr>
          <p:spPr>
            <a:xfrm>
              <a:off x="-3793848" y="2273594"/>
              <a:ext cx="3436369" cy="203276"/>
            </a:xfrm>
            <a:prstGeom prst="rect">
              <a:avLst/>
            </a:prstGeom>
          </p:spPr>
          <p:txBody>
            <a:bodyPr vert="horz" lIns="0" tIns="0" rIns="0" bIns="0" rtlCol="0" anchor="t" anchorCtr="0">
              <a:normAutofit/>
            </a:bodyPr>
            <a:lstStyle>
              <a:lvl1pPr algn="l" defTabSz="1007943" rtl="0" eaLnBrk="1" latinLnBrk="0" hangingPunct="1">
                <a:lnSpc>
                  <a:spcPct val="90000"/>
                </a:lnSpc>
                <a:spcBef>
                  <a:spcPct val="0"/>
                </a:spcBef>
                <a:buNone/>
                <a:defRPr kumimoji="1" sz="1200" b="1" i="0" kern="1200" baseline="0">
                  <a:solidFill>
                    <a:schemeClr val="tx1"/>
                  </a:solidFill>
                  <a:latin typeface="+mn-ea"/>
                  <a:ea typeface="+mn-ea"/>
                  <a:cs typeface="+mj-cs"/>
                </a:defRPr>
              </a:lvl1pPr>
            </a:lstStyle>
            <a:p>
              <a:r>
                <a:rPr lang="ja-JP" altLang="en-US"/>
                <a:t>線幅：</a:t>
              </a:r>
              <a:r>
                <a:rPr lang="en-US" altLang="ja-JP"/>
                <a:t>0.5</a:t>
              </a:r>
              <a:endParaRPr lang="ja-JP" altLang="en-US"/>
            </a:p>
          </p:txBody>
        </p:sp>
      </p:grpSp>
      <p:sp>
        <p:nvSpPr>
          <p:cNvPr id="5" name="テキスト ボックス 4">
            <a:extLst>
              <a:ext uri="{FF2B5EF4-FFF2-40B4-BE49-F238E27FC236}">
                <a16:creationId xmlns:a16="http://schemas.microsoft.com/office/drawing/2014/main" id="{DF254171-F3D7-E2F4-CCB1-8F79EA96788A}"/>
              </a:ext>
            </a:extLst>
          </p:cNvPr>
          <p:cNvSpPr txBox="1"/>
          <p:nvPr/>
        </p:nvSpPr>
        <p:spPr>
          <a:xfrm>
            <a:off x="697407" y="2371552"/>
            <a:ext cx="9293860" cy="3645244"/>
          </a:xfrm>
          <a:prstGeom prst="rect">
            <a:avLst/>
          </a:prstGeom>
          <a:solidFill>
            <a:schemeClr val="accent5">
              <a:alpha val="80000"/>
            </a:schemeClr>
          </a:solidFill>
        </p:spPr>
        <p:txBody>
          <a:bodyPr wrap="square" lIns="90000" anchor="ctr">
            <a:normAutofit/>
          </a:bodyPr>
          <a:lstStyle/>
          <a:p>
            <a:pPr algn="ctr"/>
            <a:r>
              <a:rPr lang="ja-JP" altLang="en-US" sz="2400" b="1"/>
              <a:t>特定した重要課題（サステナビリティに関するものも含む）と、それに対する取り組み方針、</a:t>
            </a:r>
            <a:r>
              <a:rPr lang="en" altLang="ja-JP" sz="2400" b="1" dirty="0"/>
              <a:t>KPI</a:t>
            </a:r>
            <a:r>
              <a:rPr lang="ja-JP" altLang="en" sz="2400" b="1"/>
              <a:t>（</a:t>
            </a:r>
            <a:r>
              <a:rPr lang="ja-JP" altLang="en-US" sz="2400" b="1"/>
              <a:t>あれば）。中期経営計画（数値目標含む）、重点戦略。財務資本戦略。</a:t>
            </a:r>
          </a:p>
        </p:txBody>
      </p:sp>
      <p:sp>
        <p:nvSpPr>
          <p:cNvPr id="6" name="テキスト ボックス 5">
            <a:extLst>
              <a:ext uri="{FF2B5EF4-FFF2-40B4-BE49-F238E27FC236}">
                <a16:creationId xmlns:a16="http://schemas.microsoft.com/office/drawing/2014/main" id="{5EE373D2-2745-4D86-0477-C35FC18F3FC1}"/>
              </a:ext>
            </a:extLst>
          </p:cNvPr>
          <p:cNvSpPr txBox="1"/>
          <p:nvPr/>
        </p:nvSpPr>
        <p:spPr>
          <a:xfrm>
            <a:off x="8434873" y="-1525748"/>
            <a:ext cx="2256940" cy="539999"/>
          </a:xfrm>
          <a:prstGeom prst="rect">
            <a:avLst/>
          </a:prstGeom>
          <a:solidFill>
            <a:schemeClr val="accent3"/>
          </a:solidFill>
        </p:spPr>
        <p:txBody>
          <a:bodyPr wrap="square" lIns="90000" anchor="ctr">
            <a:normAutofit fontScale="70000" lnSpcReduction="20000"/>
          </a:bodyPr>
          <a:lstStyle/>
          <a:p>
            <a:pPr algn="ctr"/>
            <a:r>
              <a:rPr lang="ja-JP" altLang="en-US" sz="2400" b="1"/>
              <a:t>サステナビリティレポート</a:t>
            </a:r>
            <a:r>
              <a:rPr lang="en-US" altLang="ja-JP" sz="2400" b="1" dirty="0"/>
              <a:t>/</a:t>
            </a:r>
            <a:r>
              <a:rPr lang="en" altLang="ja-JP" sz="2400" b="1" dirty="0"/>
              <a:t>ESG</a:t>
            </a:r>
            <a:r>
              <a:rPr lang="ja-JP" altLang="en-US" sz="2400" b="1"/>
              <a:t>レポート</a:t>
            </a:r>
          </a:p>
        </p:txBody>
      </p:sp>
      <p:sp>
        <p:nvSpPr>
          <p:cNvPr id="7" name="テキスト ボックス 6">
            <a:extLst>
              <a:ext uri="{FF2B5EF4-FFF2-40B4-BE49-F238E27FC236}">
                <a16:creationId xmlns:a16="http://schemas.microsoft.com/office/drawing/2014/main" id="{1C3651ED-1863-00CB-35F0-B2521B362D91}"/>
              </a:ext>
            </a:extLst>
          </p:cNvPr>
          <p:cNvSpPr txBox="1"/>
          <p:nvPr/>
        </p:nvSpPr>
        <p:spPr>
          <a:xfrm>
            <a:off x="8434873" y="-838422"/>
            <a:ext cx="2256940" cy="539999"/>
          </a:xfrm>
          <a:prstGeom prst="rect">
            <a:avLst/>
          </a:prstGeom>
          <a:solidFill>
            <a:schemeClr val="accent3"/>
          </a:solidFill>
        </p:spPr>
        <p:txBody>
          <a:bodyPr wrap="square" lIns="90000" anchor="ctr">
            <a:normAutofit fontScale="92500"/>
          </a:bodyPr>
          <a:lstStyle/>
          <a:p>
            <a:pPr algn="ctr"/>
            <a:r>
              <a:rPr lang="ja-JP" altLang="en-US" sz="2400" b="1"/>
              <a:t>有価証券報告書</a:t>
            </a:r>
          </a:p>
        </p:txBody>
      </p:sp>
      <p:sp>
        <p:nvSpPr>
          <p:cNvPr id="13" name="テキスト ボックス 12">
            <a:extLst>
              <a:ext uri="{FF2B5EF4-FFF2-40B4-BE49-F238E27FC236}">
                <a16:creationId xmlns:a16="http://schemas.microsoft.com/office/drawing/2014/main" id="{1DB1BB33-0518-8429-7F4F-0529405BFA31}"/>
              </a:ext>
            </a:extLst>
          </p:cNvPr>
          <p:cNvSpPr txBox="1"/>
          <p:nvPr/>
        </p:nvSpPr>
        <p:spPr>
          <a:xfrm>
            <a:off x="8434873" y="-2206199"/>
            <a:ext cx="2256940" cy="539999"/>
          </a:xfrm>
          <a:prstGeom prst="rect">
            <a:avLst/>
          </a:prstGeom>
          <a:solidFill>
            <a:schemeClr val="accent5"/>
          </a:solidFill>
        </p:spPr>
        <p:txBody>
          <a:bodyPr wrap="square" lIns="90000" anchor="ctr">
            <a:normAutofit/>
          </a:bodyPr>
          <a:lstStyle/>
          <a:p>
            <a:pPr algn="ctr"/>
            <a:r>
              <a:rPr lang="en-US" altLang="ja-JP" sz="2400" b="1" dirty="0"/>
              <a:t>HP</a:t>
            </a:r>
            <a:endParaRPr lang="ja-JP" altLang="en-US" sz="2400" b="1"/>
          </a:p>
        </p:txBody>
      </p:sp>
      <p:sp>
        <p:nvSpPr>
          <p:cNvPr id="14" name="コンテンツ プレースホルダー 10">
            <a:extLst>
              <a:ext uri="{FF2B5EF4-FFF2-40B4-BE49-F238E27FC236}">
                <a16:creationId xmlns:a16="http://schemas.microsoft.com/office/drawing/2014/main" id="{A690FAD9-78A5-8B6D-9A91-F26FA7032A44}"/>
              </a:ext>
            </a:extLst>
          </p:cNvPr>
          <p:cNvSpPr>
            <a:spLocks noGrp="1"/>
          </p:cNvSpPr>
          <p:nvPr>
            <p:ph sz="quarter" idx="15"/>
          </p:nvPr>
        </p:nvSpPr>
        <p:spPr>
          <a:xfrm>
            <a:off x="520700" y="1439863"/>
            <a:ext cx="9650413" cy="596900"/>
          </a:xfrm>
        </p:spPr>
        <p:txBody>
          <a:bodyPr/>
          <a:lstStyle/>
          <a:p>
            <a:r>
              <a:rPr lang="ja-JP" altLang="en-US"/>
              <a:t>当社は、持続可能な社会の実現と企業価値向上を両立させるため、事業活動における重要課題（マテリアリティ）を特定しています。これは、ステークホルダーの皆様からの期待と、当社事業にとっての重要性を多角的に評価し、経営戦略と紐づけることで、持続的な成長と社会への貢献を最大化するための羅針盤となります。</a:t>
            </a:r>
          </a:p>
          <a:p>
            <a:r>
              <a:rPr lang="ja-JP" altLang="en-US"/>
              <a:t>特定されたマテリアリティは、定期的に見直しを行い、社会情勢や事業環境の変化に対応しながら、その取り組みを強化していきます。</a:t>
            </a:r>
          </a:p>
          <a:p>
            <a:endParaRPr lang="ja-JP" altLang="en-US"/>
          </a:p>
        </p:txBody>
      </p:sp>
    </p:spTree>
    <p:extLst>
      <p:ext uri="{BB962C8B-B14F-4D97-AF65-F5344CB8AC3E}">
        <p14:creationId xmlns:p14="http://schemas.microsoft.com/office/powerpoint/2010/main" val="396940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F24EEDF6-4E8E-AED7-1C51-E653D1391005}"/>
              </a:ext>
            </a:extLst>
          </p:cNvPr>
          <p:cNvSpPr/>
          <p:nvPr/>
        </p:nvSpPr>
        <p:spPr>
          <a:xfrm>
            <a:off x="0" y="367096"/>
            <a:ext cx="10691813" cy="7192580"/>
          </a:xfrm>
          <a:prstGeom prst="rect">
            <a:avLst/>
          </a:prstGeom>
          <a:gradFill>
            <a:gsLst>
              <a:gs pos="0">
                <a:schemeClr val="bg1"/>
              </a:gs>
              <a:gs pos="98000">
                <a:schemeClr val="accent1">
                  <a:lumMod val="20000"/>
                  <a:lumOff val="80000"/>
                  <a:alpha val="35483"/>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3">
            <a:extLst>
              <a:ext uri="{FF2B5EF4-FFF2-40B4-BE49-F238E27FC236}">
                <a16:creationId xmlns:a16="http://schemas.microsoft.com/office/drawing/2014/main" id="{57947233-AD39-203F-AB5C-C46D17D8A88F}"/>
              </a:ext>
            </a:extLst>
          </p:cNvPr>
          <p:cNvSpPr>
            <a:spLocks noGrp="1"/>
          </p:cNvSpPr>
          <p:nvPr>
            <p:ph type="title"/>
          </p:nvPr>
        </p:nvSpPr>
        <p:spPr/>
        <p:txBody>
          <a:bodyPr/>
          <a:lstStyle/>
          <a:p>
            <a:r>
              <a:rPr lang="ja-JP" altLang="en-US"/>
              <a:t>リスクと機会</a:t>
            </a:r>
          </a:p>
        </p:txBody>
      </p:sp>
      <p:sp>
        <p:nvSpPr>
          <p:cNvPr id="2" name="スライド番号プレースホルダー 1">
            <a:extLst>
              <a:ext uri="{FF2B5EF4-FFF2-40B4-BE49-F238E27FC236}">
                <a16:creationId xmlns:a16="http://schemas.microsoft.com/office/drawing/2014/main" id="{4984F402-843A-27DF-480C-D52B2318B736}"/>
              </a:ext>
            </a:extLst>
          </p:cNvPr>
          <p:cNvSpPr>
            <a:spLocks noGrp="1"/>
          </p:cNvSpPr>
          <p:nvPr>
            <p:ph type="sldNum" sz="quarter" idx="4294967295"/>
          </p:nvPr>
        </p:nvSpPr>
        <p:spPr>
          <a:xfrm>
            <a:off x="10175706" y="108000"/>
            <a:ext cx="516107" cy="134928"/>
          </a:xfrm>
        </p:spPr>
        <p:txBody>
          <a:bodyPr/>
          <a:lstStyle/>
          <a:p>
            <a:fld id="{1A11C7B3-75AF-A849-AFD3-EAEBF2CB3BD9}" type="slidenum">
              <a:rPr lang="en-US" altLang="ja-JP"/>
              <a:t>16</a:t>
            </a:fld>
            <a:endParaRPr kumimoji="1" lang="ja-JP" altLang="en-US"/>
          </a:p>
        </p:txBody>
      </p:sp>
      <p:sp>
        <p:nvSpPr>
          <p:cNvPr id="3" name="コンテンツ プレースホルダー 2">
            <a:extLst>
              <a:ext uri="{FF2B5EF4-FFF2-40B4-BE49-F238E27FC236}">
                <a16:creationId xmlns:a16="http://schemas.microsoft.com/office/drawing/2014/main" id="{BDDAE852-CC5A-F7AA-1A8F-74CED08021F1}"/>
              </a:ext>
            </a:extLst>
          </p:cNvPr>
          <p:cNvSpPr txBox="1">
            <a:spLocks/>
          </p:cNvSpPr>
          <p:nvPr/>
        </p:nvSpPr>
        <p:spPr>
          <a:xfrm>
            <a:off x="520700" y="1439863"/>
            <a:ext cx="9650413" cy="596900"/>
          </a:xfrm>
          <a:prstGeom prst="rect">
            <a:avLst/>
          </a:prstGeom>
        </p:spPr>
        <p:txBody>
          <a:bodyPr lIns="0" tIns="0" rIns="0" bIns="0"/>
          <a:lstStyle>
            <a:lvl1pPr marL="0" indent="126000" algn="just" defTabSz="1007943" rtl="0" eaLnBrk="1" latinLnBrk="0" hangingPunct="1">
              <a:lnSpc>
                <a:spcPct val="150000"/>
              </a:lnSpc>
              <a:spcBef>
                <a:spcPts val="0"/>
              </a:spcBef>
              <a:buFont typeface="Arial" panose="020B0604020202020204" pitchFamily="34" charset="0"/>
              <a:buNone/>
              <a:tabLst/>
              <a:defRPr kumimoji="1" sz="900" b="0" kern="1200">
                <a:solidFill>
                  <a:schemeClr val="tx1"/>
                </a:solidFill>
                <a:latin typeface="+mn-ea"/>
                <a:ea typeface="+mn-ea"/>
                <a:cs typeface="+mn-cs"/>
              </a:defRPr>
            </a:lvl1pPr>
            <a:lvl2pPr marL="6350" indent="0" algn="l" defTabSz="1007943" rtl="0" eaLnBrk="1" latinLnBrk="0" hangingPunct="1">
              <a:lnSpc>
                <a:spcPct val="100000"/>
              </a:lnSpc>
              <a:spcBef>
                <a:spcPts val="551"/>
              </a:spcBef>
              <a:buFont typeface="Arial" panose="020B0604020202020204" pitchFamily="34" charset="0"/>
              <a:buNone/>
              <a:tabLst/>
              <a:defRPr kumimoji="1" sz="1050" b="1" kern="1200">
                <a:solidFill>
                  <a:schemeClr val="tx1"/>
                </a:solidFill>
                <a:latin typeface="+mn-ea"/>
                <a:ea typeface="+mn-ea"/>
                <a:cs typeface="+mn-cs"/>
              </a:defRPr>
            </a:lvl2pPr>
            <a:lvl3pPr marL="6350" indent="0" algn="l" defTabSz="1007943" rtl="0" eaLnBrk="1" latinLnBrk="0" hangingPunct="1">
              <a:lnSpc>
                <a:spcPct val="100000"/>
              </a:lnSpc>
              <a:spcBef>
                <a:spcPts val="551"/>
              </a:spcBef>
              <a:buFont typeface="Arial" panose="020B0604020202020204" pitchFamily="34" charset="0"/>
              <a:buNone/>
              <a:tabLst/>
              <a:defRPr kumimoji="1" sz="1000" b="1" kern="1200">
                <a:solidFill>
                  <a:schemeClr val="tx1"/>
                </a:solidFill>
                <a:latin typeface="+mn-ea"/>
                <a:ea typeface="+mn-ea"/>
                <a:cs typeface="+mn-cs"/>
              </a:defRPr>
            </a:lvl3pPr>
            <a:lvl4pPr marL="6350" indent="0" algn="l" defTabSz="1007943" rtl="0" eaLnBrk="1" latinLnBrk="0" hangingPunct="1">
              <a:lnSpc>
                <a:spcPct val="100000"/>
              </a:lnSpc>
              <a:spcBef>
                <a:spcPts val="551"/>
              </a:spcBef>
              <a:buFont typeface="Arial" panose="020B0604020202020204" pitchFamily="34" charset="0"/>
              <a:buNone/>
              <a:tabLst/>
              <a:defRPr kumimoji="1" sz="900" b="1" kern="1200">
                <a:solidFill>
                  <a:schemeClr val="tx1"/>
                </a:solidFill>
                <a:latin typeface="+mn-ea"/>
                <a:ea typeface="+mn-ea"/>
                <a:cs typeface="+mn-cs"/>
              </a:defRPr>
            </a:lvl4pPr>
            <a:lvl5pPr marL="6350" indent="0" algn="l" defTabSz="1007943" rtl="0" eaLnBrk="1" latinLnBrk="0" hangingPunct="1">
              <a:lnSpc>
                <a:spcPct val="100000"/>
              </a:lnSpc>
              <a:spcBef>
                <a:spcPts val="551"/>
              </a:spcBef>
              <a:buFont typeface="Arial" panose="020B0604020202020204" pitchFamily="34" charset="0"/>
              <a:buNone/>
              <a:tabLst/>
              <a:defRPr kumimoji="1" sz="900" b="1" kern="1200">
                <a:solidFill>
                  <a:schemeClr val="tx1"/>
                </a:solidFill>
                <a:latin typeface="+mn-ea"/>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a:t>当社は、持続可能な社会の実現と企業価値向上を両立させるため、事業活動における重要課題（マテリアリティ）を特定しています。これは、ステークホルダーの皆様からの期待と、当社事業にとっての重要性を多角的に評価し、経営戦略と紐づけることで、持続的な成長と社会への貢献を最大化するための羅針盤となります。</a:t>
            </a:r>
          </a:p>
          <a:p>
            <a:r>
              <a:rPr lang="ja-JP" altLang="en-US"/>
              <a:t>特定されたマテリアリティは、定期的に見直しを行い、社会情勢や事業環境の変化に対応しながら、その取り組みを強化していきます。</a:t>
            </a:r>
          </a:p>
        </p:txBody>
      </p:sp>
      <p:sp>
        <p:nvSpPr>
          <p:cNvPr id="5" name="テキスト ボックス 4">
            <a:extLst>
              <a:ext uri="{FF2B5EF4-FFF2-40B4-BE49-F238E27FC236}">
                <a16:creationId xmlns:a16="http://schemas.microsoft.com/office/drawing/2014/main" id="{7FA4A0FB-ECBC-7584-4530-04AAC4985916}"/>
              </a:ext>
            </a:extLst>
          </p:cNvPr>
          <p:cNvSpPr txBox="1"/>
          <p:nvPr/>
        </p:nvSpPr>
        <p:spPr>
          <a:xfrm>
            <a:off x="697407" y="2702282"/>
            <a:ext cx="9293860" cy="3645244"/>
          </a:xfrm>
          <a:prstGeom prst="rect">
            <a:avLst/>
          </a:prstGeom>
          <a:solidFill>
            <a:schemeClr val="accent5">
              <a:alpha val="80000"/>
            </a:schemeClr>
          </a:solidFill>
        </p:spPr>
        <p:txBody>
          <a:bodyPr wrap="square" lIns="90000" anchor="ctr">
            <a:normAutofit/>
          </a:bodyPr>
          <a:lstStyle/>
          <a:p>
            <a:pPr algn="ctr"/>
            <a:r>
              <a:rPr lang="ja-JP" altLang="en-US" sz="2400" b="1"/>
              <a:t>貴社を取り巻く主要な外部環境（市場トレンド、規制、社会動向など）と、貴社の強み・弱み、機会・脅威（</a:t>
            </a:r>
            <a:r>
              <a:rPr lang="en" altLang="ja-JP" sz="2400" b="1" dirty="0"/>
              <a:t>SWOT</a:t>
            </a:r>
            <a:r>
              <a:rPr lang="ja-JP" altLang="en-US" sz="2400" b="1"/>
              <a:t>の要点など）。</a:t>
            </a:r>
          </a:p>
        </p:txBody>
      </p:sp>
      <p:sp>
        <p:nvSpPr>
          <p:cNvPr id="6" name="テキスト ボックス 5">
            <a:extLst>
              <a:ext uri="{FF2B5EF4-FFF2-40B4-BE49-F238E27FC236}">
                <a16:creationId xmlns:a16="http://schemas.microsoft.com/office/drawing/2014/main" id="{C7A1DC1C-40FF-4996-A3F2-CD08E9799008}"/>
              </a:ext>
            </a:extLst>
          </p:cNvPr>
          <p:cNvSpPr txBox="1"/>
          <p:nvPr/>
        </p:nvSpPr>
        <p:spPr>
          <a:xfrm>
            <a:off x="8434873" y="-838422"/>
            <a:ext cx="2256940" cy="539999"/>
          </a:xfrm>
          <a:prstGeom prst="rect">
            <a:avLst/>
          </a:prstGeom>
          <a:solidFill>
            <a:schemeClr val="accent3"/>
          </a:solidFill>
        </p:spPr>
        <p:txBody>
          <a:bodyPr wrap="square" lIns="90000" anchor="ctr">
            <a:normAutofit/>
          </a:bodyPr>
          <a:lstStyle/>
          <a:p>
            <a:pPr algn="ctr"/>
            <a:r>
              <a:rPr lang="ja-JP" altLang="en-US" sz="2400" b="1"/>
              <a:t>中期経営計画</a:t>
            </a:r>
          </a:p>
        </p:txBody>
      </p:sp>
      <p:sp>
        <p:nvSpPr>
          <p:cNvPr id="7" name="テキスト ボックス 6">
            <a:extLst>
              <a:ext uri="{FF2B5EF4-FFF2-40B4-BE49-F238E27FC236}">
                <a16:creationId xmlns:a16="http://schemas.microsoft.com/office/drawing/2014/main" id="{B9DF8750-76D4-488B-A8DF-1EE5196222E2}"/>
              </a:ext>
            </a:extLst>
          </p:cNvPr>
          <p:cNvSpPr txBox="1"/>
          <p:nvPr/>
        </p:nvSpPr>
        <p:spPr>
          <a:xfrm>
            <a:off x="8434873" y="-1526635"/>
            <a:ext cx="2256940" cy="539999"/>
          </a:xfrm>
          <a:prstGeom prst="rect">
            <a:avLst/>
          </a:prstGeom>
          <a:solidFill>
            <a:schemeClr val="accent3"/>
          </a:solidFill>
        </p:spPr>
        <p:txBody>
          <a:bodyPr wrap="square" lIns="90000" anchor="ctr">
            <a:normAutofit fontScale="92500"/>
          </a:bodyPr>
          <a:lstStyle/>
          <a:p>
            <a:pPr algn="ctr"/>
            <a:r>
              <a:rPr lang="ja-JP" altLang="en-US" sz="2400" b="1"/>
              <a:t>有価証券報告書</a:t>
            </a:r>
          </a:p>
        </p:txBody>
      </p:sp>
    </p:spTree>
    <p:extLst>
      <p:ext uri="{BB962C8B-B14F-4D97-AF65-F5344CB8AC3E}">
        <p14:creationId xmlns:p14="http://schemas.microsoft.com/office/powerpoint/2010/main" val="1670114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93A64A5C-898C-C83C-BEA4-F6F260511E30}"/>
              </a:ext>
            </a:extLst>
          </p:cNvPr>
          <p:cNvSpPr/>
          <p:nvPr/>
        </p:nvSpPr>
        <p:spPr>
          <a:xfrm>
            <a:off x="0" y="367096"/>
            <a:ext cx="10691813" cy="7192580"/>
          </a:xfrm>
          <a:prstGeom prst="rect">
            <a:avLst/>
          </a:prstGeom>
          <a:gradFill>
            <a:gsLst>
              <a:gs pos="0">
                <a:schemeClr val="bg1"/>
              </a:gs>
              <a:gs pos="98000">
                <a:schemeClr val="accent1">
                  <a:lumMod val="20000"/>
                  <a:lumOff val="80000"/>
                  <a:alpha val="35483"/>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074F4BB4-AC96-B379-728A-FE76ABBFCD97}"/>
              </a:ext>
            </a:extLst>
          </p:cNvPr>
          <p:cNvSpPr/>
          <p:nvPr/>
        </p:nvSpPr>
        <p:spPr>
          <a:xfrm>
            <a:off x="520700" y="2160000"/>
            <a:ext cx="2196000" cy="3049696"/>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3">
            <a:extLst>
              <a:ext uri="{FF2B5EF4-FFF2-40B4-BE49-F238E27FC236}">
                <a16:creationId xmlns:a16="http://schemas.microsoft.com/office/drawing/2014/main" id="{CF5A9601-9CBE-3A1B-9675-6848DB72794C}"/>
              </a:ext>
            </a:extLst>
          </p:cNvPr>
          <p:cNvSpPr>
            <a:spLocks noGrp="1"/>
          </p:cNvSpPr>
          <p:nvPr>
            <p:ph type="title"/>
          </p:nvPr>
        </p:nvSpPr>
        <p:spPr/>
        <p:txBody>
          <a:bodyPr/>
          <a:lstStyle/>
          <a:p>
            <a:r>
              <a:rPr lang="ja-JP" altLang="en-US"/>
              <a:t>経営資本　</a:t>
            </a:r>
          </a:p>
        </p:txBody>
      </p:sp>
      <p:sp>
        <p:nvSpPr>
          <p:cNvPr id="2" name="スライド番号プレースホルダー 1">
            <a:extLst>
              <a:ext uri="{FF2B5EF4-FFF2-40B4-BE49-F238E27FC236}">
                <a16:creationId xmlns:a16="http://schemas.microsoft.com/office/drawing/2014/main" id="{38EB24C9-4F9B-79EC-E47B-14C13BAC58F4}"/>
              </a:ext>
            </a:extLst>
          </p:cNvPr>
          <p:cNvSpPr>
            <a:spLocks noGrp="1"/>
          </p:cNvSpPr>
          <p:nvPr>
            <p:ph type="sldNum" sz="quarter" idx="4294967295"/>
          </p:nvPr>
        </p:nvSpPr>
        <p:spPr>
          <a:xfrm>
            <a:off x="10175706" y="108000"/>
            <a:ext cx="516107" cy="134928"/>
          </a:xfrm>
        </p:spPr>
        <p:txBody>
          <a:bodyPr/>
          <a:lstStyle/>
          <a:p>
            <a:fld id="{1A11C7B3-75AF-A849-AFD3-EAEBF2CB3BD9}" type="slidenum">
              <a:rPr lang="en-US" altLang="ja-JP"/>
              <a:t>17</a:t>
            </a:fld>
            <a:endParaRPr kumimoji="1" lang="ja-JP" altLang="en-US"/>
          </a:p>
        </p:txBody>
      </p:sp>
      <p:sp>
        <p:nvSpPr>
          <p:cNvPr id="3" name="コンテンツ プレースホルダー 2">
            <a:extLst>
              <a:ext uri="{FF2B5EF4-FFF2-40B4-BE49-F238E27FC236}">
                <a16:creationId xmlns:a16="http://schemas.microsoft.com/office/drawing/2014/main" id="{F597BF86-8AC5-C8DC-C4F5-DD0F8FE88CB6}"/>
              </a:ext>
            </a:extLst>
          </p:cNvPr>
          <p:cNvSpPr>
            <a:spLocks noGrp="1"/>
          </p:cNvSpPr>
          <p:nvPr>
            <p:ph sz="quarter" idx="15"/>
          </p:nvPr>
        </p:nvSpPr>
        <p:spPr/>
        <p:txBody>
          <a:bodyPr/>
          <a:lstStyle/>
          <a:p>
            <a:r>
              <a:rPr lang="ja-JP" altLang="en-US"/>
              <a:t>当社は、持続的な企業価値の向上と社会への貢献を目指し、多岐にわたる経営資本を効果的に活用しています。これらの資本は、事業活動の基盤を形成し、革新と成長を推進するための重要な源泉となります。ここでは、当社の主要な経営資本とその価値創造における役割についてご説明します。</a:t>
            </a:r>
          </a:p>
        </p:txBody>
      </p:sp>
      <p:sp>
        <p:nvSpPr>
          <p:cNvPr id="24" name="正方形/長方形 23">
            <a:extLst>
              <a:ext uri="{FF2B5EF4-FFF2-40B4-BE49-F238E27FC236}">
                <a16:creationId xmlns:a16="http://schemas.microsoft.com/office/drawing/2014/main" id="{68CCCC30-5046-EDBF-8019-B8DF543DDE1C}"/>
              </a:ext>
            </a:extLst>
          </p:cNvPr>
          <p:cNvSpPr/>
          <p:nvPr/>
        </p:nvSpPr>
        <p:spPr>
          <a:xfrm>
            <a:off x="3019035" y="2159999"/>
            <a:ext cx="2196000" cy="304969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3B182E7E-8980-EC44-662E-4A920F055AC1}"/>
              </a:ext>
            </a:extLst>
          </p:cNvPr>
          <p:cNvSpPr/>
          <p:nvPr/>
        </p:nvSpPr>
        <p:spPr>
          <a:xfrm>
            <a:off x="5517370" y="2160000"/>
            <a:ext cx="2196000" cy="3049698"/>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E859BDE8-C9F9-7381-E9C1-8C69F1CB5603}"/>
              </a:ext>
            </a:extLst>
          </p:cNvPr>
          <p:cNvSpPr/>
          <p:nvPr/>
        </p:nvSpPr>
        <p:spPr>
          <a:xfrm>
            <a:off x="7979705" y="2160000"/>
            <a:ext cx="2196000" cy="3049698"/>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62BECF3A-3F77-A4B2-5191-FCCD9BB0B26C}"/>
              </a:ext>
            </a:extLst>
          </p:cNvPr>
          <p:cNvSpPr/>
          <p:nvPr/>
        </p:nvSpPr>
        <p:spPr>
          <a:xfrm>
            <a:off x="520700" y="5386741"/>
            <a:ext cx="9647274" cy="178855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0DC08C18-6422-2AE6-AB8B-334A599C0578}"/>
              </a:ext>
            </a:extLst>
          </p:cNvPr>
          <p:cNvSpPr txBox="1"/>
          <p:nvPr/>
        </p:nvSpPr>
        <p:spPr>
          <a:xfrm>
            <a:off x="697407" y="2702282"/>
            <a:ext cx="9293860" cy="3645244"/>
          </a:xfrm>
          <a:prstGeom prst="rect">
            <a:avLst/>
          </a:prstGeom>
          <a:solidFill>
            <a:schemeClr val="accent5">
              <a:alpha val="80000"/>
            </a:schemeClr>
          </a:solidFill>
        </p:spPr>
        <p:txBody>
          <a:bodyPr wrap="square" lIns="90000" anchor="ctr">
            <a:normAutofit/>
          </a:bodyPr>
          <a:lstStyle/>
          <a:p>
            <a:pPr algn="ctr"/>
            <a:r>
              <a:rPr lang="ja-JP" altLang="en-US" sz="2400" b="1"/>
              <a:t>財務資本、人的資本、知的資本、自然資本、社会関係資本などの概要と、主要なステークホルダー（顧客、従業員、株主、サプライヤー、地域社会など）との関わり。</a:t>
            </a:r>
          </a:p>
        </p:txBody>
      </p:sp>
      <p:sp>
        <p:nvSpPr>
          <p:cNvPr id="6" name="テキスト ボックス 5">
            <a:extLst>
              <a:ext uri="{FF2B5EF4-FFF2-40B4-BE49-F238E27FC236}">
                <a16:creationId xmlns:a16="http://schemas.microsoft.com/office/drawing/2014/main" id="{72A47BC3-840F-2764-BB59-245F97FA1EC8}"/>
              </a:ext>
            </a:extLst>
          </p:cNvPr>
          <p:cNvSpPr txBox="1"/>
          <p:nvPr/>
        </p:nvSpPr>
        <p:spPr>
          <a:xfrm>
            <a:off x="8434873" y="-1525748"/>
            <a:ext cx="2256940" cy="539999"/>
          </a:xfrm>
          <a:prstGeom prst="rect">
            <a:avLst/>
          </a:prstGeom>
          <a:solidFill>
            <a:schemeClr val="accent3"/>
          </a:solidFill>
        </p:spPr>
        <p:txBody>
          <a:bodyPr wrap="square" lIns="90000" anchor="ctr">
            <a:normAutofit fontScale="70000" lnSpcReduction="20000"/>
          </a:bodyPr>
          <a:lstStyle/>
          <a:p>
            <a:pPr algn="ctr"/>
            <a:r>
              <a:rPr lang="ja-JP" altLang="en-US" sz="2400" b="1"/>
              <a:t>サステナビリティレポート</a:t>
            </a:r>
            <a:r>
              <a:rPr lang="en-US" altLang="ja-JP" sz="2400" b="1" dirty="0"/>
              <a:t>/</a:t>
            </a:r>
            <a:r>
              <a:rPr lang="en" altLang="ja-JP" sz="2400" b="1" dirty="0"/>
              <a:t>ESG</a:t>
            </a:r>
            <a:r>
              <a:rPr lang="ja-JP" altLang="en-US" sz="2400" b="1"/>
              <a:t>レポート</a:t>
            </a:r>
          </a:p>
        </p:txBody>
      </p:sp>
      <p:sp>
        <p:nvSpPr>
          <p:cNvPr id="7" name="テキスト ボックス 6">
            <a:extLst>
              <a:ext uri="{FF2B5EF4-FFF2-40B4-BE49-F238E27FC236}">
                <a16:creationId xmlns:a16="http://schemas.microsoft.com/office/drawing/2014/main" id="{2FA1414C-B6D6-1F51-74B2-3A637E23E3B0}"/>
              </a:ext>
            </a:extLst>
          </p:cNvPr>
          <p:cNvSpPr txBox="1"/>
          <p:nvPr/>
        </p:nvSpPr>
        <p:spPr>
          <a:xfrm>
            <a:off x="8434873" y="-838422"/>
            <a:ext cx="2256940" cy="539999"/>
          </a:xfrm>
          <a:prstGeom prst="rect">
            <a:avLst/>
          </a:prstGeom>
          <a:solidFill>
            <a:schemeClr val="accent3"/>
          </a:solidFill>
        </p:spPr>
        <p:txBody>
          <a:bodyPr wrap="square" lIns="90000" anchor="ctr">
            <a:normAutofit fontScale="92500"/>
          </a:bodyPr>
          <a:lstStyle/>
          <a:p>
            <a:pPr algn="ctr"/>
            <a:r>
              <a:rPr lang="ja-JP" altLang="en-US" sz="2400" b="1"/>
              <a:t>有価証券報告書</a:t>
            </a:r>
          </a:p>
        </p:txBody>
      </p:sp>
      <p:sp>
        <p:nvSpPr>
          <p:cNvPr id="9" name="テキスト ボックス 8">
            <a:extLst>
              <a:ext uri="{FF2B5EF4-FFF2-40B4-BE49-F238E27FC236}">
                <a16:creationId xmlns:a16="http://schemas.microsoft.com/office/drawing/2014/main" id="{DAF0BA2A-1165-57F5-D484-1649991C1BBD}"/>
              </a:ext>
            </a:extLst>
          </p:cNvPr>
          <p:cNvSpPr txBox="1"/>
          <p:nvPr/>
        </p:nvSpPr>
        <p:spPr>
          <a:xfrm>
            <a:off x="8434873" y="-2206199"/>
            <a:ext cx="2256940" cy="539999"/>
          </a:xfrm>
          <a:prstGeom prst="rect">
            <a:avLst/>
          </a:prstGeom>
          <a:solidFill>
            <a:schemeClr val="accent5"/>
          </a:solidFill>
        </p:spPr>
        <p:txBody>
          <a:bodyPr wrap="square" lIns="90000" anchor="ctr">
            <a:normAutofit/>
          </a:bodyPr>
          <a:lstStyle/>
          <a:p>
            <a:pPr algn="ctr"/>
            <a:r>
              <a:rPr lang="en-US" altLang="ja-JP" sz="2400" b="1" dirty="0"/>
              <a:t>HP</a:t>
            </a:r>
            <a:endParaRPr lang="ja-JP" altLang="en-US" sz="2400" b="1"/>
          </a:p>
        </p:txBody>
      </p:sp>
    </p:spTree>
    <p:extLst>
      <p:ext uri="{BB962C8B-B14F-4D97-AF65-F5344CB8AC3E}">
        <p14:creationId xmlns:p14="http://schemas.microsoft.com/office/powerpoint/2010/main" val="2468993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64753-EAF2-DDCA-1F6A-8A5BBE386D96}"/>
            </a:ext>
          </a:extLst>
        </p:cNvPr>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AD26AF9D-0B94-974A-96C0-D52837EA15CB}"/>
              </a:ext>
            </a:extLst>
          </p:cNvPr>
          <p:cNvSpPr/>
          <p:nvPr/>
        </p:nvSpPr>
        <p:spPr>
          <a:xfrm>
            <a:off x="0" y="367096"/>
            <a:ext cx="10691813" cy="5992515"/>
          </a:xfrm>
          <a:prstGeom prst="rect">
            <a:avLst/>
          </a:prstGeom>
          <a:gradFill>
            <a:gsLst>
              <a:gs pos="0">
                <a:schemeClr val="bg1"/>
              </a:gs>
              <a:gs pos="100000">
                <a:schemeClr val="bg1">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3">
            <a:extLst>
              <a:ext uri="{FF2B5EF4-FFF2-40B4-BE49-F238E27FC236}">
                <a16:creationId xmlns:a16="http://schemas.microsoft.com/office/drawing/2014/main" id="{95F9CC2C-6A6B-8E8D-4C3B-EC4051C4EB81}"/>
              </a:ext>
            </a:extLst>
          </p:cNvPr>
          <p:cNvSpPr>
            <a:spLocks noGrp="1"/>
          </p:cNvSpPr>
          <p:nvPr>
            <p:ph type="title"/>
          </p:nvPr>
        </p:nvSpPr>
        <p:spPr/>
        <p:txBody>
          <a:bodyPr/>
          <a:lstStyle/>
          <a:p>
            <a:r>
              <a:rPr lang="ja-JP" altLang="en-US"/>
              <a:t>ステークホルダーエンゲージメント</a:t>
            </a:r>
          </a:p>
        </p:txBody>
      </p:sp>
      <p:sp>
        <p:nvSpPr>
          <p:cNvPr id="2" name="スライド番号プレースホルダー 1">
            <a:extLst>
              <a:ext uri="{FF2B5EF4-FFF2-40B4-BE49-F238E27FC236}">
                <a16:creationId xmlns:a16="http://schemas.microsoft.com/office/drawing/2014/main" id="{AB02C279-A0EF-35DD-A74F-254642C1E421}"/>
              </a:ext>
            </a:extLst>
          </p:cNvPr>
          <p:cNvSpPr>
            <a:spLocks noGrp="1"/>
          </p:cNvSpPr>
          <p:nvPr>
            <p:ph type="sldNum" sz="quarter" idx="4294967295"/>
          </p:nvPr>
        </p:nvSpPr>
        <p:spPr>
          <a:xfrm>
            <a:off x="10175706" y="108000"/>
            <a:ext cx="516107" cy="134928"/>
          </a:xfrm>
        </p:spPr>
        <p:txBody>
          <a:bodyPr/>
          <a:lstStyle/>
          <a:p>
            <a:fld id="{1A11C7B3-75AF-A849-AFD3-EAEBF2CB3BD9}" type="slidenum">
              <a:rPr lang="en-US" altLang="ja-JP"/>
              <a:t>18</a:t>
            </a:fld>
            <a:endParaRPr kumimoji="1" lang="ja-JP" altLang="en-US"/>
          </a:p>
        </p:txBody>
      </p:sp>
      <p:sp>
        <p:nvSpPr>
          <p:cNvPr id="49" name="コンテンツ プレースホルダー 48">
            <a:extLst>
              <a:ext uri="{FF2B5EF4-FFF2-40B4-BE49-F238E27FC236}">
                <a16:creationId xmlns:a16="http://schemas.microsoft.com/office/drawing/2014/main" id="{C7D686FC-C8C2-CCCB-FAC3-852783365EB3}"/>
              </a:ext>
            </a:extLst>
          </p:cNvPr>
          <p:cNvSpPr>
            <a:spLocks noGrp="1"/>
          </p:cNvSpPr>
          <p:nvPr>
            <p:ph sz="quarter" idx="15"/>
          </p:nvPr>
        </p:nvSpPr>
        <p:spPr/>
        <p:txBody>
          <a:bodyPr/>
          <a:lstStyle/>
          <a:p>
            <a:r>
              <a:rPr lang="ja-JP" altLang="en-US"/>
              <a:t>持続可能な企業価値を創造するためには、多様なステークホルダーの皆様との対話と協働が不可欠であると考えています。お客様、株主・投資家の皆様、ビジネスパートナー、従業員、そして社会といった主要なステークホルダーとの建設的なエンゲージメントを通じて、相互理解を深め、期待に応え、共通の課題解決に取り組むことで、社会全体の持続可能な発展に貢献してまいります。</a:t>
            </a:r>
          </a:p>
        </p:txBody>
      </p:sp>
      <p:sp>
        <p:nvSpPr>
          <p:cNvPr id="20" name="テキスト ボックス 19">
            <a:extLst>
              <a:ext uri="{FF2B5EF4-FFF2-40B4-BE49-F238E27FC236}">
                <a16:creationId xmlns:a16="http://schemas.microsoft.com/office/drawing/2014/main" id="{E07F1134-596D-F696-B949-84D2FECBF662}"/>
              </a:ext>
            </a:extLst>
          </p:cNvPr>
          <p:cNvSpPr txBox="1"/>
          <p:nvPr/>
        </p:nvSpPr>
        <p:spPr>
          <a:xfrm>
            <a:off x="-3301209" y="4845191"/>
            <a:ext cx="3024000" cy="1390802"/>
          </a:xfrm>
          <a:prstGeom prst="rect">
            <a:avLst/>
          </a:prstGeom>
          <a:noFill/>
        </p:spPr>
        <p:txBody>
          <a:bodyPr wrap="square" lIns="0" tIns="144000" rIns="0" bIns="0" numCol="1" spcCol="288000" rtlCol="0" anchor="t" anchorCtr="0">
            <a:noAutofit/>
          </a:bodyPr>
          <a:lstStyle/>
          <a:p>
            <a:pPr algn="ctr">
              <a:lnSpc>
                <a:spcPct val="114000"/>
              </a:lnSpc>
              <a:spcAft>
                <a:spcPts val="600"/>
              </a:spcAft>
            </a:pPr>
            <a:endParaRPr lang="ja-JP" altLang="en-US" sz="900" spc="-30">
              <a:latin typeface="+mn-ea"/>
              <a:cs typeface="Helvetica Neue"/>
              <a:sym typeface="Helvetica Neue"/>
            </a:endParaRPr>
          </a:p>
        </p:txBody>
      </p:sp>
      <p:sp>
        <p:nvSpPr>
          <p:cNvPr id="5" name="テキスト ボックス 4">
            <a:extLst>
              <a:ext uri="{FF2B5EF4-FFF2-40B4-BE49-F238E27FC236}">
                <a16:creationId xmlns:a16="http://schemas.microsoft.com/office/drawing/2014/main" id="{DE2772CE-73C6-3367-C43B-DB9479C3401A}"/>
              </a:ext>
            </a:extLst>
          </p:cNvPr>
          <p:cNvSpPr txBox="1"/>
          <p:nvPr/>
        </p:nvSpPr>
        <p:spPr>
          <a:xfrm>
            <a:off x="697407" y="2702282"/>
            <a:ext cx="9293860" cy="3645244"/>
          </a:xfrm>
          <a:prstGeom prst="rect">
            <a:avLst/>
          </a:prstGeom>
          <a:solidFill>
            <a:schemeClr val="accent5">
              <a:alpha val="80000"/>
            </a:schemeClr>
          </a:solidFill>
        </p:spPr>
        <p:txBody>
          <a:bodyPr wrap="square" lIns="90000" anchor="ctr">
            <a:normAutofit/>
          </a:bodyPr>
          <a:lstStyle/>
          <a:p>
            <a:pPr algn="ctr"/>
            <a:r>
              <a:rPr lang="ja-JP" altLang="en-US" sz="2400" b="1"/>
              <a:t>ステークホルダーとの対話について経過報告、独自の取り組みを掲載</a:t>
            </a:r>
          </a:p>
        </p:txBody>
      </p:sp>
      <p:sp>
        <p:nvSpPr>
          <p:cNvPr id="6" name="テキスト ボックス 5">
            <a:extLst>
              <a:ext uri="{FF2B5EF4-FFF2-40B4-BE49-F238E27FC236}">
                <a16:creationId xmlns:a16="http://schemas.microsoft.com/office/drawing/2014/main" id="{0DC87C63-1B02-7E95-CEC5-645C32DFC94E}"/>
              </a:ext>
            </a:extLst>
          </p:cNvPr>
          <p:cNvSpPr txBox="1"/>
          <p:nvPr/>
        </p:nvSpPr>
        <p:spPr>
          <a:xfrm>
            <a:off x="8434873" y="-838422"/>
            <a:ext cx="2256940" cy="539999"/>
          </a:xfrm>
          <a:prstGeom prst="rect">
            <a:avLst/>
          </a:prstGeom>
          <a:solidFill>
            <a:schemeClr val="accent3"/>
          </a:solidFill>
        </p:spPr>
        <p:txBody>
          <a:bodyPr wrap="square" lIns="90000" anchor="ctr">
            <a:normAutofit fontScale="92500"/>
          </a:bodyPr>
          <a:lstStyle/>
          <a:p>
            <a:pPr algn="ctr"/>
            <a:r>
              <a:rPr lang="ja-JP" altLang="en-US" sz="2400" b="1"/>
              <a:t>有価証券報告書</a:t>
            </a:r>
          </a:p>
        </p:txBody>
      </p:sp>
    </p:spTree>
    <p:extLst>
      <p:ext uri="{BB962C8B-B14F-4D97-AF65-F5344CB8AC3E}">
        <p14:creationId xmlns:p14="http://schemas.microsoft.com/office/powerpoint/2010/main" val="2257633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C43C8-1238-65A5-F77F-7F8F8885E184}"/>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E7289146-CC4B-83C3-2B30-3F294CFFCB6B}"/>
              </a:ext>
            </a:extLst>
          </p:cNvPr>
          <p:cNvSpPr/>
          <p:nvPr/>
        </p:nvSpPr>
        <p:spPr>
          <a:xfrm>
            <a:off x="0" y="362309"/>
            <a:ext cx="8988113" cy="7556454"/>
          </a:xfrm>
          <a:prstGeom prst="rect">
            <a:avLst/>
          </a:prstGeom>
          <a:gradFill>
            <a:gsLst>
              <a:gs pos="0">
                <a:schemeClr val="accent1">
                  <a:lumMod val="5000"/>
                  <a:lumOff val="95000"/>
                  <a:alpha val="0"/>
                </a:schemeClr>
              </a:gs>
              <a:gs pos="61000">
                <a:schemeClr val="bg1"/>
              </a:gs>
              <a:gs pos="99000">
                <a:schemeClr val="bg1"/>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2C02B9A5-E07E-3808-4DC5-18F796A1D8A5}"/>
              </a:ext>
            </a:extLst>
          </p:cNvPr>
          <p:cNvSpPr txBox="1"/>
          <p:nvPr/>
        </p:nvSpPr>
        <p:spPr>
          <a:xfrm>
            <a:off x="728869" y="1437990"/>
            <a:ext cx="2737183" cy="3962296"/>
          </a:xfrm>
          <a:prstGeom prst="rect">
            <a:avLst/>
          </a:prstGeom>
          <a:noFill/>
        </p:spPr>
        <p:txBody>
          <a:bodyPr wrap="none" lIns="0" tIns="0" rIns="0" bIns="0" rtlCol="0">
            <a:noAutofit/>
          </a:bodyPr>
          <a:lstStyle/>
          <a:p>
            <a:r>
              <a:rPr lang="en-US" altLang="ja-JP" sz="30000" dirty="0"/>
              <a:t>1</a:t>
            </a:r>
            <a:endParaRPr lang="en" altLang="ja-JP" sz="30000" dirty="0"/>
          </a:p>
        </p:txBody>
      </p:sp>
      <p:sp>
        <p:nvSpPr>
          <p:cNvPr id="8" name="テキスト ボックス 7">
            <a:extLst>
              <a:ext uri="{FF2B5EF4-FFF2-40B4-BE49-F238E27FC236}">
                <a16:creationId xmlns:a16="http://schemas.microsoft.com/office/drawing/2014/main" id="{BB31C36D-468A-0610-03E2-C4CDE4AC5C5C}"/>
              </a:ext>
            </a:extLst>
          </p:cNvPr>
          <p:cNvSpPr txBox="1"/>
          <p:nvPr/>
        </p:nvSpPr>
        <p:spPr>
          <a:xfrm>
            <a:off x="3454309" y="3419138"/>
            <a:ext cx="7542906" cy="721398"/>
          </a:xfrm>
          <a:prstGeom prst="rect">
            <a:avLst/>
          </a:prstGeom>
          <a:noFill/>
        </p:spPr>
        <p:txBody>
          <a:bodyPr wrap="square" lIns="0" tIns="0" rIns="0" bIns="144000" rtlCol="0">
            <a:spAutoFit/>
          </a:bodyPr>
          <a:lstStyle/>
          <a:p>
            <a:pPr>
              <a:lnSpc>
                <a:spcPct val="125000"/>
              </a:lnSpc>
            </a:pPr>
            <a:r>
              <a:rPr lang="ja-JP" altLang="en-US" sz="3200" b="1" spc="300" dirty="0">
                <a:latin typeface="+mn-ea"/>
                <a:cs typeface="Microsoft Sans Serif" panose="020B0604020202020204" pitchFamily="34" charset="0"/>
              </a:rPr>
              <a:t>イントロダクション</a:t>
            </a:r>
            <a:endParaRPr lang="en-US" altLang="ja-JP" sz="3200" b="1" spc="300" dirty="0">
              <a:latin typeface="+mn-ea"/>
              <a:cs typeface="Microsoft Sans Serif" panose="020B0604020202020204" pitchFamily="34" charset="0"/>
            </a:endParaRPr>
          </a:p>
        </p:txBody>
      </p:sp>
      <p:cxnSp>
        <p:nvCxnSpPr>
          <p:cNvPr id="5" name="直線コネクタ 4">
            <a:extLst>
              <a:ext uri="{FF2B5EF4-FFF2-40B4-BE49-F238E27FC236}">
                <a16:creationId xmlns:a16="http://schemas.microsoft.com/office/drawing/2014/main" id="{650BFEC8-77F7-5D8E-BD95-B014955BCFF2}"/>
              </a:ext>
            </a:extLst>
          </p:cNvPr>
          <p:cNvCxnSpPr>
            <a:cxnSpLocks/>
          </p:cNvCxnSpPr>
          <p:nvPr/>
        </p:nvCxnSpPr>
        <p:spPr>
          <a:xfrm>
            <a:off x="3454309" y="4499625"/>
            <a:ext cx="7237504"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742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5FF4F-9F33-0699-8A5F-D917F6BD74D4}"/>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D7306A79-4B03-379F-3F8A-D8FB89671D56}"/>
              </a:ext>
            </a:extLst>
          </p:cNvPr>
          <p:cNvSpPr/>
          <p:nvPr/>
        </p:nvSpPr>
        <p:spPr>
          <a:xfrm>
            <a:off x="-3140" y="1"/>
            <a:ext cx="8988113" cy="7556454"/>
          </a:xfrm>
          <a:prstGeom prst="rect">
            <a:avLst/>
          </a:prstGeom>
          <a:gradFill>
            <a:gsLst>
              <a:gs pos="0">
                <a:schemeClr val="accent1">
                  <a:lumMod val="5000"/>
                  <a:lumOff val="95000"/>
                  <a:alpha val="0"/>
                </a:schemeClr>
              </a:gs>
              <a:gs pos="61000">
                <a:schemeClr val="bg1"/>
              </a:gs>
              <a:gs pos="99000">
                <a:schemeClr val="bg1"/>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359347C9-3504-A478-0118-897713B96B3D}"/>
              </a:ext>
            </a:extLst>
          </p:cNvPr>
          <p:cNvSpPr txBox="1"/>
          <p:nvPr/>
        </p:nvSpPr>
        <p:spPr>
          <a:xfrm>
            <a:off x="728869" y="1437990"/>
            <a:ext cx="2737183" cy="3962296"/>
          </a:xfrm>
          <a:prstGeom prst="rect">
            <a:avLst/>
          </a:prstGeom>
          <a:noFill/>
        </p:spPr>
        <p:txBody>
          <a:bodyPr wrap="none" lIns="0" tIns="0" rIns="0" bIns="0" rtlCol="0">
            <a:noAutofit/>
          </a:bodyPr>
          <a:lstStyle/>
          <a:p>
            <a:r>
              <a:rPr lang="en-US" altLang="ja-JP" sz="30000" dirty="0">
                <a:solidFill>
                  <a:sysClr val="windowText" lastClr="000000"/>
                </a:solidFill>
              </a:rPr>
              <a:t>3</a:t>
            </a:r>
            <a:endParaRPr lang="en" altLang="ja-JP" sz="30000" dirty="0">
              <a:solidFill>
                <a:sysClr val="windowText" lastClr="000000"/>
              </a:solidFill>
            </a:endParaRPr>
          </a:p>
        </p:txBody>
      </p:sp>
      <p:sp>
        <p:nvSpPr>
          <p:cNvPr id="8" name="テキスト ボックス 7">
            <a:extLst>
              <a:ext uri="{FF2B5EF4-FFF2-40B4-BE49-F238E27FC236}">
                <a16:creationId xmlns:a16="http://schemas.microsoft.com/office/drawing/2014/main" id="{F5DB5D41-1D69-B25A-A5EC-D089C43A3AA0}"/>
              </a:ext>
            </a:extLst>
          </p:cNvPr>
          <p:cNvSpPr txBox="1"/>
          <p:nvPr/>
        </p:nvSpPr>
        <p:spPr>
          <a:xfrm>
            <a:off x="3454309" y="3419138"/>
            <a:ext cx="7542906" cy="721398"/>
          </a:xfrm>
          <a:prstGeom prst="rect">
            <a:avLst/>
          </a:prstGeom>
          <a:noFill/>
        </p:spPr>
        <p:txBody>
          <a:bodyPr wrap="square" lIns="0" tIns="0" rIns="0" bIns="144000" rtlCol="0">
            <a:spAutoFit/>
          </a:bodyPr>
          <a:lstStyle/>
          <a:p>
            <a:pPr>
              <a:lnSpc>
                <a:spcPct val="125000"/>
              </a:lnSpc>
            </a:pPr>
            <a:r>
              <a:rPr lang="ja-JP" altLang="en-US" sz="3200" b="1" spc="300" dirty="0">
                <a:solidFill>
                  <a:sysClr val="windowText" lastClr="000000"/>
                </a:solidFill>
                <a:latin typeface="+mn-ea"/>
                <a:cs typeface="Microsoft Sans Serif" panose="020B0604020202020204" pitchFamily="34" charset="0"/>
              </a:rPr>
              <a:t>価値創造への取り組み</a:t>
            </a:r>
            <a:endParaRPr lang="en-US" altLang="ja-JP" sz="3200" b="1" spc="300" dirty="0">
              <a:solidFill>
                <a:sysClr val="windowText" lastClr="000000"/>
              </a:solidFill>
              <a:latin typeface="+mn-ea"/>
              <a:cs typeface="Microsoft Sans Serif" panose="020B0604020202020204" pitchFamily="34" charset="0"/>
            </a:endParaRPr>
          </a:p>
        </p:txBody>
      </p:sp>
      <p:cxnSp>
        <p:nvCxnSpPr>
          <p:cNvPr id="5" name="直線コネクタ 4">
            <a:extLst>
              <a:ext uri="{FF2B5EF4-FFF2-40B4-BE49-F238E27FC236}">
                <a16:creationId xmlns:a16="http://schemas.microsoft.com/office/drawing/2014/main" id="{05CD5645-94E3-930D-6FE9-22BFB2E3E781}"/>
              </a:ext>
            </a:extLst>
          </p:cNvPr>
          <p:cNvCxnSpPr>
            <a:cxnSpLocks/>
          </p:cNvCxnSpPr>
          <p:nvPr/>
        </p:nvCxnSpPr>
        <p:spPr>
          <a:xfrm>
            <a:off x="3454309" y="4499625"/>
            <a:ext cx="7237504"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8520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587EBA5-229D-C7FC-7F9D-54ECB3022E9A}"/>
              </a:ext>
            </a:extLst>
          </p:cNvPr>
          <p:cNvSpPr>
            <a:spLocks noGrp="1"/>
          </p:cNvSpPr>
          <p:nvPr>
            <p:ph type="sldNum" sz="quarter" idx="4294967295"/>
          </p:nvPr>
        </p:nvSpPr>
        <p:spPr>
          <a:xfrm>
            <a:off x="10175706" y="108000"/>
            <a:ext cx="516107" cy="134928"/>
          </a:xfrm>
        </p:spPr>
        <p:txBody>
          <a:bodyPr/>
          <a:lstStyle/>
          <a:p>
            <a:fld id="{1A11C7B3-75AF-A849-AFD3-EAEBF2CB3BD9}" type="slidenum">
              <a:rPr lang="en-US" altLang="ja-JP"/>
              <a:t>20</a:t>
            </a:fld>
            <a:endParaRPr kumimoji="1" lang="ja-JP" altLang="en-US"/>
          </a:p>
        </p:txBody>
      </p:sp>
      <p:sp>
        <p:nvSpPr>
          <p:cNvPr id="5" name="タイトル 4">
            <a:extLst>
              <a:ext uri="{FF2B5EF4-FFF2-40B4-BE49-F238E27FC236}">
                <a16:creationId xmlns:a16="http://schemas.microsoft.com/office/drawing/2014/main" id="{77CCE673-75CC-B9C4-80EB-D6E36E7DD1B4}"/>
              </a:ext>
            </a:extLst>
          </p:cNvPr>
          <p:cNvSpPr>
            <a:spLocks noGrp="1"/>
          </p:cNvSpPr>
          <p:nvPr>
            <p:ph type="title"/>
          </p:nvPr>
        </p:nvSpPr>
        <p:spPr/>
        <p:txBody>
          <a:bodyPr/>
          <a:lstStyle/>
          <a:p>
            <a:r>
              <a:rPr lang="ja-JP" altLang="en-US"/>
              <a:t>経営戦略の全体像</a:t>
            </a:r>
          </a:p>
        </p:txBody>
      </p:sp>
      <p:sp>
        <p:nvSpPr>
          <p:cNvPr id="3" name="テキスト ボックス 2">
            <a:extLst>
              <a:ext uri="{FF2B5EF4-FFF2-40B4-BE49-F238E27FC236}">
                <a16:creationId xmlns:a16="http://schemas.microsoft.com/office/drawing/2014/main" id="{F65A9ED6-EEBA-C736-5073-303AEDFFEFED}"/>
              </a:ext>
            </a:extLst>
          </p:cNvPr>
          <p:cNvSpPr txBox="1"/>
          <p:nvPr/>
        </p:nvSpPr>
        <p:spPr>
          <a:xfrm>
            <a:off x="520700" y="989999"/>
            <a:ext cx="9647274" cy="1253402"/>
          </a:xfrm>
          <a:prstGeom prst="rect">
            <a:avLst/>
          </a:prstGeom>
          <a:noFill/>
        </p:spPr>
        <p:txBody>
          <a:bodyPr wrap="square" lIns="0" tIns="0" rIns="0" bIns="144000" rtlCol="0">
            <a:spAutoFit/>
          </a:bodyPr>
          <a:lstStyle/>
          <a:p>
            <a:r>
              <a:rPr lang="ja-JP" altLang="en-US" sz="2400" b="1">
                <a:latin typeface="+mn-ea"/>
              </a:rPr>
              <a:t>メインメッセージが入ります。</a:t>
            </a:r>
            <a:endParaRPr lang="en-US" altLang="ja-JP" sz="2400" b="1" dirty="0">
              <a:latin typeface="+mn-ea"/>
            </a:endParaRPr>
          </a:p>
          <a:p>
            <a:r>
              <a:rPr lang="ja-JP" altLang="en-US" sz="2400" b="1">
                <a:latin typeface="+mn-ea"/>
              </a:rPr>
              <a:t>メインメッセージが入ります。メインメッセージが入ります。</a:t>
            </a:r>
          </a:p>
          <a:p>
            <a:endParaRPr lang="ja-JP" altLang="en-US" sz="2400" b="1">
              <a:latin typeface="+mn-ea"/>
            </a:endParaRPr>
          </a:p>
        </p:txBody>
      </p:sp>
      <p:sp>
        <p:nvSpPr>
          <p:cNvPr id="6" name="テキスト ボックス 5">
            <a:extLst>
              <a:ext uri="{FF2B5EF4-FFF2-40B4-BE49-F238E27FC236}">
                <a16:creationId xmlns:a16="http://schemas.microsoft.com/office/drawing/2014/main" id="{A90694F5-1E8E-FB3A-ED0F-83BD4BBAD844}"/>
              </a:ext>
            </a:extLst>
          </p:cNvPr>
          <p:cNvSpPr txBox="1"/>
          <p:nvPr/>
        </p:nvSpPr>
        <p:spPr>
          <a:xfrm>
            <a:off x="612669" y="2585400"/>
            <a:ext cx="9293860" cy="3645244"/>
          </a:xfrm>
          <a:prstGeom prst="rect">
            <a:avLst/>
          </a:prstGeom>
          <a:solidFill>
            <a:schemeClr val="accent5">
              <a:alpha val="80000"/>
            </a:schemeClr>
          </a:solidFill>
        </p:spPr>
        <p:txBody>
          <a:bodyPr wrap="square" lIns="90000" anchor="ctr">
            <a:normAutofit/>
          </a:bodyPr>
          <a:lstStyle/>
          <a:p>
            <a:pPr algn="ctr"/>
            <a:r>
              <a:rPr lang="ja-JP" altLang="en-US" sz="2400" b="1"/>
              <a:t>長期ビジョン、概念</a:t>
            </a:r>
          </a:p>
        </p:txBody>
      </p:sp>
      <p:sp>
        <p:nvSpPr>
          <p:cNvPr id="10" name="テキスト ボックス 9">
            <a:extLst>
              <a:ext uri="{FF2B5EF4-FFF2-40B4-BE49-F238E27FC236}">
                <a16:creationId xmlns:a16="http://schemas.microsoft.com/office/drawing/2014/main" id="{CC57C56C-7311-E9E4-C19E-02F1E3FB33D8}"/>
              </a:ext>
            </a:extLst>
          </p:cNvPr>
          <p:cNvSpPr txBox="1"/>
          <p:nvPr/>
        </p:nvSpPr>
        <p:spPr>
          <a:xfrm>
            <a:off x="8434873" y="-1525748"/>
            <a:ext cx="2256940" cy="539999"/>
          </a:xfrm>
          <a:prstGeom prst="rect">
            <a:avLst/>
          </a:prstGeom>
          <a:solidFill>
            <a:schemeClr val="accent3"/>
          </a:solidFill>
        </p:spPr>
        <p:txBody>
          <a:bodyPr wrap="square" lIns="90000" anchor="ctr">
            <a:normAutofit/>
          </a:bodyPr>
          <a:lstStyle/>
          <a:p>
            <a:pPr algn="ctr"/>
            <a:r>
              <a:rPr lang="ja-JP" altLang="en-US" sz="2400" b="1"/>
              <a:t>決算資料</a:t>
            </a:r>
          </a:p>
        </p:txBody>
      </p:sp>
      <p:sp>
        <p:nvSpPr>
          <p:cNvPr id="12" name="テキスト ボックス 11">
            <a:extLst>
              <a:ext uri="{FF2B5EF4-FFF2-40B4-BE49-F238E27FC236}">
                <a16:creationId xmlns:a16="http://schemas.microsoft.com/office/drawing/2014/main" id="{42958C7F-C7C8-68ED-26C7-222DDA9FA56E}"/>
              </a:ext>
            </a:extLst>
          </p:cNvPr>
          <p:cNvSpPr txBox="1"/>
          <p:nvPr/>
        </p:nvSpPr>
        <p:spPr>
          <a:xfrm>
            <a:off x="8434873" y="-838422"/>
            <a:ext cx="2256940" cy="539999"/>
          </a:xfrm>
          <a:prstGeom prst="rect">
            <a:avLst/>
          </a:prstGeom>
          <a:solidFill>
            <a:schemeClr val="accent3"/>
          </a:solidFill>
        </p:spPr>
        <p:txBody>
          <a:bodyPr wrap="square" lIns="90000" anchor="ctr">
            <a:normAutofit fontScale="92500"/>
          </a:bodyPr>
          <a:lstStyle/>
          <a:p>
            <a:pPr algn="ctr"/>
            <a:r>
              <a:rPr lang="ja-JP" altLang="en-US" sz="2400" b="1"/>
              <a:t>有価証券報告書</a:t>
            </a:r>
          </a:p>
        </p:txBody>
      </p:sp>
    </p:spTree>
    <p:extLst>
      <p:ext uri="{BB962C8B-B14F-4D97-AF65-F5344CB8AC3E}">
        <p14:creationId xmlns:p14="http://schemas.microsoft.com/office/powerpoint/2010/main" val="3010865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1C3FCEE-AAAA-12F4-BAB8-42565E412273}"/>
              </a:ext>
            </a:extLst>
          </p:cNvPr>
          <p:cNvSpPr>
            <a:spLocks noGrp="1"/>
          </p:cNvSpPr>
          <p:nvPr>
            <p:ph type="sldNum" sz="quarter" idx="4294967295"/>
          </p:nvPr>
        </p:nvSpPr>
        <p:spPr>
          <a:xfrm>
            <a:off x="10175706" y="108000"/>
            <a:ext cx="516107" cy="134928"/>
          </a:xfrm>
        </p:spPr>
        <p:txBody>
          <a:bodyPr/>
          <a:lstStyle/>
          <a:p>
            <a:fld id="{1A11C7B3-75AF-A849-AFD3-EAEBF2CB3BD9}" type="slidenum">
              <a:rPr lang="en-US" altLang="ja-JP"/>
              <a:t>21</a:t>
            </a:fld>
            <a:endParaRPr kumimoji="1" lang="ja-JP" altLang="en-US"/>
          </a:p>
        </p:txBody>
      </p:sp>
      <p:sp>
        <p:nvSpPr>
          <p:cNvPr id="4" name="タイトル 3">
            <a:extLst>
              <a:ext uri="{FF2B5EF4-FFF2-40B4-BE49-F238E27FC236}">
                <a16:creationId xmlns:a16="http://schemas.microsoft.com/office/drawing/2014/main" id="{6E2F6022-DDDC-DF6D-6545-4093F082E893}"/>
              </a:ext>
            </a:extLst>
          </p:cNvPr>
          <p:cNvSpPr>
            <a:spLocks noGrp="1"/>
          </p:cNvSpPr>
          <p:nvPr>
            <p:ph type="title"/>
          </p:nvPr>
        </p:nvSpPr>
        <p:spPr/>
        <p:txBody>
          <a:bodyPr/>
          <a:lstStyle/>
          <a:p>
            <a:r>
              <a:rPr lang="en" altLang="ja-JP"/>
              <a:t>CFO</a:t>
            </a:r>
            <a:r>
              <a:rPr lang="ja-JP" altLang="en-US"/>
              <a:t>メッセージ</a:t>
            </a:r>
          </a:p>
        </p:txBody>
      </p:sp>
      <p:grpSp>
        <p:nvGrpSpPr>
          <p:cNvPr id="23" name="グループ化 22">
            <a:extLst>
              <a:ext uri="{FF2B5EF4-FFF2-40B4-BE49-F238E27FC236}">
                <a16:creationId xmlns:a16="http://schemas.microsoft.com/office/drawing/2014/main" id="{5B0A7AA1-90BD-F41E-2C79-8CC499A1F9BA}"/>
              </a:ext>
            </a:extLst>
          </p:cNvPr>
          <p:cNvGrpSpPr/>
          <p:nvPr/>
        </p:nvGrpSpPr>
        <p:grpSpPr>
          <a:xfrm>
            <a:off x="520700" y="1395820"/>
            <a:ext cx="5005388" cy="1996358"/>
            <a:chOff x="520700" y="1440000"/>
            <a:chExt cx="5005388" cy="1996358"/>
          </a:xfrm>
        </p:grpSpPr>
        <p:sp>
          <p:nvSpPr>
            <p:cNvPr id="14" name="テキスト ボックス 13">
              <a:extLst>
                <a:ext uri="{FF2B5EF4-FFF2-40B4-BE49-F238E27FC236}">
                  <a16:creationId xmlns:a16="http://schemas.microsoft.com/office/drawing/2014/main" id="{4AB24AAE-3DE8-2E2E-C95E-0E6A67F15DC7}"/>
                </a:ext>
              </a:extLst>
            </p:cNvPr>
            <p:cNvSpPr txBox="1"/>
            <p:nvPr/>
          </p:nvSpPr>
          <p:spPr>
            <a:xfrm>
              <a:off x="520700" y="1440000"/>
              <a:ext cx="5005388" cy="1161903"/>
            </a:xfrm>
            <a:prstGeom prst="rect">
              <a:avLst/>
            </a:prstGeom>
            <a:noFill/>
          </p:spPr>
          <p:txBody>
            <a:bodyPr wrap="square" lIns="0" tIns="0" rIns="0" bIns="144000" rtlCol="0">
              <a:spAutoFit/>
            </a:bodyPr>
            <a:lstStyle/>
            <a:p>
              <a:pPr>
                <a:lnSpc>
                  <a:spcPct val="125000"/>
                </a:lnSpc>
              </a:pPr>
              <a:r>
                <a:rPr lang="en-US" altLang="ja-JP" b="1" dirty="0">
                  <a:latin typeface="+mn-ea"/>
                  <a:cs typeface="Microsoft Sans Serif" panose="020B0604020202020204" pitchFamily="34" charset="0"/>
                </a:rPr>
                <a:t>CFO</a:t>
              </a:r>
              <a:r>
                <a:rPr lang="ja-JP" altLang="en-US" b="1" dirty="0">
                  <a:latin typeface="+mn-ea"/>
                  <a:cs typeface="Microsoft Sans Serif" panose="020B0604020202020204" pitchFamily="34" charset="0"/>
                </a:rPr>
                <a:t>メッセージが、入ります。</a:t>
              </a:r>
              <a:endParaRPr lang="en-US" altLang="ja-JP" b="1" dirty="0">
                <a:latin typeface="+mn-ea"/>
                <a:cs typeface="Microsoft Sans Serif" panose="020B0604020202020204" pitchFamily="34" charset="0"/>
              </a:endParaRPr>
            </a:p>
            <a:p>
              <a:pPr>
                <a:lnSpc>
                  <a:spcPct val="125000"/>
                </a:lnSpc>
              </a:pPr>
              <a:r>
                <a:rPr lang="en-US" altLang="ja-JP" b="1" dirty="0">
                  <a:latin typeface="+mn-ea"/>
                  <a:cs typeface="Microsoft Sans Serif" panose="020B0604020202020204" pitchFamily="34" charset="0"/>
                </a:rPr>
                <a:t>CFO</a:t>
              </a:r>
              <a:r>
                <a:rPr lang="ja-JP" altLang="en-US" b="1" dirty="0">
                  <a:latin typeface="+mn-ea"/>
                  <a:cs typeface="Microsoft Sans Serif" panose="020B0604020202020204" pitchFamily="34" charset="0"/>
                </a:rPr>
                <a:t>メッセージが、入ります。メッセージが、入ります。メッセージが、入ります。</a:t>
              </a:r>
              <a:endParaRPr lang="en-US" altLang="ja-JP" b="1" dirty="0">
                <a:latin typeface="+mn-ea"/>
                <a:cs typeface="Microsoft Sans Serif" panose="020B0604020202020204" pitchFamily="34" charset="0"/>
              </a:endParaRPr>
            </a:p>
          </p:txBody>
        </p:sp>
        <p:sp>
          <p:nvSpPr>
            <p:cNvPr id="15" name="テキスト ボックス 14">
              <a:extLst>
                <a:ext uri="{FF2B5EF4-FFF2-40B4-BE49-F238E27FC236}">
                  <a16:creationId xmlns:a16="http://schemas.microsoft.com/office/drawing/2014/main" id="{A0140D8A-ADA2-59F5-CAAC-DF99DE1A2577}"/>
                </a:ext>
              </a:extLst>
            </p:cNvPr>
            <p:cNvSpPr txBox="1"/>
            <p:nvPr/>
          </p:nvSpPr>
          <p:spPr>
            <a:xfrm>
              <a:off x="520700" y="2952000"/>
              <a:ext cx="1118716" cy="484358"/>
            </a:xfrm>
            <a:prstGeom prst="rect">
              <a:avLst/>
            </a:prstGeom>
            <a:noFill/>
          </p:spPr>
          <p:txBody>
            <a:bodyPr wrap="none" lIns="0" tIns="0" rIns="0" bIns="0" rtlCol="0">
              <a:noAutofit/>
            </a:bodyPr>
            <a:lstStyle/>
            <a:p>
              <a:pPr>
                <a:lnSpc>
                  <a:spcPct val="125000"/>
                </a:lnSpc>
              </a:pPr>
              <a:r>
                <a:rPr lang="ja-JP" altLang="en-US" sz="800" b="1" spc="50" dirty="0">
                  <a:latin typeface="+mn-ea"/>
                  <a:cs typeface="Microsoft Sans Serif" panose="020B0604020202020204" pitchFamily="34" charset="0"/>
                </a:rPr>
                <a:t>役職名役職名</a:t>
              </a:r>
              <a:endParaRPr lang="en-US" altLang="ja-JP" sz="800" b="1" spc="50" dirty="0">
                <a:latin typeface="+mn-ea"/>
                <a:cs typeface="Microsoft Sans Serif" panose="020B0604020202020204" pitchFamily="34" charset="0"/>
              </a:endParaRPr>
            </a:p>
            <a:p>
              <a:pPr>
                <a:lnSpc>
                  <a:spcPct val="125000"/>
                </a:lnSpc>
              </a:pPr>
              <a:r>
                <a:rPr lang="ja-JP" altLang="en-US" sz="1200" b="1" spc="50" dirty="0">
                  <a:latin typeface="+mn-ea"/>
                  <a:cs typeface="Microsoft Sans Serif" panose="020B0604020202020204" pitchFamily="34" charset="0"/>
                </a:rPr>
                <a:t>氏名</a:t>
              </a:r>
              <a:r>
                <a:rPr lang="en-US" altLang="ja-JP" sz="1200" b="1" spc="50" dirty="0">
                  <a:latin typeface="+mn-ea"/>
                  <a:cs typeface="Microsoft Sans Serif" panose="020B0604020202020204" pitchFamily="34" charset="0"/>
                </a:rPr>
                <a:t> </a:t>
              </a:r>
              <a:r>
                <a:rPr lang="ja-JP" altLang="en-US" sz="1200" b="1" spc="50" dirty="0">
                  <a:latin typeface="+mn-ea"/>
                  <a:cs typeface="Microsoft Sans Serif" panose="020B0604020202020204" pitchFamily="34" charset="0"/>
                </a:rPr>
                <a:t>氏名名</a:t>
              </a:r>
              <a:endParaRPr lang="en-US" altLang="ja-JP" sz="1200" b="1" spc="50" dirty="0">
                <a:latin typeface="+mn-ea"/>
                <a:cs typeface="Microsoft Sans Serif" panose="020B0604020202020204" pitchFamily="34" charset="0"/>
              </a:endParaRPr>
            </a:p>
          </p:txBody>
        </p:sp>
        <p:sp>
          <p:nvSpPr>
            <p:cNvPr id="17" name="テキスト ボックス 16">
              <a:extLst>
                <a:ext uri="{FF2B5EF4-FFF2-40B4-BE49-F238E27FC236}">
                  <a16:creationId xmlns:a16="http://schemas.microsoft.com/office/drawing/2014/main" id="{BA46F5F9-3CB5-EC9A-F40D-BE265F0E492A}"/>
                </a:ext>
              </a:extLst>
            </p:cNvPr>
            <p:cNvSpPr txBox="1"/>
            <p:nvPr/>
          </p:nvSpPr>
          <p:spPr>
            <a:xfrm>
              <a:off x="520700" y="2556000"/>
              <a:ext cx="3313113" cy="443308"/>
            </a:xfrm>
            <a:prstGeom prst="rect">
              <a:avLst/>
            </a:prstGeom>
            <a:noFill/>
          </p:spPr>
          <p:txBody>
            <a:bodyPr wrap="square" lIns="0" tIns="0" rIns="0" bIns="144000" rtlCol="0">
              <a:spAutoFit/>
            </a:bodyPr>
            <a:lstStyle/>
            <a:p>
              <a:pPr>
                <a:lnSpc>
                  <a:spcPct val="125000"/>
                </a:lnSpc>
              </a:pPr>
              <a:r>
                <a:rPr lang="en-US" altLang="ja-JP" sz="800" b="1" dirty="0">
                  <a:latin typeface="+mn-ea"/>
                  <a:cs typeface="Microsoft Sans Serif" panose="020B0604020202020204" pitchFamily="34" charset="0"/>
                </a:rPr>
                <a:t>CFO</a:t>
              </a:r>
              <a:r>
                <a:rPr lang="ja-JP" altLang="en-US" sz="800" b="1" dirty="0">
                  <a:latin typeface="+mn-ea"/>
                  <a:cs typeface="Microsoft Sans Serif" panose="020B0604020202020204" pitchFamily="34" charset="0"/>
                </a:rPr>
                <a:t>メッセージが、入ります。</a:t>
              </a:r>
              <a:r>
                <a:rPr lang="en-US" altLang="ja-JP" sz="800" b="1" dirty="0">
                  <a:latin typeface="+mn-ea"/>
                  <a:cs typeface="Microsoft Sans Serif" panose="020B0604020202020204" pitchFamily="34" charset="0"/>
                </a:rPr>
                <a:t>CFO</a:t>
              </a:r>
              <a:r>
                <a:rPr lang="ja-JP" altLang="en-US" sz="800" b="1" dirty="0">
                  <a:latin typeface="+mn-ea"/>
                  <a:cs typeface="Microsoft Sans Serif" panose="020B0604020202020204" pitchFamily="34" charset="0"/>
                </a:rPr>
                <a:t>メッセージが、入ります。メッセージが、入ります。メッセージが、入ります。</a:t>
              </a:r>
              <a:endParaRPr lang="en-US" altLang="ja-JP" sz="800" b="1" dirty="0">
                <a:latin typeface="+mn-ea"/>
                <a:cs typeface="Microsoft Sans Serif" panose="020B0604020202020204" pitchFamily="34" charset="0"/>
              </a:endParaRPr>
            </a:p>
          </p:txBody>
        </p:sp>
      </p:grpSp>
      <p:sp>
        <p:nvSpPr>
          <p:cNvPr id="7" name="テキスト ボックス 6">
            <a:extLst>
              <a:ext uri="{FF2B5EF4-FFF2-40B4-BE49-F238E27FC236}">
                <a16:creationId xmlns:a16="http://schemas.microsoft.com/office/drawing/2014/main" id="{FAB26B19-A5F9-4BCA-FDC3-EB4E54E9E203}"/>
              </a:ext>
            </a:extLst>
          </p:cNvPr>
          <p:cNvSpPr txBox="1"/>
          <p:nvPr/>
        </p:nvSpPr>
        <p:spPr>
          <a:xfrm>
            <a:off x="612669" y="2585400"/>
            <a:ext cx="9293860" cy="3645244"/>
          </a:xfrm>
          <a:prstGeom prst="rect">
            <a:avLst/>
          </a:prstGeom>
          <a:solidFill>
            <a:schemeClr val="accent5">
              <a:alpha val="80000"/>
            </a:schemeClr>
          </a:solidFill>
        </p:spPr>
        <p:txBody>
          <a:bodyPr wrap="square" lIns="90000" anchor="ctr">
            <a:normAutofit/>
          </a:bodyPr>
          <a:lstStyle/>
          <a:p>
            <a:pPr algn="ctr"/>
            <a:r>
              <a:rPr lang="ja-JP" altLang="en-US" sz="2400" b="1"/>
              <a:t>財務戦略・資本効率に言及</a:t>
            </a:r>
          </a:p>
        </p:txBody>
      </p:sp>
      <p:sp>
        <p:nvSpPr>
          <p:cNvPr id="16" name="テキスト ボックス 15">
            <a:extLst>
              <a:ext uri="{FF2B5EF4-FFF2-40B4-BE49-F238E27FC236}">
                <a16:creationId xmlns:a16="http://schemas.microsoft.com/office/drawing/2014/main" id="{3456765C-2830-DC0A-0426-B9B52F2FDC6C}"/>
              </a:ext>
            </a:extLst>
          </p:cNvPr>
          <p:cNvSpPr txBox="1"/>
          <p:nvPr/>
        </p:nvSpPr>
        <p:spPr>
          <a:xfrm>
            <a:off x="8434873" y="-749401"/>
            <a:ext cx="2256940" cy="539999"/>
          </a:xfrm>
          <a:prstGeom prst="rect">
            <a:avLst/>
          </a:prstGeom>
          <a:solidFill>
            <a:schemeClr val="accent1"/>
          </a:solidFill>
        </p:spPr>
        <p:txBody>
          <a:bodyPr wrap="square" lIns="90000" anchor="ctr">
            <a:normAutofit/>
          </a:bodyPr>
          <a:lstStyle/>
          <a:p>
            <a:pPr algn="ctr"/>
            <a:r>
              <a:rPr lang="ja-JP" altLang="en-US" sz="2400" b="1"/>
              <a:t>取材</a:t>
            </a:r>
          </a:p>
        </p:txBody>
      </p:sp>
    </p:spTree>
    <p:extLst>
      <p:ext uri="{BB962C8B-B14F-4D97-AF65-F5344CB8AC3E}">
        <p14:creationId xmlns:p14="http://schemas.microsoft.com/office/powerpoint/2010/main" val="3579038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9078C492-7FCA-CD7D-AED1-4A72EF79F13A}"/>
              </a:ext>
            </a:extLst>
          </p:cNvPr>
          <p:cNvSpPr/>
          <p:nvPr/>
        </p:nvSpPr>
        <p:spPr>
          <a:xfrm>
            <a:off x="7147249" y="1439863"/>
            <a:ext cx="3544564" cy="1975141"/>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034924F6-F155-2A5B-E896-35F6BFCB978B}"/>
              </a:ext>
            </a:extLst>
          </p:cNvPr>
          <p:cNvSpPr txBox="1"/>
          <p:nvPr/>
        </p:nvSpPr>
        <p:spPr>
          <a:xfrm>
            <a:off x="522000" y="1439863"/>
            <a:ext cx="9647273" cy="5616575"/>
          </a:xfrm>
          <a:prstGeom prst="rect">
            <a:avLst/>
          </a:prstGeom>
          <a:noFill/>
        </p:spPr>
        <p:txBody>
          <a:bodyPr wrap="square" lIns="0" tIns="0" rIns="0" bIns="0" numCol="3" spcCol="288000" rtlCol="0">
            <a:noAutofit/>
          </a:bodyPr>
          <a:lstStyle/>
          <a:p>
            <a:pPr indent="126000" algn="just">
              <a:lnSpc>
                <a:spcPct val="150000"/>
              </a:lnSpc>
            </a:pPr>
            <a:r>
              <a:rPr lang="ja-JP" altLang="en-US" sz="900">
                <a:latin typeface="+mn-ea"/>
                <a:cs typeface="Helvetica Neue"/>
                <a:sym typeface="Helvetica Neue"/>
              </a:rPr>
              <a:t>この文章はダミーです。文字の大きさ、量、字間、行間等を確認するために入れています。この文章はダミーです。文字の大きさ、量、字間、行間等を確認するために入れています。この文章はダミーです。文字の大きさ、量、字間、行間等を確認するために入れています。この文章はこの文章はダミーです。文字の大きさ、量、字間、行間等を確認するために入れています。この文章はダミーです。文字の大きさ、量、字間、行間等を確認するために入れています。この文章はダミーです。文字の大きさ、量、字間、行間等を確認するために入れています。この文章はダミーです。</a:t>
            </a:r>
            <a:endParaRPr lang="en-US" altLang="ja-JP" sz="900" dirty="0">
              <a:latin typeface="+mn-ea"/>
              <a:cs typeface="Helvetica Neue"/>
              <a:sym typeface="Helvetica Neue"/>
            </a:endParaRPr>
          </a:p>
          <a:p>
            <a:pPr indent="126000" algn="just">
              <a:lnSpc>
                <a:spcPct val="150000"/>
              </a:lnSpc>
            </a:pPr>
            <a:r>
              <a:rPr lang="ja-JP" altLang="en-US" sz="900">
                <a:latin typeface="+mn-ea"/>
                <a:cs typeface="Helvetica Neue"/>
                <a:sym typeface="Helvetica Neue"/>
              </a:rPr>
              <a:t>この文章はダミーです。文字の大きさ、量、字間、行間等を確認するために入れています。この文章はダミーです。文字の大きさ、量、字間、行間等を確認するために入れています。この文章はダミーです。文字の大きさ、量、字間、行間等を確認するために入れています。この文章はこの文章はダミーです。文字の大きさ、量、字間、行間等を確認するために入れています。この文章はダミーです。約</a:t>
            </a:r>
            <a:r>
              <a:rPr lang="en-US" altLang="ja-JP" sz="900" dirty="0">
                <a:latin typeface="+mn-ea"/>
                <a:cs typeface="Helvetica Neue"/>
                <a:sym typeface="Helvetica Neue"/>
              </a:rPr>
              <a:t>440</a:t>
            </a:r>
            <a:r>
              <a:rPr lang="en" altLang="ja-JP" sz="900" dirty="0">
                <a:latin typeface="+mn-ea"/>
                <a:cs typeface="Helvetica Neue"/>
                <a:sym typeface="Helvetica Neue"/>
              </a:rPr>
              <a:t>w</a:t>
            </a:r>
          </a:p>
          <a:p>
            <a:pPr indent="126000" algn="just">
              <a:lnSpc>
                <a:spcPct val="150000"/>
              </a:lnSpc>
            </a:pPr>
            <a:endParaRPr kumimoji="1" lang="en" altLang="ja-JP" sz="900" dirty="0">
              <a:latin typeface="+mn-ea"/>
              <a:cs typeface="Helvetica Neue"/>
              <a:sym typeface="Helvetica Neue"/>
            </a:endParaRPr>
          </a:p>
          <a:p>
            <a:pPr indent="126000" algn="just">
              <a:lnSpc>
                <a:spcPct val="150000"/>
              </a:lnSpc>
            </a:pPr>
            <a:endParaRPr kumimoji="1" lang="en" altLang="ja-JP" sz="900" dirty="0">
              <a:latin typeface="+mn-ea"/>
              <a:cs typeface="Helvetica Neue"/>
              <a:sym typeface="Helvetica Neue"/>
            </a:endParaRPr>
          </a:p>
          <a:p>
            <a:pPr indent="126000" algn="just">
              <a:lnSpc>
                <a:spcPct val="150000"/>
              </a:lnSpc>
            </a:pPr>
            <a:endParaRPr kumimoji="1" lang="en" altLang="ja-JP" sz="900" dirty="0">
              <a:latin typeface="+mn-ea"/>
              <a:cs typeface="Helvetica Neue"/>
              <a:sym typeface="Helvetica Neue"/>
            </a:endParaRPr>
          </a:p>
          <a:p>
            <a:pPr indent="126000" algn="just">
              <a:lnSpc>
                <a:spcPct val="150000"/>
              </a:lnSpc>
            </a:pPr>
            <a:endParaRPr kumimoji="1" lang="en" altLang="ja-JP" sz="900" dirty="0">
              <a:latin typeface="+mn-ea"/>
              <a:cs typeface="Helvetica Neue"/>
              <a:sym typeface="Helvetica Neue"/>
            </a:endParaRPr>
          </a:p>
          <a:p>
            <a:pPr indent="126000" algn="just">
              <a:lnSpc>
                <a:spcPct val="150000"/>
              </a:lnSpc>
            </a:pPr>
            <a:r>
              <a:rPr lang="ja-JP" altLang="en-US" sz="900">
                <a:latin typeface="+mn-ea"/>
                <a:cs typeface="Helvetica Neue"/>
                <a:sym typeface="Helvetica Neue"/>
              </a:rPr>
              <a:t>この文章はダミーです。文字の大きさ、量、字間、行間等を確認するために入れています。この文章はダミーです。文字の大きさ、量、字間、行間等を確認するために入れています。この文章はダミーです。文字の大きさ、量、字間、行間等を確認するために入れています。この文章はこの文章はダミーです。文字の大きさ、量、字間、行間等を確認するために入れています。この文章はダミーです。文字の大きさ、量、字間、行間等を確認するために入れています。この文章はダミーです。文字の大きさ、量、字間、行間等を確認するために入れています。この文章はダミーです。</a:t>
            </a:r>
            <a:endParaRPr lang="en-US" altLang="ja-JP" sz="900" dirty="0">
              <a:latin typeface="+mn-ea"/>
              <a:cs typeface="Helvetica Neue"/>
              <a:sym typeface="Helvetica Neue"/>
            </a:endParaRPr>
          </a:p>
          <a:p>
            <a:pPr indent="126000" algn="just">
              <a:lnSpc>
                <a:spcPct val="150000"/>
              </a:lnSpc>
            </a:pPr>
            <a:r>
              <a:rPr lang="ja-JP" altLang="en-US" sz="900">
                <a:latin typeface="+mn-ea"/>
                <a:cs typeface="Helvetica Neue"/>
                <a:sym typeface="Helvetica Neue"/>
              </a:rPr>
              <a:t>この文章はダミーです。文字の大きさ、量、字間、行間等を確認するために入れています。この文章はダミーです。文字の大きさ、量、字間、行間等を確認するために入れています。この文章はダミーです。文字の大きさ、量、字間、行間等を確認するために入れています。この文章はこの文章はダミーです。文字の大きさ、量、字間、行間等を確認するために入れています。約</a:t>
            </a:r>
            <a:r>
              <a:rPr lang="en-US" altLang="ja-JP" sz="900" dirty="0">
                <a:latin typeface="+mn-ea"/>
                <a:cs typeface="Helvetica Neue"/>
                <a:sym typeface="Helvetica Neue"/>
              </a:rPr>
              <a:t>430</a:t>
            </a:r>
            <a:r>
              <a:rPr lang="en" altLang="ja-JP" sz="900" dirty="0">
                <a:latin typeface="+mn-ea"/>
                <a:cs typeface="Helvetica Neue"/>
                <a:sym typeface="Helvetica Neue"/>
              </a:rPr>
              <a:t>w</a:t>
            </a:r>
            <a:endParaRPr lang="en-US" altLang="ja-JP" sz="900" dirty="0">
              <a:latin typeface="+mn-ea"/>
              <a:cs typeface="Helvetica Neue"/>
              <a:sym typeface="Helvetica Neue"/>
            </a:endParaRPr>
          </a:p>
          <a:p>
            <a:pPr indent="126000" algn="just">
              <a:lnSpc>
                <a:spcPct val="150000"/>
              </a:lnSpc>
            </a:pPr>
            <a:endParaRPr lang="en-US" altLang="ja-JP" sz="900" dirty="0">
              <a:latin typeface="+mn-ea"/>
              <a:cs typeface="Helvetica Neue"/>
              <a:sym typeface="Helvetica Neue"/>
            </a:endParaRPr>
          </a:p>
          <a:p>
            <a:pPr indent="126000" algn="just">
              <a:lnSpc>
                <a:spcPct val="150000"/>
              </a:lnSpc>
            </a:pPr>
            <a:endParaRPr lang="en-US" altLang="ja-JP" sz="900" dirty="0">
              <a:latin typeface="+mn-ea"/>
              <a:cs typeface="Helvetica Neue"/>
              <a:sym typeface="Helvetica Neue"/>
            </a:endParaRPr>
          </a:p>
          <a:p>
            <a:pPr indent="126000" algn="just">
              <a:lnSpc>
                <a:spcPct val="150000"/>
              </a:lnSpc>
            </a:pPr>
            <a:endParaRPr lang="en-US" altLang="ja-JP" sz="900" dirty="0">
              <a:latin typeface="+mn-ea"/>
              <a:cs typeface="Helvetica Neue"/>
              <a:sym typeface="Helvetica Neue"/>
            </a:endParaRPr>
          </a:p>
          <a:p>
            <a:pPr indent="126000" algn="just">
              <a:lnSpc>
                <a:spcPct val="150000"/>
              </a:lnSpc>
            </a:pPr>
            <a:endParaRPr lang="en-US" altLang="ja-JP" sz="900" dirty="0">
              <a:latin typeface="+mn-ea"/>
              <a:cs typeface="Helvetica Neue"/>
              <a:sym typeface="Helvetica Neue"/>
            </a:endParaRPr>
          </a:p>
          <a:p>
            <a:pPr indent="126000" algn="just">
              <a:lnSpc>
                <a:spcPct val="150000"/>
              </a:lnSpc>
            </a:pPr>
            <a:r>
              <a:rPr lang="ja-JP" altLang="en-US" sz="900">
                <a:latin typeface="+mn-ea"/>
                <a:cs typeface="Helvetica Neue"/>
                <a:sym typeface="Helvetica Neue"/>
              </a:rPr>
              <a:t>この文章はダミーです。この文章はダミーです。文字の大きさ、量、字間、行間等を確認するために入れています。この文章はダミーです。文字の大きさ、量、字間、行間等を確認するために入れています。この文章はダミーです。この文章はダミーです。文字の大きさ、量、字間、行間等を確認するために入れています。この文章はダミーです。文字の大きさ、量、字間、行間等を確認するために入れています。この文章はダミーです。文字の大きさ、量、字間、行間等を確認するために入れています。この文章はダミーです。文字の大きさ、量、字間、行間等を確認するために入れています。この文章はダミーです。文字の大きさ、量、字間、行間等を確認するために入れています。この約</a:t>
            </a:r>
            <a:r>
              <a:rPr lang="en-US" altLang="ja-JP" sz="900" dirty="0">
                <a:latin typeface="+mn-ea"/>
                <a:cs typeface="Helvetica Neue"/>
                <a:sym typeface="Helvetica Neue"/>
              </a:rPr>
              <a:t>200</a:t>
            </a:r>
            <a:r>
              <a:rPr lang="en" altLang="ja-JP" sz="900" dirty="0">
                <a:latin typeface="+mn-ea"/>
                <a:cs typeface="Helvetica Neue"/>
                <a:sym typeface="Helvetica Neue"/>
              </a:rPr>
              <a:t>w</a:t>
            </a:r>
            <a:endParaRPr lang="en-US" altLang="ja-JP" sz="900" dirty="0">
              <a:latin typeface="+mn-ea"/>
              <a:cs typeface="Helvetica Neue"/>
              <a:sym typeface="Helvetica Neue"/>
            </a:endParaRPr>
          </a:p>
          <a:p>
            <a:pPr indent="126000" algn="just">
              <a:lnSpc>
                <a:spcPct val="150000"/>
              </a:lnSpc>
            </a:pPr>
            <a:endParaRPr lang="en-US" altLang="ja-JP" sz="900" dirty="0">
              <a:latin typeface="+mn-ea"/>
              <a:cs typeface="Helvetica Neue"/>
              <a:sym typeface="Helvetica Neue"/>
            </a:endParaRPr>
          </a:p>
          <a:p>
            <a:pPr indent="126000" algn="just">
              <a:lnSpc>
                <a:spcPct val="150000"/>
              </a:lnSpc>
            </a:pPr>
            <a:endParaRPr lang="en-US" altLang="ja-JP" sz="900" dirty="0">
              <a:latin typeface="+mn-ea"/>
              <a:cs typeface="Helvetica Neue"/>
              <a:sym typeface="Helvetica Neue"/>
            </a:endParaRPr>
          </a:p>
          <a:p>
            <a:pPr indent="126000" algn="just">
              <a:lnSpc>
                <a:spcPct val="150000"/>
              </a:lnSpc>
            </a:pPr>
            <a:endParaRPr lang="en-US" altLang="ja-JP" sz="900" dirty="0">
              <a:latin typeface="+mn-ea"/>
              <a:cs typeface="Helvetica Neue"/>
              <a:sym typeface="Helvetica Neue"/>
            </a:endParaRPr>
          </a:p>
          <a:p>
            <a:pPr indent="126000" algn="just">
              <a:lnSpc>
                <a:spcPct val="150000"/>
              </a:lnSpc>
            </a:pPr>
            <a:endParaRPr lang="en-US" altLang="ja-JP" sz="900" dirty="0">
              <a:latin typeface="+mn-ea"/>
              <a:cs typeface="Helvetica Neue"/>
              <a:sym typeface="Helvetica Neue"/>
            </a:endParaRPr>
          </a:p>
          <a:p>
            <a:pPr indent="126000" algn="just">
              <a:lnSpc>
                <a:spcPct val="150000"/>
              </a:lnSpc>
            </a:pPr>
            <a:endParaRPr lang="en-US" altLang="ja-JP" sz="900" dirty="0">
              <a:latin typeface="+mn-ea"/>
              <a:cs typeface="Helvetica Neue"/>
              <a:sym typeface="Helvetica Neue"/>
            </a:endParaRPr>
          </a:p>
          <a:p>
            <a:pPr indent="126000" algn="just">
              <a:lnSpc>
                <a:spcPct val="150000"/>
              </a:lnSpc>
            </a:pPr>
            <a:endParaRPr lang="en-US" altLang="ja-JP" sz="900" dirty="0">
              <a:latin typeface="+mn-ea"/>
              <a:cs typeface="Helvetica Neue"/>
              <a:sym typeface="Helvetica Neue"/>
            </a:endParaRPr>
          </a:p>
          <a:p>
            <a:pPr indent="126000" algn="just">
              <a:lnSpc>
                <a:spcPct val="150000"/>
              </a:lnSpc>
            </a:pPr>
            <a:endParaRPr lang="en-US" altLang="ja-JP" sz="900" dirty="0">
              <a:latin typeface="+mn-ea"/>
              <a:cs typeface="Helvetica Neue"/>
              <a:sym typeface="Helvetica Neue"/>
            </a:endParaRPr>
          </a:p>
          <a:p>
            <a:pPr indent="126000" algn="just">
              <a:lnSpc>
                <a:spcPct val="150000"/>
              </a:lnSpc>
            </a:pPr>
            <a:endParaRPr lang="en-US" altLang="ja-JP" sz="900" dirty="0">
              <a:latin typeface="+mn-ea"/>
              <a:cs typeface="Helvetica Neue"/>
              <a:sym typeface="Helvetica Neue"/>
            </a:endParaRPr>
          </a:p>
          <a:p>
            <a:pPr indent="126000" algn="just">
              <a:lnSpc>
                <a:spcPct val="150000"/>
              </a:lnSpc>
            </a:pPr>
            <a:endParaRPr lang="en-US" altLang="ja-JP" sz="900" dirty="0">
              <a:latin typeface="+mn-ea"/>
              <a:cs typeface="Helvetica Neue"/>
              <a:sym typeface="Helvetica Neue"/>
            </a:endParaRPr>
          </a:p>
          <a:p>
            <a:pPr indent="126000" algn="just">
              <a:lnSpc>
                <a:spcPct val="150000"/>
              </a:lnSpc>
            </a:pPr>
            <a:endParaRPr lang="en-US" altLang="ja-JP" sz="900" dirty="0">
              <a:latin typeface="+mn-ea"/>
              <a:cs typeface="Helvetica Neue"/>
              <a:sym typeface="Helvetica Neue"/>
            </a:endParaRPr>
          </a:p>
          <a:p>
            <a:pPr algn="just">
              <a:lnSpc>
                <a:spcPct val="150000"/>
              </a:lnSpc>
            </a:pPr>
            <a:r>
              <a:rPr lang="ja-JP" altLang="en-US" sz="900">
                <a:latin typeface="+mn-ea"/>
                <a:cs typeface="Helvetica Neue"/>
                <a:sym typeface="Helvetica Neue"/>
              </a:rPr>
              <a:t>この文章はダミーです。文字の大きさ、量、字間、行間等を確認するために入れています。この文章はダミーです。文字の大きさ、量、字間、行間等を確認するために入れています。この文章はダミーです。文字の大きさ、量、字間、行間等を確認するために入れています。この文章はダミーです。この文章はダミーです。文字の大きさ、量、字間、行間等を確認するために入れています。この文章はダミーです。文字の大きさ、量、字間、行間等を確認するために入れています。この文章はダミーです。文字の大きさ、量、字間、行間等を確認するために入れています。この文章はこの文章はダミーです。文字の大きさ、量、字間、行間等を確認するために入れています。この文章はこの文章はダミーです。文字の大きさ、量、字間、行間等を確認するために入れています。この文章はこの文章はダミーです。文字の大きさ、量、字間、行間等を確認するために入れています。この文章はこの文章はダミーです。文字の大きさ、量、字間、行間等を確認するために入れています。約</a:t>
            </a:r>
            <a:r>
              <a:rPr lang="en-US" altLang="ja-JP" sz="900" dirty="0">
                <a:latin typeface="+mn-ea"/>
                <a:cs typeface="Helvetica Neue"/>
                <a:sym typeface="Helvetica Neue"/>
              </a:rPr>
              <a:t>440</a:t>
            </a:r>
            <a:r>
              <a:rPr lang="en" altLang="ja-JP" sz="900" dirty="0">
                <a:latin typeface="+mn-ea"/>
                <a:cs typeface="Helvetica Neue"/>
                <a:sym typeface="Helvetica Neue"/>
              </a:rPr>
              <a:t>w</a:t>
            </a:r>
          </a:p>
        </p:txBody>
      </p:sp>
      <p:sp>
        <p:nvSpPr>
          <p:cNvPr id="2" name="スライド番号プレースホルダー 1">
            <a:extLst>
              <a:ext uri="{FF2B5EF4-FFF2-40B4-BE49-F238E27FC236}">
                <a16:creationId xmlns:a16="http://schemas.microsoft.com/office/drawing/2014/main" id="{932B3B1E-11E8-513D-3B36-A54B0CD67F18}"/>
              </a:ext>
            </a:extLst>
          </p:cNvPr>
          <p:cNvSpPr>
            <a:spLocks noGrp="1"/>
          </p:cNvSpPr>
          <p:nvPr>
            <p:ph type="sldNum" sz="quarter" idx="4294967295"/>
          </p:nvPr>
        </p:nvSpPr>
        <p:spPr>
          <a:xfrm>
            <a:off x="10175706" y="108000"/>
            <a:ext cx="516107" cy="134928"/>
          </a:xfrm>
        </p:spPr>
        <p:txBody>
          <a:bodyPr/>
          <a:lstStyle/>
          <a:p>
            <a:fld id="{1A11C7B3-75AF-A849-AFD3-EAEBF2CB3BD9}" type="slidenum">
              <a:rPr lang="en-US" altLang="ja-JP"/>
              <a:t>22</a:t>
            </a:fld>
            <a:endParaRPr kumimoji="1" lang="ja-JP" altLang="en-US"/>
          </a:p>
        </p:txBody>
      </p:sp>
      <p:sp>
        <p:nvSpPr>
          <p:cNvPr id="4" name="タイトル 3">
            <a:extLst>
              <a:ext uri="{FF2B5EF4-FFF2-40B4-BE49-F238E27FC236}">
                <a16:creationId xmlns:a16="http://schemas.microsoft.com/office/drawing/2014/main" id="{305691CC-7DF7-C22C-3635-F9FEC0C205CF}"/>
              </a:ext>
            </a:extLst>
          </p:cNvPr>
          <p:cNvSpPr>
            <a:spLocks noGrp="1"/>
          </p:cNvSpPr>
          <p:nvPr>
            <p:ph type="title"/>
          </p:nvPr>
        </p:nvSpPr>
        <p:spPr/>
        <p:txBody>
          <a:bodyPr/>
          <a:lstStyle/>
          <a:p>
            <a:r>
              <a:rPr lang="en" altLang="ja-JP"/>
              <a:t>CFO</a:t>
            </a:r>
            <a:r>
              <a:rPr lang="ja-JP" altLang="en-US"/>
              <a:t>メッセージ</a:t>
            </a:r>
          </a:p>
        </p:txBody>
      </p:sp>
      <p:grpSp>
        <p:nvGrpSpPr>
          <p:cNvPr id="5" name="グループ化 4">
            <a:extLst>
              <a:ext uri="{FF2B5EF4-FFF2-40B4-BE49-F238E27FC236}">
                <a16:creationId xmlns:a16="http://schemas.microsoft.com/office/drawing/2014/main" id="{330F84B7-05EE-7D04-EE4E-B7D027C085CE}"/>
              </a:ext>
            </a:extLst>
          </p:cNvPr>
          <p:cNvGrpSpPr/>
          <p:nvPr/>
        </p:nvGrpSpPr>
        <p:grpSpPr>
          <a:xfrm>
            <a:off x="520038" y="5197706"/>
            <a:ext cx="3025775" cy="518654"/>
            <a:chOff x="520700" y="1404000"/>
            <a:chExt cx="3025775" cy="518654"/>
          </a:xfrm>
        </p:grpSpPr>
        <p:sp>
          <p:nvSpPr>
            <p:cNvPr id="14" name="テキスト ボックス 13">
              <a:extLst>
                <a:ext uri="{FF2B5EF4-FFF2-40B4-BE49-F238E27FC236}">
                  <a16:creationId xmlns:a16="http://schemas.microsoft.com/office/drawing/2014/main" id="{E0B58CD9-81C5-F5B3-31EB-59C3DC1AC87F}"/>
                </a:ext>
              </a:extLst>
            </p:cNvPr>
            <p:cNvSpPr txBox="1"/>
            <p:nvPr/>
          </p:nvSpPr>
          <p:spPr>
            <a:xfrm>
              <a:off x="520700" y="1404000"/>
              <a:ext cx="3025775" cy="518654"/>
            </a:xfrm>
            <a:prstGeom prst="rect">
              <a:avLst/>
            </a:prstGeom>
            <a:noFill/>
          </p:spPr>
          <p:txBody>
            <a:bodyPr wrap="square" lIns="0" tIns="0" rIns="0" bIns="108000" rtlCol="0">
              <a:spAutoFit/>
            </a:bodyPr>
            <a:lstStyle/>
            <a:p>
              <a:pPr>
                <a:lnSpc>
                  <a:spcPct val="125000"/>
                </a:lnSpc>
              </a:pPr>
              <a:r>
                <a:rPr lang="ja-JP" altLang="en-US" sz="1100" b="1" spc="50">
                  <a:solidFill>
                    <a:schemeClr val="tx2"/>
                  </a:solidFill>
                  <a:latin typeface="+mn-ea"/>
                  <a:cs typeface="Microsoft Sans Serif" panose="020B0604020202020204" pitchFamily="34" charset="0"/>
                </a:rPr>
                <a:t>見出し見出し見出し</a:t>
              </a:r>
              <a:endParaRPr lang="en-US" altLang="ja-JP" sz="1100" b="1" spc="50">
                <a:solidFill>
                  <a:schemeClr val="tx2"/>
                </a:solidFill>
                <a:latin typeface="+mn-ea"/>
                <a:cs typeface="Microsoft Sans Serif" panose="020B0604020202020204" pitchFamily="34" charset="0"/>
              </a:endParaRPr>
            </a:p>
            <a:p>
              <a:pPr>
                <a:lnSpc>
                  <a:spcPct val="125000"/>
                </a:lnSpc>
              </a:pPr>
              <a:r>
                <a:rPr lang="ja-JP" altLang="en-US" sz="1100" b="1" spc="50">
                  <a:solidFill>
                    <a:schemeClr val="tx2"/>
                  </a:solidFill>
                  <a:latin typeface="+mn-ea"/>
                  <a:cs typeface="Microsoft Sans Serif" panose="020B0604020202020204" pitchFamily="34" charset="0"/>
                </a:rPr>
                <a:t>見出し見出し見出し見出し見出し見出し</a:t>
              </a:r>
              <a:endParaRPr lang="en-US" altLang="ja-JP" sz="1100" b="1" spc="50" dirty="0">
                <a:solidFill>
                  <a:schemeClr val="tx2"/>
                </a:solidFill>
                <a:latin typeface="+mn-ea"/>
                <a:cs typeface="Microsoft Sans Serif" panose="020B0604020202020204" pitchFamily="34" charset="0"/>
              </a:endParaRPr>
            </a:p>
          </p:txBody>
        </p:sp>
        <p:cxnSp>
          <p:nvCxnSpPr>
            <p:cNvPr id="16" name="直線コネクタ 15">
              <a:extLst>
                <a:ext uri="{FF2B5EF4-FFF2-40B4-BE49-F238E27FC236}">
                  <a16:creationId xmlns:a16="http://schemas.microsoft.com/office/drawing/2014/main" id="{B295ED6D-E956-0C9D-E5AB-1B0C5E8ECF9C}"/>
                </a:ext>
              </a:extLst>
            </p:cNvPr>
            <p:cNvCxnSpPr>
              <a:cxnSpLocks/>
            </p:cNvCxnSpPr>
            <p:nvPr/>
          </p:nvCxnSpPr>
          <p:spPr>
            <a:xfrm>
              <a:off x="520700" y="1922654"/>
              <a:ext cx="252000" cy="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grpSp>
      <p:grpSp>
        <p:nvGrpSpPr>
          <p:cNvPr id="17" name="グループ化 16">
            <a:extLst>
              <a:ext uri="{FF2B5EF4-FFF2-40B4-BE49-F238E27FC236}">
                <a16:creationId xmlns:a16="http://schemas.microsoft.com/office/drawing/2014/main" id="{01413BF9-853F-39E0-75B3-945488E6518B}"/>
              </a:ext>
            </a:extLst>
          </p:cNvPr>
          <p:cNvGrpSpPr/>
          <p:nvPr/>
        </p:nvGrpSpPr>
        <p:grpSpPr>
          <a:xfrm>
            <a:off x="3834000" y="3988823"/>
            <a:ext cx="3025775" cy="518654"/>
            <a:chOff x="520700" y="1404000"/>
            <a:chExt cx="3025775" cy="518654"/>
          </a:xfrm>
        </p:grpSpPr>
        <p:sp>
          <p:nvSpPr>
            <p:cNvPr id="18" name="テキスト ボックス 17">
              <a:extLst>
                <a:ext uri="{FF2B5EF4-FFF2-40B4-BE49-F238E27FC236}">
                  <a16:creationId xmlns:a16="http://schemas.microsoft.com/office/drawing/2014/main" id="{D2C28A24-A9C0-9270-D90D-4379336EE739}"/>
                </a:ext>
              </a:extLst>
            </p:cNvPr>
            <p:cNvSpPr txBox="1"/>
            <p:nvPr/>
          </p:nvSpPr>
          <p:spPr>
            <a:xfrm>
              <a:off x="520700" y="1404000"/>
              <a:ext cx="3025775" cy="518654"/>
            </a:xfrm>
            <a:prstGeom prst="rect">
              <a:avLst/>
            </a:prstGeom>
            <a:noFill/>
          </p:spPr>
          <p:txBody>
            <a:bodyPr wrap="square" lIns="0" tIns="0" rIns="0" bIns="108000" rtlCol="0">
              <a:spAutoFit/>
            </a:bodyPr>
            <a:lstStyle/>
            <a:p>
              <a:pPr>
                <a:lnSpc>
                  <a:spcPct val="125000"/>
                </a:lnSpc>
              </a:pPr>
              <a:r>
                <a:rPr lang="ja-JP" altLang="en-US" sz="1100" b="1" spc="50">
                  <a:solidFill>
                    <a:schemeClr val="tx2"/>
                  </a:solidFill>
                  <a:latin typeface="+mn-ea"/>
                  <a:cs typeface="Microsoft Sans Serif" panose="020B0604020202020204" pitchFamily="34" charset="0"/>
                </a:rPr>
                <a:t>見出し見出し見出し</a:t>
              </a:r>
              <a:endParaRPr lang="en-US" altLang="ja-JP" sz="1100" b="1" spc="50">
                <a:solidFill>
                  <a:schemeClr val="tx2"/>
                </a:solidFill>
                <a:latin typeface="+mn-ea"/>
                <a:cs typeface="Microsoft Sans Serif" panose="020B0604020202020204" pitchFamily="34" charset="0"/>
              </a:endParaRPr>
            </a:p>
            <a:p>
              <a:pPr>
                <a:lnSpc>
                  <a:spcPct val="125000"/>
                </a:lnSpc>
              </a:pPr>
              <a:r>
                <a:rPr lang="ja-JP" altLang="en-US" sz="1100" b="1" spc="50">
                  <a:solidFill>
                    <a:schemeClr val="tx2"/>
                  </a:solidFill>
                  <a:latin typeface="+mn-ea"/>
                  <a:cs typeface="Microsoft Sans Serif" panose="020B0604020202020204" pitchFamily="34" charset="0"/>
                </a:rPr>
                <a:t>見出し見出し見出し見出し見出し見出し</a:t>
              </a:r>
              <a:endParaRPr lang="en-US" altLang="ja-JP" sz="1100" b="1" spc="50" dirty="0">
                <a:solidFill>
                  <a:schemeClr val="tx2"/>
                </a:solidFill>
                <a:latin typeface="+mn-ea"/>
                <a:cs typeface="Microsoft Sans Serif" panose="020B0604020202020204" pitchFamily="34" charset="0"/>
              </a:endParaRPr>
            </a:p>
          </p:txBody>
        </p:sp>
        <p:cxnSp>
          <p:nvCxnSpPr>
            <p:cNvPr id="19" name="直線コネクタ 18">
              <a:extLst>
                <a:ext uri="{FF2B5EF4-FFF2-40B4-BE49-F238E27FC236}">
                  <a16:creationId xmlns:a16="http://schemas.microsoft.com/office/drawing/2014/main" id="{ACF7CB0E-9046-D546-34E4-9696F51970EB}"/>
                </a:ext>
              </a:extLst>
            </p:cNvPr>
            <p:cNvCxnSpPr>
              <a:cxnSpLocks/>
            </p:cNvCxnSpPr>
            <p:nvPr/>
          </p:nvCxnSpPr>
          <p:spPr>
            <a:xfrm>
              <a:off x="520700" y="1922654"/>
              <a:ext cx="252000" cy="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grpSp>
      <p:sp>
        <p:nvSpPr>
          <p:cNvPr id="6" name="テキスト ボックス 5">
            <a:extLst>
              <a:ext uri="{FF2B5EF4-FFF2-40B4-BE49-F238E27FC236}">
                <a16:creationId xmlns:a16="http://schemas.microsoft.com/office/drawing/2014/main" id="{A5F05549-C81A-E130-207A-A86583403CBD}"/>
              </a:ext>
            </a:extLst>
          </p:cNvPr>
          <p:cNvSpPr txBox="1"/>
          <p:nvPr/>
        </p:nvSpPr>
        <p:spPr>
          <a:xfrm>
            <a:off x="8434873" y="-749401"/>
            <a:ext cx="2256940" cy="539999"/>
          </a:xfrm>
          <a:prstGeom prst="rect">
            <a:avLst/>
          </a:prstGeom>
          <a:solidFill>
            <a:schemeClr val="accent1"/>
          </a:solidFill>
        </p:spPr>
        <p:txBody>
          <a:bodyPr wrap="square" lIns="90000" anchor="ctr">
            <a:normAutofit/>
          </a:bodyPr>
          <a:lstStyle/>
          <a:p>
            <a:pPr algn="ctr"/>
            <a:r>
              <a:rPr lang="ja-JP" altLang="en-US" sz="2400" b="1"/>
              <a:t>取材</a:t>
            </a:r>
          </a:p>
        </p:txBody>
      </p:sp>
      <p:sp>
        <p:nvSpPr>
          <p:cNvPr id="9" name="テキスト ボックス 8">
            <a:extLst>
              <a:ext uri="{FF2B5EF4-FFF2-40B4-BE49-F238E27FC236}">
                <a16:creationId xmlns:a16="http://schemas.microsoft.com/office/drawing/2014/main" id="{D9625464-E472-FB5F-D489-FEEE65ABB796}"/>
              </a:ext>
            </a:extLst>
          </p:cNvPr>
          <p:cNvSpPr txBox="1"/>
          <p:nvPr/>
        </p:nvSpPr>
        <p:spPr>
          <a:xfrm>
            <a:off x="612669" y="2585400"/>
            <a:ext cx="9293860" cy="3645244"/>
          </a:xfrm>
          <a:prstGeom prst="rect">
            <a:avLst/>
          </a:prstGeom>
          <a:solidFill>
            <a:schemeClr val="accent5">
              <a:alpha val="80000"/>
            </a:schemeClr>
          </a:solidFill>
        </p:spPr>
        <p:txBody>
          <a:bodyPr wrap="square" lIns="90000" anchor="ctr">
            <a:normAutofit/>
          </a:bodyPr>
          <a:lstStyle/>
          <a:p>
            <a:pPr algn="ctr"/>
            <a:r>
              <a:rPr lang="ja-JP" altLang="en-US" sz="2400" b="1"/>
              <a:t>人的資本の取り組み</a:t>
            </a:r>
          </a:p>
        </p:txBody>
      </p:sp>
    </p:spTree>
    <p:extLst>
      <p:ext uri="{BB962C8B-B14F-4D97-AF65-F5344CB8AC3E}">
        <p14:creationId xmlns:p14="http://schemas.microsoft.com/office/powerpoint/2010/main" val="3508549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6C827-2C82-E43E-D299-9F967BF82BD3}"/>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7E95446-75AE-0227-1C1B-5F8B7B8F1DAE}"/>
              </a:ext>
            </a:extLst>
          </p:cNvPr>
          <p:cNvSpPr>
            <a:spLocks noGrp="1"/>
          </p:cNvSpPr>
          <p:nvPr>
            <p:ph type="sldNum" sz="quarter" idx="4294967295"/>
          </p:nvPr>
        </p:nvSpPr>
        <p:spPr>
          <a:xfrm>
            <a:off x="10175706" y="108000"/>
            <a:ext cx="516107" cy="134928"/>
          </a:xfrm>
        </p:spPr>
        <p:txBody>
          <a:bodyPr/>
          <a:lstStyle/>
          <a:p>
            <a:fld id="{1A11C7B3-75AF-A849-AFD3-EAEBF2CB3BD9}" type="slidenum">
              <a:rPr lang="en-US" altLang="ja-JP"/>
              <a:t>23</a:t>
            </a:fld>
            <a:endParaRPr kumimoji="1" lang="ja-JP" altLang="en-US"/>
          </a:p>
        </p:txBody>
      </p:sp>
      <p:sp>
        <p:nvSpPr>
          <p:cNvPr id="4" name="タイトル 3">
            <a:extLst>
              <a:ext uri="{FF2B5EF4-FFF2-40B4-BE49-F238E27FC236}">
                <a16:creationId xmlns:a16="http://schemas.microsoft.com/office/drawing/2014/main" id="{AF41F354-9EED-7A2B-D453-CC89E7A2CEC8}"/>
              </a:ext>
            </a:extLst>
          </p:cNvPr>
          <p:cNvSpPr>
            <a:spLocks noGrp="1"/>
          </p:cNvSpPr>
          <p:nvPr>
            <p:ph type="title"/>
          </p:nvPr>
        </p:nvSpPr>
        <p:spPr/>
        <p:txBody>
          <a:bodyPr/>
          <a:lstStyle/>
          <a:p>
            <a:r>
              <a:rPr lang="en" altLang="ja-JP"/>
              <a:t>CHRO</a:t>
            </a:r>
            <a:r>
              <a:rPr lang="ja-JP" altLang="en-US"/>
              <a:t>メッセージ</a:t>
            </a:r>
          </a:p>
        </p:txBody>
      </p:sp>
      <p:sp>
        <p:nvSpPr>
          <p:cNvPr id="14" name="テキスト ボックス 13">
            <a:extLst>
              <a:ext uri="{FF2B5EF4-FFF2-40B4-BE49-F238E27FC236}">
                <a16:creationId xmlns:a16="http://schemas.microsoft.com/office/drawing/2014/main" id="{03901B85-BFDB-76C4-7238-8AD2D8291DE8}"/>
              </a:ext>
            </a:extLst>
          </p:cNvPr>
          <p:cNvSpPr txBox="1"/>
          <p:nvPr/>
        </p:nvSpPr>
        <p:spPr>
          <a:xfrm>
            <a:off x="520700" y="1351354"/>
            <a:ext cx="5005388" cy="1161903"/>
          </a:xfrm>
          <a:prstGeom prst="rect">
            <a:avLst/>
          </a:prstGeom>
          <a:noFill/>
        </p:spPr>
        <p:txBody>
          <a:bodyPr wrap="square" lIns="0" tIns="0" rIns="0" bIns="144000" rtlCol="0">
            <a:spAutoFit/>
          </a:bodyPr>
          <a:lstStyle/>
          <a:p>
            <a:pPr>
              <a:lnSpc>
                <a:spcPct val="125000"/>
              </a:lnSpc>
            </a:pPr>
            <a:r>
              <a:rPr lang="en" altLang="ja-JP" b="1"/>
              <a:t>CHRO</a:t>
            </a:r>
            <a:r>
              <a:rPr lang="ja-JP" altLang="en-US" b="1" dirty="0">
                <a:latin typeface="+mn-ea"/>
                <a:cs typeface="Microsoft Sans Serif" panose="020B0604020202020204" pitchFamily="34" charset="0"/>
              </a:rPr>
              <a:t>メッセージが、入ります。</a:t>
            </a:r>
            <a:endParaRPr lang="en-US" altLang="ja-JP" b="1" dirty="0">
              <a:latin typeface="+mn-ea"/>
              <a:cs typeface="Microsoft Sans Serif" panose="020B0604020202020204" pitchFamily="34" charset="0"/>
            </a:endParaRPr>
          </a:p>
          <a:p>
            <a:pPr>
              <a:lnSpc>
                <a:spcPct val="125000"/>
              </a:lnSpc>
            </a:pPr>
            <a:r>
              <a:rPr lang="en" altLang="ja-JP" b="1"/>
              <a:t>CHRO</a:t>
            </a:r>
            <a:r>
              <a:rPr lang="ja-JP" altLang="en-US" b="1" dirty="0">
                <a:latin typeface="+mn-ea"/>
                <a:cs typeface="Microsoft Sans Serif" panose="020B0604020202020204" pitchFamily="34" charset="0"/>
              </a:rPr>
              <a:t>メッセージが、入ります。</a:t>
            </a:r>
            <a:r>
              <a:rPr lang="en" altLang="ja-JP" b="1"/>
              <a:t>CHRO</a:t>
            </a:r>
            <a:r>
              <a:rPr lang="ja-JP" altLang="en-US" b="1" dirty="0">
                <a:latin typeface="+mn-ea"/>
                <a:cs typeface="Microsoft Sans Serif" panose="020B0604020202020204" pitchFamily="34" charset="0"/>
              </a:rPr>
              <a:t>メッセージが、入ります。メッセージが、入ります。</a:t>
            </a:r>
            <a:endParaRPr lang="en-US" altLang="ja-JP" b="1" dirty="0">
              <a:latin typeface="+mn-ea"/>
              <a:cs typeface="Microsoft Sans Serif" panose="020B0604020202020204" pitchFamily="34" charset="0"/>
            </a:endParaRPr>
          </a:p>
        </p:txBody>
      </p:sp>
      <p:sp>
        <p:nvSpPr>
          <p:cNvPr id="15" name="テキスト ボックス 14">
            <a:extLst>
              <a:ext uri="{FF2B5EF4-FFF2-40B4-BE49-F238E27FC236}">
                <a16:creationId xmlns:a16="http://schemas.microsoft.com/office/drawing/2014/main" id="{BCFF0414-9D7B-58A0-81E9-15061872E3E0}"/>
              </a:ext>
            </a:extLst>
          </p:cNvPr>
          <p:cNvSpPr txBox="1"/>
          <p:nvPr/>
        </p:nvSpPr>
        <p:spPr>
          <a:xfrm>
            <a:off x="520700" y="2676613"/>
            <a:ext cx="1497286" cy="760270"/>
          </a:xfrm>
          <a:prstGeom prst="rect">
            <a:avLst/>
          </a:prstGeom>
          <a:noFill/>
        </p:spPr>
        <p:txBody>
          <a:bodyPr wrap="none" lIns="0" tIns="0" rIns="0" bIns="0" rtlCol="0">
            <a:noAutofit/>
          </a:bodyPr>
          <a:lstStyle/>
          <a:p>
            <a:pPr>
              <a:lnSpc>
                <a:spcPct val="125000"/>
              </a:lnSpc>
            </a:pPr>
            <a:r>
              <a:rPr lang="ja-JP" altLang="en-US" sz="800" b="1" spc="50" dirty="0">
                <a:latin typeface="+mn-ea"/>
                <a:cs typeface="Microsoft Sans Serif" panose="020B0604020202020204" pitchFamily="34" charset="0"/>
              </a:rPr>
              <a:t>役職名役職名役職名役職名</a:t>
            </a:r>
            <a:endParaRPr lang="en-US" altLang="ja-JP" sz="800" b="1" spc="50" dirty="0">
              <a:latin typeface="+mn-ea"/>
              <a:cs typeface="Microsoft Sans Serif" panose="020B0604020202020204" pitchFamily="34" charset="0"/>
            </a:endParaRPr>
          </a:p>
          <a:p>
            <a:pPr>
              <a:lnSpc>
                <a:spcPct val="125000"/>
              </a:lnSpc>
            </a:pPr>
            <a:r>
              <a:rPr lang="ja-JP" altLang="en-US" sz="800" b="1" spc="50" dirty="0">
                <a:latin typeface="+mn-ea"/>
                <a:cs typeface="Microsoft Sans Serif" panose="020B0604020202020204" pitchFamily="34" charset="0"/>
              </a:rPr>
              <a:t>役職名役職名役職名役職名</a:t>
            </a:r>
            <a:endParaRPr lang="en-US" altLang="ja-JP" sz="800" b="1" spc="50" dirty="0">
              <a:latin typeface="+mn-ea"/>
              <a:cs typeface="Microsoft Sans Serif" panose="020B0604020202020204" pitchFamily="34" charset="0"/>
            </a:endParaRPr>
          </a:p>
          <a:p>
            <a:pPr>
              <a:lnSpc>
                <a:spcPct val="125000"/>
              </a:lnSpc>
            </a:pPr>
            <a:r>
              <a:rPr lang="ja-JP" altLang="en-US" sz="800" b="1" spc="50" dirty="0">
                <a:latin typeface="+mn-ea"/>
                <a:cs typeface="Microsoft Sans Serif" panose="020B0604020202020204" pitchFamily="34" charset="0"/>
              </a:rPr>
              <a:t>役職名役職名</a:t>
            </a:r>
            <a:endParaRPr lang="en-US" altLang="ja-JP" sz="800" b="1" spc="50" dirty="0">
              <a:latin typeface="+mn-ea"/>
              <a:cs typeface="Microsoft Sans Serif" panose="020B0604020202020204" pitchFamily="34" charset="0"/>
            </a:endParaRPr>
          </a:p>
          <a:p>
            <a:pPr>
              <a:lnSpc>
                <a:spcPct val="125000"/>
              </a:lnSpc>
            </a:pPr>
            <a:r>
              <a:rPr lang="ja-JP" altLang="en-US" sz="1200" b="1" spc="50" dirty="0">
                <a:latin typeface="+mn-ea"/>
                <a:cs typeface="Microsoft Sans Serif" panose="020B0604020202020204" pitchFamily="34" charset="0"/>
              </a:rPr>
              <a:t>氏名</a:t>
            </a:r>
            <a:r>
              <a:rPr lang="en-US" altLang="ja-JP" sz="1200" b="1" spc="50" dirty="0">
                <a:latin typeface="+mn-ea"/>
                <a:cs typeface="Microsoft Sans Serif" panose="020B0604020202020204" pitchFamily="34" charset="0"/>
              </a:rPr>
              <a:t> </a:t>
            </a:r>
            <a:r>
              <a:rPr lang="ja-JP" altLang="en-US" sz="1200" b="1" spc="50" dirty="0">
                <a:latin typeface="+mn-ea"/>
                <a:cs typeface="Microsoft Sans Serif" panose="020B0604020202020204" pitchFamily="34" charset="0"/>
              </a:rPr>
              <a:t>氏名名</a:t>
            </a:r>
            <a:endParaRPr lang="en-US" altLang="ja-JP" sz="1200" b="1" spc="50" dirty="0">
              <a:latin typeface="+mn-ea"/>
              <a:cs typeface="Microsoft Sans Serif" panose="020B0604020202020204" pitchFamily="34" charset="0"/>
            </a:endParaRPr>
          </a:p>
        </p:txBody>
      </p:sp>
      <p:sp>
        <p:nvSpPr>
          <p:cNvPr id="24" name="テキスト ボックス 23">
            <a:extLst>
              <a:ext uri="{FF2B5EF4-FFF2-40B4-BE49-F238E27FC236}">
                <a16:creationId xmlns:a16="http://schemas.microsoft.com/office/drawing/2014/main" id="{C9FC18C4-84FF-2B36-E607-AD9A1A5D1E86}"/>
              </a:ext>
            </a:extLst>
          </p:cNvPr>
          <p:cNvSpPr txBox="1"/>
          <p:nvPr/>
        </p:nvSpPr>
        <p:spPr>
          <a:xfrm>
            <a:off x="2223857" y="2676613"/>
            <a:ext cx="1497286" cy="760270"/>
          </a:xfrm>
          <a:prstGeom prst="rect">
            <a:avLst/>
          </a:prstGeom>
          <a:noFill/>
        </p:spPr>
        <p:txBody>
          <a:bodyPr wrap="none" lIns="0" tIns="0" rIns="0" bIns="0" rtlCol="0">
            <a:noAutofit/>
          </a:bodyPr>
          <a:lstStyle/>
          <a:p>
            <a:pPr>
              <a:lnSpc>
                <a:spcPct val="125000"/>
              </a:lnSpc>
            </a:pPr>
            <a:r>
              <a:rPr lang="ja-JP" altLang="en-US" sz="800" b="1" spc="50" dirty="0">
                <a:latin typeface="+mn-ea"/>
                <a:cs typeface="Microsoft Sans Serif" panose="020B0604020202020204" pitchFamily="34" charset="0"/>
              </a:rPr>
              <a:t>役職名役職名役職名役職名</a:t>
            </a:r>
            <a:endParaRPr lang="en-US" altLang="ja-JP" sz="800" b="1" spc="50" dirty="0">
              <a:latin typeface="+mn-ea"/>
              <a:cs typeface="Microsoft Sans Serif" panose="020B0604020202020204" pitchFamily="34" charset="0"/>
            </a:endParaRPr>
          </a:p>
          <a:p>
            <a:pPr>
              <a:lnSpc>
                <a:spcPct val="125000"/>
              </a:lnSpc>
            </a:pPr>
            <a:r>
              <a:rPr lang="ja-JP" altLang="en-US" sz="800" b="1" spc="50" dirty="0">
                <a:latin typeface="+mn-ea"/>
                <a:cs typeface="Microsoft Sans Serif" panose="020B0604020202020204" pitchFamily="34" charset="0"/>
              </a:rPr>
              <a:t>役職名役職名役職名役職名</a:t>
            </a:r>
            <a:endParaRPr lang="en-US" altLang="ja-JP" sz="800" b="1" spc="50" dirty="0">
              <a:latin typeface="+mn-ea"/>
              <a:cs typeface="Microsoft Sans Serif" panose="020B0604020202020204" pitchFamily="34" charset="0"/>
            </a:endParaRPr>
          </a:p>
          <a:p>
            <a:pPr>
              <a:lnSpc>
                <a:spcPct val="125000"/>
              </a:lnSpc>
            </a:pPr>
            <a:r>
              <a:rPr lang="ja-JP" altLang="en-US" sz="800" b="1" spc="50" dirty="0">
                <a:latin typeface="+mn-ea"/>
                <a:cs typeface="Microsoft Sans Serif" panose="020B0604020202020204" pitchFamily="34" charset="0"/>
              </a:rPr>
              <a:t>役職名役職名</a:t>
            </a:r>
            <a:endParaRPr lang="en-US" altLang="ja-JP" sz="800" b="1" spc="50" dirty="0">
              <a:latin typeface="+mn-ea"/>
              <a:cs typeface="Microsoft Sans Serif" panose="020B0604020202020204" pitchFamily="34" charset="0"/>
            </a:endParaRPr>
          </a:p>
          <a:p>
            <a:pPr>
              <a:lnSpc>
                <a:spcPct val="125000"/>
              </a:lnSpc>
            </a:pPr>
            <a:r>
              <a:rPr lang="ja-JP" altLang="en-US" sz="1200" b="1" spc="50" dirty="0">
                <a:latin typeface="+mn-ea"/>
                <a:cs typeface="Microsoft Sans Serif" panose="020B0604020202020204" pitchFamily="34" charset="0"/>
              </a:rPr>
              <a:t>氏名</a:t>
            </a:r>
            <a:r>
              <a:rPr lang="en-US" altLang="ja-JP" sz="1200" b="1" spc="50" dirty="0">
                <a:latin typeface="+mn-ea"/>
                <a:cs typeface="Microsoft Sans Serif" panose="020B0604020202020204" pitchFamily="34" charset="0"/>
              </a:rPr>
              <a:t> </a:t>
            </a:r>
            <a:r>
              <a:rPr lang="ja-JP" altLang="en-US" sz="1200" b="1" spc="50" dirty="0">
                <a:latin typeface="+mn-ea"/>
                <a:cs typeface="Microsoft Sans Serif" panose="020B0604020202020204" pitchFamily="34" charset="0"/>
              </a:rPr>
              <a:t>氏名名</a:t>
            </a:r>
            <a:endParaRPr lang="en-US" altLang="ja-JP" sz="1200" b="1" spc="50" dirty="0">
              <a:latin typeface="+mn-ea"/>
              <a:cs typeface="Microsoft Sans Serif" panose="020B0604020202020204" pitchFamily="34" charset="0"/>
            </a:endParaRPr>
          </a:p>
        </p:txBody>
      </p:sp>
      <p:sp>
        <p:nvSpPr>
          <p:cNvPr id="25" name="テキスト ボックス 24">
            <a:extLst>
              <a:ext uri="{FF2B5EF4-FFF2-40B4-BE49-F238E27FC236}">
                <a16:creationId xmlns:a16="http://schemas.microsoft.com/office/drawing/2014/main" id="{9EBD4AB0-707A-77A2-99EA-72313594B777}"/>
              </a:ext>
            </a:extLst>
          </p:cNvPr>
          <p:cNvSpPr txBox="1"/>
          <p:nvPr/>
        </p:nvSpPr>
        <p:spPr>
          <a:xfrm>
            <a:off x="3920035" y="2676613"/>
            <a:ext cx="1497286" cy="760270"/>
          </a:xfrm>
          <a:prstGeom prst="rect">
            <a:avLst/>
          </a:prstGeom>
          <a:noFill/>
        </p:spPr>
        <p:txBody>
          <a:bodyPr wrap="none" lIns="0" tIns="0" rIns="0" bIns="0" rtlCol="0">
            <a:noAutofit/>
          </a:bodyPr>
          <a:lstStyle/>
          <a:p>
            <a:pPr>
              <a:lnSpc>
                <a:spcPct val="125000"/>
              </a:lnSpc>
            </a:pPr>
            <a:r>
              <a:rPr lang="ja-JP" altLang="en-US" sz="800" b="1" spc="50" dirty="0">
                <a:latin typeface="+mn-ea"/>
                <a:cs typeface="Microsoft Sans Serif" panose="020B0604020202020204" pitchFamily="34" charset="0"/>
              </a:rPr>
              <a:t>役職名役職名役職名役職名</a:t>
            </a:r>
            <a:endParaRPr lang="en-US" altLang="ja-JP" sz="800" b="1" spc="50" dirty="0">
              <a:latin typeface="+mn-ea"/>
              <a:cs typeface="Microsoft Sans Serif" panose="020B0604020202020204" pitchFamily="34" charset="0"/>
            </a:endParaRPr>
          </a:p>
          <a:p>
            <a:pPr>
              <a:lnSpc>
                <a:spcPct val="125000"/>
              </a:lnSpc>
            </a:pPr>
            <a:r>
              <a:rPr lang="ja-JP" altLang="en-US" sz="800" b="1" spc="50" dirty="0">
                <a:latin typeface="+mn-ea"/>
                <a:cs typeface="Microsoft Sans Serif" panose="020B0604020202020204" pitchFamily="34" charset="0"/>
              </a:rPr>
              <a:t>役職名役職名役職名役職名</a:t>
            </a:r>
            <a:endParaRPr lang="en-US" altLang="ja-JP" sz="800" b="1" spc="50" dirty="0">
              <a:latin typeface="+mn-ea"/>
              <a:cs typeface="Microsoft Sans Serif" panose="020B0604020202020204" pitchFamily="34" charset="0"/>
            </a:endParaRPr>
          </a:p>
          <a:p>
            <a:pPr>
              <a:lnSpc>
                <a:spcPct val="125000"/>
              </a:lnSpc>
            </a:pPr>
            <a:r>
              <a:rPr lang="ja-JP" altLang="en-US" sz="800" b="1" spc="50" dirty="0">
                <a:latin typeface="+mn-ea"/>
                <a:cs typeface="Microsoft Sans Serif" panose="020B0604020202020204" pitchFamily="34" charset="0"/>
              </a:rPr>
              <a:t>役職名役職名</a:t>
            </a:r>
            <a:endParaRPr lang="en-US" altLang="ja-JP" sz="800" b="1" spc="50" dirty="0">
              <a:latin typeface="+mn-ea"/>
              <a:cs typeface="Microsoft Sans Serif" panose="020B0604020202020204" pitchFamily="34" charset="0"/>
            </a:endParaRPr>
          </a:p>
          <a:p>
            <a:pPr>
              <a:lnSpc>
                <a:spcPct val="125000"/>
              </a:lnSpc>
            </a:pPr>
            <a:r>
              <a:rPr lang="ja-JP" altLang="en-US" sz="1200" b="1" spc="50" dirty="0">
                <a:latin typeface="+mn-ea"/>
                <a:cs typeface="Microsoft Sans Serif" panose="020B0604020202020204" pitchFamily="34" charset="0"/>
              </a:rPr>
              <a:t>氏名</a:t>
            </a:r>
            <a:r>
              <a:rPr lang="en-US" altLang="ja-JP" sz="1200" b="1" spc="50" dirty="0">
                <a:latin typeface="+mn-ea"/>
                <a:cs typeface="Microsoft Sans Serif" panose="020B0604020202020204" pitchFamily="34" charset="0"/>
              </a:rPr>
              <a:t> </a:t>
            </a:r>
            <a:r>
              <a:rPr lang="ja-JP" altLang="en-US" sz="1200" b="1" spc="50" dirty="0">
                <a:latin typeface="+mn-ea"/>
                <a:cs typeface="Microsoft Sans Serif" panose="020B0604020202020204" pitchFamily="34" charset="0"/>
              </a:rPr>
              <a:t>氏名名</a:t>
            </a:r>
            <a:endParaRPr lang="en-US" altLang="ja-JP" sz="1200" b="1" spc="50" dirty="0">
              <a:latin typeface="+mn-ea"/>
              <a:cs typeface="Microsoft Sans Serif" panose="020B0604020202020204" pitchFamily="34" charset="0"/>
            </a:endParaRPr>
          </a:p>
        </p:txBody>
      </p:sp>
      <p:sp>
        <p:nvSpPr>
          <p:cNvPr id="10" name="テキスト ボックス 9">
            <a:extLst>
              <a:ext uri="{FF2B5EF4-FFF2-40B4-BE49-F238E27FC236}">
                <a16:creationId xmlns:a16="http://schemas.microsoft.com/office/drawing/2014/main" id="{335C6E19-F77C-1711-6C76-69355A42E7CC}"/>
              </a:ext>
            </a:extLst>
          </p:cNvPr>
          <p:cNvSpPr txBox="1"/>
          <p:nvPr/>
        </p:nvSpPr>
        <p:spPr>
          <a:xfrm>
            <a:off x="520700" y="3905672"/>
            <a:ext cx="9647273" cy="3463495"/>
          </a:xfrm>
          <a:prstGeom prst="rect">
            <a:avLst/>
          </a:prstGeom>
          <a:noFill/>
        </p:spPr>
        <p:txBody>
          <a:bodyPr wrap="square" lIns="0" tIns="0" rIns="0" bIns="0" numCol="3" spcCol="288000" rtlCol="0">
            <a:noAutofit/>
          </a:bodyPr>
          <a:lstStyle/>
          <a:p>
            <a:pPr indent="126000" algn="just">
              <a:lnSpc>
                <a:spcPct val="150000"/>
              </a:lnSpc>
            </a:pPr>
            <a:endParaRPr kumimoji="1" lang="en-US" altLang="ja-JP" sz="900" dirty="0"/>
          </a:p>
          <a:p>
            <a:pPr indent="126000" algn="just">
              <a:lnSpc>
                <a:spcPct val="150000"/>
              </a:lnSpc>
            </a:pPr>
            <a:endParaRPr kumimoji="1" lang="en-US" altLang="ja-JP" sz="900" dirty="0"/>
          </a:p>
          <a:p>
            <a:pPr indent="126000" algn="just">
              <a:lnSpc>
                <a:spcPct val="150000"/>
              </a:lnSpc>
            </a:pPr>
            <a:endParaRPr kumimoji="1" lang="en-US" altLang="ja-JP" sz="900" dirty="0"/>
          </a:p>
          <a:p>
            <a:pPr indent="126000" algn="just">
              <a:lnSpc>
                <a:spcPct val="150000"/>
              </a:lnSpc>
            </a:pPr>
            <a:r>
              <a:rPr lang="ja-JP" altLang="en-US" sz="900">
                <a:latin typeface="+mn-ea"/>
                <a:cs typeface="Helvetica Neue"/>
                <a:sym typeface="Helvetica Neue"/>
              </a:rPr>
              <a:t>この文章はダミーです。文字の大きさ、量、字間、行間等を確認するために入れています。この文章はダミーです。文字の大きさ、量、字間、行間等を確認するために入れています。この文章はダミーです。文字の大きさ、量、字間、行間等を確認するために入れています。この文章はこの文章はダミーです。文字の大きさ、量、字間、行間等を確認するために入れています。この文章はダミーです。文字の大きさ、量、字間、行間等を確認するために入れています。この文章はダミーです。文字の大きさ、量、字間、行間等を確認するために入れています。この文章はダミーです。</a:t>
            </a:r>
            <a:endParaRPr lang="en-US" altLang="ja-JP" sz="900" dirty="0">
              <a:latin typeface="+mn-ea"/>
              <a:cs typeface="Helvetica Neue"/>
              <a:sym typeface="Helvetica Neue"/>
            </a:endParaRPr>
          </a:p>
          <a:p>
            <a:pPr indent="126000" algn="just">
              <a:lnSpc>
                <a:spcPct val="150000"/>
              </a:lnSpc>
            </a:pPr>
            <a:r>
              <a:rPr lang="ja-JP" altLang="en-US" sz="900">
                <a:latin typeface="+mn-ea"/>
                <a:cs typeface="Helvetica Neue"/>
                <a:sym typeface="Helvetica Neue"/>
              </a:rPr>
              <a:t>この文章はダミーです。文字の大きさ、量、字間、行間等を確認するために入れています。この文章はダミーです。文字の大きさ、量、字間、行間等を確認するために入れています。この文章はダミーです。文字の大きさ、量、字間、行間等を確認するために入れています。この文章はこの文章はダミーです。文字の大きさ、量、字間、行間等を確認するために入れています。この文章はダミーです。約</a:t>
            </a:r>
            <a:r>
              <a:rPr lang="en-US" altLang="ja-JP" sz="900" dirty="0">
                <a:latin typeface="+mn-ea"/>
                <a:cs typeface="Helvetica Neue"/>
                <a:sym typeface="Helvetica Neue"/>
              </a:rPr>
              <a:t>440</a:t>
            </a:r>
            <a:r>
              <a:rPr lang="en" altLang="ja-JP" sz="900" dirty="0">
                <a:latin typeface="+mn-ea"/>
                <a:cs typeface="Helvetica Neue"/>
                <a:sym typeface="Helvetica Neue"/>
              </a:rPr>
              <a:t>w</a:t>
            </a:r>
          </a:p>
          <a:p>
            <a:pPr indent="126000" algn="just">
              <a:lnSpc>
                <a:spcPct val="150000"/>
              </a:lnSpc>
            </a:pPr>
            <a:endParaRPr kumimoji="1" lang="en" altLang="ja-JP" sz="900" dirty="0">
              <a:latin typeface="+mn-ea"/>
              <a:cs typeface="Helvetica Neue"/>
              <a:sym typeface="Helvetica Neue"/>
            </a:endParaRPr>
          </a:p>
          <a:p>
            <a:pPr indent="126000" algn="just">
              <a:lnSpc>
                <a:spcPct val="150000"/>
              </a:lnSpc>
            </a:pPr>
            <a:endParaRPr kumimoji="1" lang="en" altLang="ja-JP" sz="900" dirty="0">
              <a:latin typeface="+mn-ea"/>
              <a:cs typeface="Helvetica Neue"/>
              <a:sym typeface="Helvetica Neue"/>
            </a:endParaRPr>
          </a:p>
          <a:p>
            <a:pPr indent="126000" algn="just">
              <a:lnSpc>
                <a:spcPct val="150000"/>
              </a:lnSpc>
            </a:pPr>
            <a:endParaRPr kumimoji="1" lang="en" altLang="ja-JP" sz="900" dirty="0">
              <a:latin typeface="+mn-ea"/>
              <a:cs typeface="Helvetica Neue"/>
              <a:sym typeface="Helvetica Neue"/>
            </a:endParaRPr>
          </a:p>
          <a:p>
            <a:pPr indent="126000" algn="just">
              <a:lnSpc>
                <a:spcPct val="150000"/>
              </a:lnSpc>
            </a:pPr>
            <a:endParaRPr kumimoji="1" lang="en" altLang="ja-JP" sz="900" dirty="0">
              <a:latin typeface="+mn-ea"/>
              <a:cs typeface="Helvetica Neue"/>
              <a:sym typeface="Helvetica Neue"/>
            </a:endParaRPr>
          </a:p>
          <a:p>
            <a:pPr indent="126000" algn="just">
              <a:lnSpc>
                <a:spcPct val="150000"/>
              </a:lnSpc>
            </a:pPr>
            <a:r>
              <a:rPr lang="ja-JP" altLang="en-US" sz="900">
                <a:latin typeface="+mn-ea"/>
                <a:cs typeface="Helvetica Neue"/>
                <a:sym typeface="Helvetica Neue"/>
              </a:rPr>
              <a:t>この文章はダミーです。文字の大きさ、量、字間、行間等を確認するために入れています。この文章はダミーです。文字の大きさ、量、字間、行間等を確認するために入れています。この文章はダミーです。文字の大きさ、量、字間、行間等を確認するために入れています。この文章はこの文章はダミーです。文字の大きさ、量、字間、行間等を確認するために入れています。この文章はダミーです。文字の大きさ、量、字間、行間等を確認するために入れています。この文章はダミーです。文字の大きさ、量、字間、行間等を確認するために入れています。この文章はダミーです。</a:t>
            </a:r>
            <a:endParaRPr lang="en-US" altLang="ja-JP" sz="900" dirty="0">
              <a:latin typeface="+mn-ea"/>
              <a:cs typeface="Helvetica Neue"/>
              <a:sym typeface="Helvetica Neue"/>
            </a:endParaRPr>
          </a:p>
          <a:p>
            <a:pPr indent="126000" algn="just">
              <a:lnSpc>
                <a:spcPct val="150000"/>
              </a:lnSpc>
            </a:pPr>
            <a:r>
              <a:rPr lang="ja-JP" altLang="en-US" sz="900">
                <a:latin typeface="+mn-ea"/>
                <a:cs typeface="Helvetica Neue"/>
                <a:sym typeface="Helvetica Neue"/>
              </a:rPr>
              <a:t>この文章はダミーです。文字の大きさ、量、字間、行間等を確認するために入れています。この文章はダミーです。文字の大きさ、量、字間、行間等を確認するために入れています。この文章はダミーです。文字の大きさ、量、字間、行間等を確認するために入れています。この文章はこの文章はダミーです。文字の大きさ、量、字間、行間等を確認するために入れています。この文章はダミーです。この文章はダミーです。文字の大きさ、量、字間、行間等を確認するために入れています。この文章はダミーです。文字の大きさ、量、字間、行間等を確認するために入れています。この文章はダミーです。この文章はダミーです。文字の大きさ、量、字間、行間等を確認するために入れています。この文章はダミーです。文字の大きさ、量、字間、行間等を確認するために入れています。この文章はダミー約</a:t>
            </a:r>
            <a:r>
              <a:rPr lang="en-US" altLang="ja-JP" sz="900" dirty="0">
                <a:latin typeface="+mn-ea"/>
                <a:cs typeface="Helvetica Neue"/>
                <a:sym typeface="Helvetica Neue"/>
              </a:rPr>
              <a:t>625</a:t>
            </a:r>
            <a:r>
              <a:rPr lang="en" altLang="ja-JP" sz="900" dirty="0">
                <a:latin typeface="+mn-ea"/>
                <a:cs typeface="Helvetica Neue"/>
                <a:sym typeface="Helvetica Neue"/>
              </a:rPr>
              <a:t>w</a:t>
            </a:r>
            <a:endParaRPr kumimoji="1" lang="en-US" altLang="ja-JP" sz="900" dirty="0"/>
          </a:p>
        </p:txBody>
      </p:sp>
      <p:grpSp>
        <p:nvGrpSpPr>
          <p:cNvPr id="11" name="グループ化 10">
            <a:extLst>
              <a:ext uri="{FF2B5EF4-FFF2-40B4-BE49-F238E27FC236}">
                <a16:creationId xmlns:a16="http://schemas.microsoft.com/office/drawing/2014/main" id="{3378F401-F7F6-9E67-A046-4C240B892729}"/>
              </a:ext>
            </a:extLst>
          </p:cNvPr>
          <p:cNvGrpSpPr/>
          <p:nvPr/>
        </p:nvGrpSpPr>
        <p:grpSpPr>
          <a:xfrm>
            <a:off x="520700" y="3905672"/>
            <a:ext cx="3025775" cy="518654"/>
            <a:chOff x="520700" y="1404000"/>
            <a:chExt cx="3025775" cy="518654"/>
          </a:xfrm>
        </p:grpSpPr>
        <p:sp>
          <p:nvSpPr>
            <p:cNvPr id="12" name="テキスト ボックス 11">
              <a:extLst>
                <a:ext uri="{FF2B5EF4-FFF2-40B4-BE49-F238E27FC236}">
                  <a16:creationId xmlns:a16="http://schemas.microsoft.com/office/drawing/2014/main" id="{A02D17E4-3BAF-103F-B620-735E4520C79F}"/>
                </a:ext>
              </a:extLst>
            </p:cNvPr>
            <p:cNvSpPr txBox="1"/>
            <p:nvPr/>
          </p:nvSpPr>
          <p:spPr>
            <a:xfrm>
              <a:off x="520700" y="1404000"/>
              <a:ext cx="3025775" cy="518654"/>
            </a:xfrm>
            <a:prstGeom prst="rect">
              <a:avLst/>
            </a:prstGeom>
            <a:noFill/>
          </p:spPr>
          <p:txBody>
            <a:bodyPr wrap="square" lIns="0" tIns="0" rIns="0" bIns="108000" rtlCol="0">
              <a:spAutoFit/>
            </a:bodyPr>
            <a:lstStyle/>
            <a:p>
              <a:pPr>
                <a:lnSpc>
                  <a:spcPct val="125000"/>
                </a:lnSpc>
              </a:pPr>
              <a:r>
                <a:rPr lang="ja-JP" altLang="en-US" sz="1100" b="1" spc="50">
                  <a:solidFill>
                    <a:schemeClr val="tx2"/>
                  </a:solidFill>
                  <a:latin typeface="+mn-ea"/>
                  <a:cs typeface="Microsoft Sans Serif" panose="020B0604020202020204" pitchFamily="34" charset="0"/>
                </a:rPr>
                <a:t>見出し見出し見出し</a:t>
              </a:r>
              <a:endParaRPr lang="en-US" altLang="ja-JP" sz="1100" b="1" spc="50">
                <a:solidFill>
                  <a:schemeClr val="tx2"/>
                </a:solidFill>
                <a:latin typeface="+mn-ea"/>
                <a:cs typeface="Microsoft Sans Serif" panose="020B0604020202020204" pitchFamily="34" charset="0"/>
              </a:endParaRPr>
            </a:p>
            <a:p>
              <a:pPr>
                <a:lnSpc>
                  <a:spcPct val="125000"/>
                </a:lnSpc>
              </a:pPr>
              <a:r>
                <a:rPr lang="ja-JP" altLang="en-US" sz="1100" b="1" spc="50">
                  <a:solidFill>
                    <a:schemeClr val="tx2"/>
                  </a:solidFill>
                  <a:latin typeface="+mn-ea"/>
                  <a:cs typeface="Microsoft Sans Serif" panose="020B0604020202020204" pitchFamily="34" charset="0"/>
                </a:rPr>
                <a:t>見出し見出し見出し見出し見出し見出し</a:t>
              </a:r>
              <a:endParaRPr lang="en-US" altLang="ja-JP" sz="1100" b="1" spc="50" dirty="0">
                <a:solidFill>
                  <a:schemeClr val="tx2"/>
                </a:solidFill>
                <a:latin typeface="+mn-ea"/>
                <a:cs typeface="Microsoft Sans Serif" panose="020B0604020202020204" pitchFamily="34" charset="0"/>
              </a:endParaRPr>
            </a:p>
          </p:txBody>
        </p:sp>
        <p:cxnSp>
          <p:nvCxnSpPr>
            <p:cNvPr id="18" name="直線コネクタ 17">
              <a:extLst>
                <a:ext uri="{FF2B5EF4-FFF2-40B4-BE49-F238E27FC236}">
                  <a16:creationId xmlns:a16="http://schemas.microsoft.com/office/drawing/2014/main" id="{55E918BC-19B7-0F21-8A14-0F9B8B917253}"/>
                </a:ext>
              </a:extLst>
            </p:cNvPr>
            <p:cNvCxnSpPr>
              <a:cxnSpLocks/>
            </p:cNvCxnSpPr>
            <p:nvPr/>
          </p:nvCxnSpPr>
          <p:spPr>
            <a:xfrm>
              <a:off x="520700" y="1922654"/>
              <a:ext cx="252000" cy="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grpSp>
      <p:grpSp>
        <p:nvGrpSpPr>
          <p:cNvPr id="19" name="グループ化 18">
            <a:extLst>
              <a:ext uri="{FF2B5EF4-FFF2-40B4-BE49-F238E27FC236}">
                <a16:creationId xmlns:a16="http://schemas.microsoft.com/office/drawing/2014/main" id="{281823C2-6FA1-1CAD-6284-DF98E2A42BA3}"/>
              </a:ext>
            </a:extLst>
          </p:cNvPr>
          <p:cNvGrpSpPr/>
          <p:nvPr/>
        </p:nvGrpSpPr>
        <p:grpSpPr>
          <a:xfrm>
            <a:off x="3831448" y="4989091"/>
            <a:ext cx="3025775" cy="518654"/>
            <a:chOff x="520700" y="1404000"/>
            <a:chExt cx="3025775" cy="518654"/>
          </a:xfrm>
        </p:grpSpPr>
        <p:sp>
          <p:nvSpPr>
            <p:cNvPr id="20" name="テキスト ボックス 19">
              <a:extLst>
                <a:ext uri="{FF2B5EF4-FFF2-40B4-BE49-F238E27FC236}">
                  <a16:creationId xmlns:a16="http://schemas.microsoft.com/office/drawing/2014/main" id="{3C919684-6800-2006-D5D7-920DBBAD3382}"/>
                </a:ext>
              </a:extLst>
            </p:cNvPr>
            <p:cNvSpPr txBox="1"/>
            <p:nvPr/>
          </p:nvSpPr>
          <p:spPr>
            <a:xfrm>
              <a:off x="520700" y="1404000"/>
              <a:ext cx="3025775" cy="518654"/>
            </a:xfrm>
            <a:prstGeom prst="rect">
              <a:avLst/>
            </a:prstGeom>
            <a:noFill/>
          </p:spPr>
          <p:txBody>
            <a:bodyPr wrap="square" lIns="0" tIns="0" rIns="0" bIns="108000" rtlCol="0">
              <a:spAutoFit/>
            </a:bodyPr>
            <a:lstStyle/>
            <a:p>
              <a:pPr>
                <a:lnSpc>
                  <a:spcPct val="125000"/>
                </a:lnSpc>
              </a:pPr>
              <a:r>
                <a:rPr lang="ja-JP" altLang="en-US" sz="1100" b="1" spc="50">
                  <a:solidFill>
                    <a:schemeClr val="tx2"/>
                  </a:solidFill>
                  <a:latin typeface="+mn-ea"/>
                  <a:cs typeface="Microsoft Sans Serif" panose="020B0604020202020204" pitchFamily="34" charset="0"/>
                </a:rPr>
                <a:t>見出し見出し見出し</a:t>
              </a:r>
              <a:endParaRPr lang="en-US" altLang="ja-JP" sz="1100" b="1" spc="50">
                <a:solidFill>
                  <a:schemeClr val="tx2"/>
                </a:solidFill>
                <a:latin typeface="+mn-ea"/>
                <a:cs typeface="Microsoft Sans Serif" panose="020B0604020202020204" pitchFamily="34" charset="0"/>
              </a:endParaRPr>
            </a:p>
            <a:p>
              <a:pPr>
                <a:lnSpc>
                  <a:spcPct val="125000"/>
                </a:lnSpc>
              </a:pPr>
              <a:r>
                <a:rPr lang="ja-JP" altLang="en-US" sz="1100" b="1" spc="50">
                  <a:solidFill>
                    <a:schemeClr val="tx2"/>
                  </a:solidFill>
                  <a:latin typeface="+mn-ea"/>
                  <a:cs typeface="Microsoft Sans Serif" panose="020B0604020202020204" pitchFamily="34" charset="0"/>
                </a:rPr>
                <a:t>見出し見出し見出し見出し見出し見出し</a:t>
              </a:r>
              <a:endParaRPr lang="en-US" altLang="ja-JP" sz="1100" b="1" spc="50" dirty="0">
                <a:solidFill>
                  <a:schemeClr val="tx2"/>
                </a:solidFill>
                <a:latin typeface="+mn-ea"/>
                <a:cs typeface="Microsoft Sans Serif" panose="020B0604020202020204" pitchFamily="34" charset="0"/>
              </a:endParaRPr>
            </a:p>
          </p:txBody>
        </p:sp>
        <p:cxnSp>
          <p:nvCxnSpPr>
            <p:cNvPr id="22" name="直線コネクタ 21">
              <a:extLst>
                <a:ext uri="{FF2B5EF4-FFF2-40B4-BE49-F238E27FC236}">
                  <a16:creationId xmlns:a16="http://schemas.microsoft.com/office/drawing/2014/main" id="{C9B4DE0C-5BCC-587D-519F-420DC66E69BF}"/>
                </a:ext>
              </a:extLst>
            </p:cNvPr>
            <p:cNvCxnSpPr>
              <a:cxnSpLocks/>
            </p:cNvCxnSpPr>
            <p:nvPr/>
          </p:nvCxnSpPr>
          <p:spPr>
            <a:xfrm>
              <a:off x="520700" y="1922654"/>
              <a:ext cx="252000" cy="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grpSp>
      <p:sp>
        <p:nvSpPr>
          <p:cNvPr id="3" name="テキスト ボックス 2">
            <a:extLst>
              <a:ext uri="{FF2B5EF4-FFF2-40B4-BE49-F238E27FC236}">
                <a16:creationId xmlns:a16="http://schemas.microsoft.com/office/drawing/2014/main" id="{A8ADD55D-518F-6912-56FE-06D45C3DE57E}"/>
              </a:ext>
            </a:extLst>
          </p:cNvPr>
          <p:cNvSpPr txBox="1"/>
          <p:nvPr/>
        </p:nvSpPr>
        <p:spPr>
          <a:xfrm>
            <a:off x="8434873" y="-749401"/>
            <a:ext cx="2256940" cy="539999"/>
          </a:xfrm>
          <a:prstGeom prst="rect">
            <a:avLst/>
          </a:prstGeom>
          <a:solidFill>
            <a:schemeClr val="accent1"/>
          </a:solidFill>
        </p:spPr>
        <p:txBody>
          <a:bodyPr wrap="square" lIns="90000" anchor="ctr">
            <a:normAutofit/>
          </a:bodyPr>
          <a:lstStyle/>
          <a:p>
            <a:pPr algn="ctr"/>
            <a:r>
              <a:rPr lang="ja-JP" altLang="en-US" sz="2400" b="1"/>
              <a:t>取材</a:t>
            </a:r>
          </a:p>
        </p:txBody>
      </p:sp>
      <p:sp>
        <p:nvSpPr>
          <p:cNvPr id="6" name="テキスト ボックス 5">
            <a:extLst>
              <a:ext uri="{FF2B5EF4-FFF2-40B4-BE49-F238E27FC236}">
                <a16:creationId xmlns:a16="http://schemas.microsoft.com/office/drawing/2014/main" id="{E03FB65A-F83C-ABA6-39C3-89777ADE8455}"/>
              </a:ext>
            </a:extLst>
          </p:cNvPr>
          <p:cNvSpPr txBox="1"/>
          <p:nvPr/>
        </p:nvSpPr>
        <p:spPr>
          <a:xfrm>
            <a:off x="612669" y="2585400"/>
            <a:ext cx="9293860" cy="3645244"/>
          </a:xfrm>
          <a:prstGeom prst="rect">
            <a:avLst/>
          </a:prstGeom>
          <a:solidFill>
            <a:schemeClr val="accent5">
              <a:alpha val="80000"/>
            </a:schemeClr>
          </a:solidFill>
        </p:spPr>
        <p:txBody>
          <a:bodyPr wrap="square" lIns="90000" anchor="ctr">
            <a:normAutofit/>
          </a:bodyPr>
          <a:lstStyle/>
          <a:p>
            <a:pPr algn="ctr"/>
            <a:r>
              <a:rPr lang="ja-JP" altLang="en-US" sz="2400" b="1"/>
              <a:t>人的資本の取り組み</a:t>
            </a:r>
          </a:p>
        </p:txBody>
      </p:sp>
    </p:spTree>
    <p:extLst>
      <p:ext uri="{BB962C8B-B14F-4D97-AF65-F5344CB8AC3E}">
        <p14:creationId xmlns:p14="http://schemas.microsoft.com/office/powerpoint/2010/main" val="3935769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A23CB-1057-E5F8-5C46-86DC334612A9}"/>
            </a:ext>
          </a:extLst>
        </p:cNvPr>
        <p:cNvGrpSpPr/>
        <p:nvPr/>
      </p:nvGrpSpPr>
      <p:grpSpPr>
        <a:xfrm>
          <a:off x="0" y="0"/>
          <a:ext cx="0" cy="0"/>
          <a:chOff x="0" y="0"/>
          <a:chExt cx="0" cy="0"/>
        </a:xfrm>
      </p:grpSpPr>
      <p:sp>
        <p:nvSpPr>
          <p:cNvPr id="7" name="正方形/長方形 6">
            <a:extLst>
              <a:ext uri="{FF2B5EF4-FFF2-40B4-BE49-F238E27FC236}">
                <a16:creationId xmlns:a16="http://schemas.microsoft.com/office/drawing/2014/main" id="{2B5D62BA-1295-DC27-6E52-55C3909346E5}"/>
              </a:ext>
            </a:extLst>
          </p:cNvPr>
          <p:cNvSpPr/>
          <p:nvPr/>
        </p:nvSpPr>
        <p:spPr>
          <a:xfrm>
            <a:off x="0" y="1439862"/>
            <a:ext cx="3544564" cy="1975141"/>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DDE83A59-E532-FCAA-612A-79AB4F7947B7}"/>
              </a:ext>
            </a:extLst>
          </p:cNvPr>
          <p:cNvSpPr>
            <a:spLocks noGrp="1"/>
          </p:cNvSpPr>
          <p:nvPr>
            <p:ph type="sldNum" sz="quarter" idx="4294967295"/>
          </p:nvPr>
        </p:nvSpPr>
        <p:spPr>
          <a:xfrm>
            <a:off x="10175706" y="108000"/>
            <a:ext cx="516107" cy="134928"/>
          </a:xfrm>
        </p:spPr>
        <p:txBody>
          <a:bodyPr/>
          <a:lstStyle/>
          <a:p>
            <a:fld id="{1A11C7B3-75AF-A849-AFD3-EAEBF2CB3BD9}" type="slidenum">
              <a:rPr lang="en-US" altLang="ja-JP"/>
              <a:t>24</a:t>
            </a:fld>
            <a:endParaRPr kumimoji="1" lang="ja-JP" altLang="en-US"/>
          </a:p>
        </p:txBody>
      </p:sp>
      <p:sp>
        <p:nvSpPr>
          <p:cNvPr id="4" name="タイトル 3">
            <a:extLst>
              <a:ext uri="{FF2B5EF4-FFF2-40B4-BE49-F238E27FC236}">
                <a16:creationId xmlns:a16="http://schemas.microsoft.com/office/drawing/2014/main" id="{348ADE75-9B7F-85B3-7287-B413C81AD2EB}"/>
              </a:ext>
            </a:extLst>
          </p:cNvPr>
          <p:cNvSpPr>
            <a:spLocks noGrp="1"/>
          </p:cNvSpPr>
          <p:nvPr>
            <p:ph type="title"/>
          </p:nvPr>
        </p:nvSpPr>
        <p:spPr/>
        <p:txBody>
          <a:bodyPr/>
          <a:lstStyle/>
          <a:p>
            <a:r>
              <a:rPr lang="en" altLang="ja-JP"/>
              <a:t>CFO</a:t>
            </a:r>
            <a:r>
              <a:rPr lang="ja-JP" altLang="en-US"/>
              <a:t>メッセージ</a:t>
            </a:r>
          </a:p>
        </p:txBody>
      </p:sp>
      <p:sp>
        <p:nvSpPr>
          <p:cNvPr id="3" name="テキスト ボックス 2">
            <a:extLst>
              <a:ext uri="{FF2B5EF4-FFF2-40B4-BE49-F238E27FC236}">
                <a16:creationId xmlns:a16="http://schemas.microsoft.com/office/drawing/2014/main" id="{37ECDCF0-DEA7-2F4D-6225-B98C1A8CC615}"/>
              </a:ext>
            </a:extLst>
          </p:cNvPr>
          <p:cNvSpPr txBox="1"/>
          <p:nvPr/>
        </p:nvSpPr>
        <p:spPr>
          <a:xfrm>
            <a:off x="522000" y="1439863"/>
            <a:ext cx="9647273" cy="5616575"/>
          </a:xfrm>
          <a:prstGeom prst="rect">
            <a:avLst/>
          </a:prstGeom>
          <a:noFill/>
        </p:spPr>
        <p:txBody>
          <a:bodyPr wrap="square" lIns="0" tIns="0" rIns="0" bIns="0" numCol="3" spcCol="288000" rtlCol="0">
            <a:noAutofit/>
          </a:bodyPr>
          <a:lstStyle/>
          <a:p>
            <a:pPr indent="126000" algn="just">
              <a:lnSpc>
                <a:spcPct val="150000"/>
              </a:lnSpc>
            </a:pPr>
            <a:endParaRPr kumimoji="1" lang="en-US" altLang="ja-JP" sz="900" dirty="0"/>
          </a:p>
          <a:p>
            <a:pPr indent="126000" algn="just">
              <a:lnSpc>
                <a:spcPct val="150000"/>
              </a:lnSpc>
            </a:pPr>
            <a:endParaRPr kumimoji="1" lang="en-US" altLang="ja-JP" sz="900" dirty="0"/>
          </a:p>
          <a:p>
            <a:pPr indent="126000" algn="just">
              <a:lnSpc>
                <a:spcPct val="150000"/>
              </a:lnSpc>
            </a:pPr>
            <a:endParaRPr kumimoji="1" lang="en-US" altLang="ja-JP" sz="900" dirty="0"/>
          </a:p>
          <a:p>
            <a:pPr indent="126000" algn="just">
              <a:lnSpc>
                <a:spcPct val="150000"/>
              </a:lnSpc>
            </a:pPr>
            <a:endParaRPr lang="en-US" altLang="ja-JP" sz="900" dirty="0">
              <a:latin typeface="+mn-ea"/>
              <a:cs typeface="Helvetica Neue"/>
              <a:sym typeface="Helvetica Neue"/>
            </a:endParaRPr>
          </a:p>
          <a:p>
            <a:pPr indent="126000" algn="just">
              <a:lnSpc>
                <a:spcPct val="150000"/>
              </a:lnSpc>
            </a:pPr>
            <a:endParaRPr lang="en-US" altLang="ja-JP" sz="900" dirty="0">
              <a:latin typeface="+mn-ea"/>
              <a:cs typeface="Helvetica Neue"/>
              <a:sym typeface="Helvetica Neue"/>
            </a:endParaRPr>
          </a:p>
          <a:p>
            <a:pPr indent="126000" algn="just">
              <a:lnSpc>
                <a:spcPct val="150000"/>
              </a:lnSpc>
            </a:pPr>
            <a:endParaRPr lang="en-US" altLang="ja-JP" sz="900" dirty="0">
              <a:latin typeface="+mn-ea"/>
              <a:cs typeface="Helvetica Neue"/>
              <a:sym typeface="Helvetica Neue"/>
            </a:endParaRPr>
          </a:p>
          <a:p>
            <a:pPr indent="126000" algn="just">
              <a:lnSpc>
                <a:spcPct val="150000"/>
              </a:lnSpc>
            </a:pPr>
            <a:endParaRPr lang="en-US" altLang="ja-JP" sz="900" dirty="0">
              <a:latin typeface="+mn-ea"/>
              <a:cs typeface="Helvetica Neue"/>
              <a:sym typeface="Helvetica Neue"/>
            </a:endParaRPr>
          </a:p>
          <a:p>
            <a:pPr indent="126000" algn="just">
              <a:lnSpc>
                <a:spcPct val="150000"/>
              </a:lnSpc>
            </a:pPr>
            <a:endParaRPr lang="en-US" altLang="ja-JP" sz="900" dirty="0">
              <a:latin typeface="+mn-ea"/>
              <a:cs typeface="Helvetica Neue"/>
              <a:sym typeface="Helvetica Neue"/>
            </a:endParaRPr>
          </a:p>
          <a:p>
            <a:pPr indent="126000" algn="just">
              <a:lnSpc>
                <a:spcPct val="150000"/>
              </a:lnSpc>
            </a:pPr>
            <a:endParaRPr lang="en-US" altLang="ja-JP" sz="900" dirty="0">
              <a:latin typeface="+mn-ea"/>
              <a:cs typeface="Helvetica Neue"/>
              <a:sym typeface="Helvetica Neue"/>
            </a:endParaRPr>
          </a:p>
          <a:p>
            <a:pPr indent="126000" algn="just">
              <a:lnSpc>
                <a:spcPct val="150000"/>
              </a:lnSpc>
            </a:pPr>
            <a:endParaRPr lang="en-US" altLang="ja-JP" sz="900" dirty="0">
              <a:latin typeface="+mn-ea"/>
              <a:cs typeface="Helvetica Neue"/>
              <a:sym typeface="Helvetica Neue"/>
            </a:endParaRPr>
          </a:p>
          <a:p>
            <a:pPr indent="126000" algn="just">
              <a:lnSpc>
                <a:spcPct val="150000"/>
              </a:lnSpc>
            </a:pPr>
            <a:endParaRPr lang="en-US" altLang="ja-JP" sz="900" dirty="0">
              <a:latin typeface="+mn-ea"/>
              <a:cs typeface="Helvetica Neue"/>
              <a:sym typeface="Helvetica Neue"/>
            </a:endParaRPr>
          </a:p>
          <a:p>
            <a:pPr indent="126000" algn="just">
              <a:lnSpc>
                <a:spcPct val="150000"/>
              </a:lnSpc>
            </a:pPr>
            <a:endParaRPr lang="en-US" altLang="ja-JP" sz="900" dirty="0">
              <a:latin typeface="+mn-ea"/>
              <a:cs typeface="Helvetica Neue"/>
              <a:sym typeface="Helvetica Neue"/>
            </a:endParaRPr>
          </a:p>
          <a:p>
            <a:pPr indent="126000" algn="just">
              <a:lnSpc>
                <a:spcPct val="150000"/>
              </a:lnSpc>
            </a:pPr>
            <a:endParaRPr lang="en-US" altLang="ja-JP" sz="900" dirty="0">
              <a:latin typeface="+mn-ea"/>
              <a:cs typeface="Helvetica Neue"/>
              <a:sym typeface="Helvetica Neue"/>
            </a:endParaRPr>
          </a:p>
          <a:p>
            <a:pPr indent="126000" algn="just">
              <a:lnSpc>
                <a:spcPct val="150000"/>
              </a:lnSpc>
            </a:pPr>
            <a:r>
              <a:rPr lang="ja-JP" altLang="en-US" sz="900">
                <a:latin typeface="+mn-ea"/>
                <a:cs typeface="Helvetica Neue"/>
                <a:sym typeface="Helvetica Neue"/>
              </a:rPr>
              <a:t>この文章はダミーです。文字の大きさ、量、字間、行間等を確認するために入れています。この文章はダミーです。文字の大きさ、量、字間、行間等を確認するために入れています。この文章はダミーです。文字の大きさ、量、字間、行間等を確認するために入れています。この文章はこの文章はダミーです。文字の大きさ、量、字間、行間等を確認するために入れています。この文章はダミーです。文字の大きさ、量、字間、行間等を確認するために入れています。この文章はダミーです。文字の大きさ、量、字間、行間等を確認するために入れています。この文章はダミーです。</a:t>
            </a:r>
            <a:endParaRPr lang="en-US" altLang="ja-JP" sz="900" dirty="0">
              <a:latin typeface="+mn-ea"/>
              <a:cs typeface="Helvetica Neue"/>
              <a:sym typeface="Helvetica Neue"/>
            </a:endParaRPr>
          </a:p>
          <a:p>
            <a:pPr indent="126000" algn="just">
              <a:lnSpc>
                <a:spcPct val="150000"/>
              </a:lnSpc>
            </a:pPr>
            <a:r>
              <a:rPr lang="ja-JP" altLang="en-US" sz="900">
                <a:latin typeface="+mn-ea"/>
                <a:cs typeface="Helvetica Neue"/>
                <a:sym typeface="Helvetica Neue"/>
              </a:rPr>
              <a:t>この文章はダミーです。文字の大きさ、量、字間、行間等を確認するために入れています。この文章はダミーです。文字の大きさ、量、字間、行間等を確認するために入れています。この文章はダミーです。文字の大きさ、量、字間、行間等を確認するために入れています。この文章はこの文章はダミーです。文字の大きさ、量、字間、行間等を確認するために入れています。この文章はダミーです。約</a:t>
            </a:r>
            <a:r>
              <a:rPr lang="en-US" altLang="ja-JP" sz="900" dirty="0">
                <a:latin typeface="+mn-ea"/>
                <a:cs typeface="Helvetica Neue"/>
                <a:sym typeface="Helvetica Neue"/>
              </a:rPr>
              <a:t>440</a:t>
            </a:r>
            <a:r>
              <a:rPr lang="en" altLang="ja-JP" sz="900" dirty="0">
                <a:latin typeface="+mn-ea"/>
                <a:cs typeface="Helvetica Neue"/>
                <a:sym typeface="Helvetica Neue"/>
              </a:rPr>
              <a:t>w</a:t>
            </a:r>
          </a:p>
          <a:p>
            <a:pPr indent="126000" algn="just">
              <a:lnSpc>
                <a:spcPct val="150000"/>
              </a:lnSpc>
            </a:pPr>
            <a:endParaRPr kumimoji="1" lang="en" altLang="ja-JP" sz="900" dirty="0">
              <a:latin typeface="+mn-ea"/>
              <a:cs typeface="Helvetica Neue"/>
              <a:sym typeface="Helvetica Neue"/>
            </a:endParaRPr>
          </a:p>
          <a:p>
            <a:pPr indent="126000" algn="just">
              <a:lnSpc>
                <a:spcPct val="150000"/>
              </a:lnSpc>
            </a:pPr>
            <a:endParaRPr kumimoji="1" lang="en" altLang="ja-JP" sz="900" dirty="0">
              <a:latin typeface="+mn-ea"/>
              <a:cs typeface="Helvetica Neue"/>
              <a:sym typeface="Helvetica Neue"/>
            </a:endParaRPr>
          </a:p>
          <a:p>
            <a:pPr indent="126000" algn="just">
              <a:lnSpc>
                <a:spcPct val="150000"/>
              </a:lnSpc>
            </a:pPr>
            <a:endParaRPr kumimoji="1" lang="en" altLang="ja-JP" sz="900" dirty="0">
              <a:latin typeface="+mn-ea"/>
              <a:cs typeface="Helvetica Neue"/>
              <a:sym typeface="Helvetica Neue"/>
            </a:endParaRPr>
          </a:p>
          <a:p>
            <a:pPr indent="126000" algn="just">
              <a:lnSpc>
                <a:spcPct val="150000"/>
              </a:lnSpc>
            </a:pPr>
            <a:endParaRPr kumimoji="1" lang="en" altLang="ja-JP" sz="900" dirty="0">
              <a:latin typeface="+mn-ea"/>
              <a:cs typeface="Helvetica Neue"/>
              <a:sym typeface="Helvetica Neue"/>
            </a:endParaRPr>
          </a:p>
          <a:p>
            <a:pPr indent="126000" algn="just">
              <a:lnSpc>
                <a:spcPct val="150000"/>
              </a:lnSpc>
            </a:pPr>
            <a:r>
              <a:rPr lang="ja-JP" altLang="en-US" sz="900">
                <a:latin typeface="+mn-ea"/>
                <a:cs typeface="Helvetica Neue"/>
                <a:sym typeface="Helvetica Neue"/>
              </a:rPr>
              <a:t>この文章はダミーです。文字の大きさ、量、字間、行間等を確認するために入れています。この文章はダミーです。文字の大きさ、量、字間、行間等を確認するために入れています。この文章はダミーです。文字の大きさ、量、字間、行間等を確認するために入れています。この文章はこの文章はダミーです。文字の大きさ、量、字間、行間等を確認するために入れています。この文章はダミーです。文字の大きさ、量、字間、行間等を確認するために入れています。この文章はダミーです。文字の大きさ、量、字間、行間等を確認するために入れています。この文章はダミーです。</a:t>
            </a:r>
            <a:endParaRPr lang="en-US" altLang="ja-JP" sz="900" dirty="0">
              <a:latin typeface="+mn-ea"/>
              <a:cs typeface="Helvetica Neue"/>
              <a:sym typeface="Helvetica Neue"/>
            </a:endParaRPr>
          </a:p>
          <a:p>
            <a:pPr indent="126000" algn="just">
              <a:lnSpc>
                <a:spcPct val="150000"/>
              </a:lnSpc>
            </a:pPr>
            <a:r>
              <a:rPr lang="ja-JP" altLang="en-US" sz="900">
                <a:latin typeface="+mn-ea"/>
                <a:cs typeface="Helvetica Neue"/>
                <a:sym typeface="Helvetica Neue"/>
              </a:rPr>
              <a:t>この文章はダミーです。文字の大きさ、量、字間、行間等を確認するために入れています。この文章はダミーです。文字の大きさ、量、字間、行間等を確認するために入れています。この文章はダミーです。文字の大きさ、量、字間、行間等を確認するために入れています。この文章はこの文章はダミーです。文字の大きさ、量、字間、行間等を確認するために入れています。この文章はダミーです。この文章はダミーです。文字の大きさ、量、字間、行間等を確認するために入れています。この文章はダミーです。文字の大きさ、量、字間、行間等を確認するために入れています。この文章はダミーです。この文章はダミーです。文字の大きさ、量、字間、行間等を確認するために入れています。この文章はダミーです。文字の大きさ、量、字間、行間等を確認するために入れています。この文章はダミーです。文字の大きさ、量、字間、行間等を確認するために入れています。この文章はダミーです。文字の大きさ、量、字間、行間等を確認するために入れています。この文章はダミーです。文字の大きさ、量、字間、行間等を確認するために入れています。この文章はこの文章はダミーです。文字の大きさ、量、字間、行間等を確認するために入れています。この文章はダミーです。文字の大きさ、量、字間、行間等を確認するために入れています。この文章はダミーです。文字の大きさ、量、字間、行間等を確認するために入れています。この文章はダミーです。約</a:t>
            </a:r>
            <a:r>
              <a:rPr lang="en-US" altLang="ja-JP" sz="900" dirty="0">
                <a:latin typeface="+mn-ea"/>
                <a:cs typeface="Helvetica Neue"/>
                <a:sym typeface="Helvetica Neue"/>
              </a:rPr>
              <a:t>870</a:t>
            </a:r>
            <a:r>
              <a:rPr lang="en" altLang="ja-JP" sz="900" dirty="0">
                <a:latin typeface="+mn-ea"/>
                <a:cs typeface="Helvetica Neue"/>
                <a:sym typeface="Helvetica Neue"/>
              </a:rPr>
              <a:t>w</a:t>
            </a:r>
            <a:endParaRPr lang="en-US" altLang="ja-JP" sz="900" dirty="0">
              <a:latin typeface="+mn-ea"/>
              <a:cs typeface="Helvetica Neue"/>
              <a:sym typeface="Helvetica Neue"/>
            </a:endParaRPr>
          </a:p>
          <a:p>
            <a:pPr indent="126000" algn="just">
              <a:lnSpc>
                <a:spcPct val="150000"/>
              </a:lnSpc>
            </a:pPr>
            <a:endParaRPr lang="en-US" altLang="ja-JP" sz="900" dirty="0">
              <a:latin typeface="+mn-ea"/>
              <a:cs typeface="Helvetica Neue"/>
              <a:sym typeface="Helvetica Neue"/>
            </a:endParaRPr>
          </a:p>
          <a:p>
            <a:pPr indent="126000" algn="just">
              <a:lnSpc>
                <a:spcPct val="150000"/>
              </a:lnSpc>
            </a:pPr>
            <a:endParaRPr lang="en-US" altLang="ja-JP" sz="900" dirty="0">
              <a:latin typeface="+mn-ea"/>
              <a:cs typeface="Helvetica Neue"/>
              <a:sym typeface="Helvetica Neue"/>
            </a:endParaRPr>
          </a:p>
          <a:p>
            <a:pPr indent="126000" algn="just">
              <a:lnSpc>
                <a:spcPct val="150000"/>
              </a:lnSpc>
            </a:pPr>
            <a:endParaRPr lang="en-US" altLang="ja-JP" sz="900" dirty="0">
              <a:latin typeface="+mn-ea"/>
              <a:cs typeface="Helvetica Neue"/>
              <a:sym typeface="Helvetica Neue"/>
            </a:endParaRPr>
          </a:p>
          <a:p>
            <a:pPr indent="126000" algn="just">
              <a:lnSpc>
                <a:spcPct val="150000"/>
              </a:lnSpc>
            </a:pPr>
            <a:endParaRPr lang="en-US" altLang="ja-JP" sz="900" dirty="0">
              <a:latin typeface="+mn-ea"/>
              <a:cs typeface="Helvetica Neue"/>
              <a:sym typeface="Helvetica Neue"/>
            </a:endParaRPr>
          </a:p>
          <a:p>
            <a:pPr indent="126000" algn="just">
              <a:lnSpc>
                <a:spcPct val="150000"/>
              </a:lnSpc>
            </a:pPr>
            <a:endParaRPr lang="en-US" altLang="ja-JP" sz="900" dirty="0">
              <a:latin typeface="+mn-ea"/>
              <a:cs typeface="Helvetica Neue"/>
              <a:sym typeface="Helvetica Neue"/>
            </a:endParaRPr>
          </a:p>
          <a:p>
            <a:pPr indent="126000" algn="just">
              <a:lnSpc>
                <a:spcPct val="150000"/>
              </a:lnSpc>
            </a:pPr>
            <a:r>
              <a:rPr lang="ja-JP" altLang="en-US" sz="900">
                <a:latin typeface="+mn-ea"/>
                <a:cs typeface="Helvetica Neue"/>
                <a:sym typeface="Helvetica Neue"/>
              </a:rPr>
              <a:t>この文章はダミーです。文字の大きさ、量、字間、行間等を確認するために入れています。この文章はダミーです。文字の大きさ、量、字間、行間等を確認するために入れています。この文章はダミーです。文字の大きさ、量、字間、行間等を確認するために入れています。この文章はこの文章はダミーです。文字の大きさ、量、字間、行間等を確認するために入れています。この文章はこの文章はダミーです。文字の大きさ、量、字間、行間等を確認す約</a:t>
            </a:r>
            <a:r>
              <a:rPr lang="en-US" altLang="ja-JP" sz="900" dirty="0">
                <a:latin typeface="+mn-ea"/>
                <a:cs typeface="Helvetica Neue"/>
                <a:sym typeface="Helvetica Neue"/>
              </a:rPr>
              <a:t>200</a:t>
            </a:r>
            <a:r>
              <a:rPr lang="en" altLang="ja-JP" sz="900" dirty="0">
                <a:latin typeface="+mn-ea"/>
                <a:cs typeface="Helvetica Neue"/>
                <a:sym typeface="Helvetica Neue"/>
              </a:rPr>
              <a:t>w</a:t>
            </a:r>
            <a:endParaRPr lang="en-US" altLang="ja-JP" sz="900" dirty="0">
              <a:latin typeface="+mn-ea"/>
              <a:cs typeface="Helvetica Neue"/>
              <a:sym typeface="Helvetica Neue"/>
            </a:endParaRPr>
          </a:p>
        </p:txBody>
      </p:sp>
      <p:grpSp>
        <p:nvGrpSpPr>
          <p:cNvPr id="16" name="グループ化 15">
            <a:extLst>
              <a:ext uri="{FF2B5EF4-FFF2-40B4-BE49-F238E27FC236}">
                <a16:creationId xmlns:a16="http://schemas.microsoft.com/office/drawing/2014/main" id="{12E33F3D-C460-18DE-B123-EFB19B8FAD93}"/>
              </a:ext>
            </a:extLst>
          </p:cNvPr>
          <p:cNvGrpSpPr/>
          <p:nvPr/>
        </p:nvGrpSpPr>
        <p:grpSpPr>
          <a:xfrm>
            <a:off x="520700" y="3553463"/>
            <a:ext cx="3025775" cy="518654"/>
            <a:chOff x="520700" y="1404000"/>
            <a:chExt cx="3025775" cy="518654"/>
          </a:xfrm>
        </p:grpSpPr>
        <p:sp>
          <p:nvSpPr>
            <p:cNvPr id="17" name="テキスト ボックス 16">
              <a:extLst>
                <a:ext uri="{FF2B5EF4-FFF2-40B4-BE49-F238E27FC236}">
                  <a16:creationId xmlns:a16="http://schemas.microsoft.com/office/drawing/2014/main" id="{E53E0524-F31A-ABEF-9EDD-BCF81DB03DCD}"/>
                </a:ext>
              </a:extLst>
            </p:cNvPr>
            <p:cNvSpPr txBox="1"/>
            <p:nvPr/>
          </p:nvSpPr>
          <p:spPr>
            <a:xfrm>
              <a:off x="520700" y="1404000"/>
              <a:ext cx="3025775" cy="518654"/>
            </a:xfrm>
            <a:prstGeom prst="rect">
              <a:avLst/>
            </a:prstGeom>
            <a:noFill/>
          </p:spPr>
          <p:txBody>
            <a:bodyPr wrap="square" lIns="0" tIns="0" rIns="0" bIns="108000" rtlCol="0">
              <a:spAutoFit/>
            </a:bodyPr>
            <a:lstStyle/>
            <a:p>
              <a:pPr>
                <a:lnSpc>
                  <a:spcPct val="125000"/>
                </a:lnSpc>
              </a:pPr>
              <a:r>
                <a:rPr lang="ja-JP" altLang="en-US" sz="1100" b="1" spc="50">
                  <a:solidFill>
                    <a:schemeClr val="tx2"/>
                  </a:solidFill>
                  <a:latin typeface="+mn-ea"/>
                  <a:cs typeface="Microsoft Sans Serif" panose="020B0604020202020204" pitchFamily="34" charset="0"/>
                </a:rPr>
                <a:t>見出し見出し見出し</a:t>
              </a:r>
              <a:endParaRPr lang="en-US" altLang="ja-JP" sz="1100" b="1" spc="50">
                <a:solidFill>
                  <a:schemeClr val="tx2"/>
                </a:solidFill>
                <a:latin typeface="+mn-ea"/>
                <a:cs typeface="Microsoft Sans Serif" panose="020B0604020202020204" pitchFamily="34" charset="0"/>
              </a:endParaRPr>
            </a:p>
            <a:p>
              <a:pPr>
                <a:lnSpc>
                  <a:spcPct val="125000"/>
                </a:lnSpc>
              </a:pPr>
              <a:r>
                <a:rPr lang="ja-JP" altLang="en-US" sz="1100" b="1" spc="50">
                  <a:solidFill>
                    <a:schemeClr val="tx2"/>
                  </a:solidFill>
                  <a:latin typeface="+mn-ea"/>
                  <a:cs typeface="Microsoft Sans Serif" panose="020B0604020202020204" pitchFamily="34" charset="0"/>
                </a:rPr>
                <a:t>見出し見出し見出し見出し見出し見出し</a:t>
              </a:r>
              <a:endParaRPr lang="en-US" altLang="ja-JP" sz="1100" b="1" spc="50" dirty="0">
                <a:solidFill>
                  <a:schemeClr val="tx2"/>
                </a:solidFill>
                <a:latin typeface="+mn-ea"/>
                <a:cs typeface="Microsoft Sans Serif" panose="020B0604020202020204" pitchFamily="34" charset="0"/>
              </a:endParaRPr>
            </a:p>
          </p:txBody>
        </p:sp>
        <p:cxnSp>
          <p:nvCxnSpPr>
            <p:cNvPr id="18" name="直線コネクタ 17">
              <a:extLst>
                <a:ext uri="{FF2B5EF4-FFF2-40B4-BE49-F238E27FC236}">
                  <a16:creationId xmlns:a16="http://schemas.microsoft.com/office/drawing/2014/main" id="{85BB6382-7F9D-46DA-4DF8-87E7D828B5BF}"/>
                </a:ext>
              </a:extLst>
            </p:cNvPr>
            <p:cNvCxnSpPr>
              <a:cxnSpLocks/>
            </p:cNvCxnSpPr>
            <p:nvPr/>
          </p:nvCxnSpPr>
          <p:spPr>
            <a:xfrm>
              <a:off x="520700" y="1922654"/>
              <a:ext cx="252000" cy="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grpSp>
      <p:grpSp>
        <p:nvGrpSpPr>
          <p:cNvPr id="19" name="グループ化 18">
            <a:extLst>
              <a:ext uri="{FF2B5EF4-FFF2-40B4-BE49-F238E27FC236}">
                <a16:creationId xmlns:a16="http://schemas.microsoft.com/office/drawing/2014/main" id="{C6DD503E-8B6E-C950-B9D5-8B7F1EF8A807}"/>
              </a:ext>
            </a:extLst>
          </p:cNvPr>
          <p:cNvGrpSpPr/>
          <p:nvPr/>
        </p:nvGrpSpPr>
        <p:grpSpPr>
          <a:xfrm>
            <a:off x="3834000" y="2111842"/>
            <a:ext cx="3025775" cy="518654"/>
            <a:chOff x="520700" y="1404000"/>
            <a:chExt cx="3025775" cy="518654"/>
          </a:xfrm>
        </p:grpSpPr>
        <p:sp>
          <p:nvSpPr>
            <p:cNvPr id="20" name="テキスト ボックス 19">
              <a:extLst>
                <a:ext uri="{FF2B5EF4-FFF2-40B4-BE49-F238E27FC236}">
                  <a16:creationId xmlns:a16="http://schemas.microsoft.com/office/drawing/2014/main" id="{66F65658-7167-F6BC-8C55-9E5640A665B8}"/>
                </a:ext>
              </a:extLst>
            </p:cNvPr>
            <p:cNvSpPr txBox="1"/>
            <p:nvPr/>
          </p:nvSpPr>
          <p:spPr>
            <a:xfrm>
              <a:off x="520700" y="1404000"/>
              <a:ext cx="3025775" cy="518654"/>
            </a:xfrm>
            <a:prstGeom prst="rect">
              <a:avLst/>
            </a:prstGeom>
            <a:noFill/>
          </p:spPr>
          <p:txBody>
            <a:bodyPr wrap="square" lIns="0" tIns="0" rIns="0" bIns="108000" rtlCol="0">
              <a:spAutoFit/>
            </a:bodyPr>
            <a:lstStyle/>
            <a:p>
              <a:pPr>
                <a:lnSpc>
                  <a:spcPct val="125000"/>
                </a:lnSpc>
              </a:pPr>
              <a:r>
                <a:rPr lang="ja-JP" altLang="en-US" sz="1100" b="1" spc="50">
                  <a:solidFill>
                    <a:schemeClr val="tx2"/>
                  </a:solidFill>
                  <a:latin typeface="+mn-ea"/>
                  <a:cs typeface="Microsoft Sans Serif" panose="020B0604020202020204" pitchFamily="34" charset="0"/>
                </a:rPr>
                <a:t>見出し見出し見出し</a:t>
              </a:r>
              <a:endParaRPr lang="en-US" altLang="ja-JP" sz="1100" b="1" spc="50">
                <a:solidFill>
                  <a:schemeClr val="tx2"/>
                </a:solidFill>
                <a:latin typeface="+mn-ea"/>
                <a:cs typeface="Microsoft Sans Serif" panose="020B0604020202020204" pitchFamily="34" charset="0"/>
              </a:endParaRPr>
            </a:p>
            <a:p>
              <a:pPr>
                <a:lnSpc>
                  <a:spcPct val="125000"/>
                </a:lnSpc>
              </a:pPr>
              <a:r>
                <a:rPr lang="ja-JP" altLang="en-US" sz="1100" b="1" spc="50">
                  <a:solidFill>
                    <a:schemeClr val="tx2"/>
                  </a:solidFill>
                  <a:latin typeface="+mn-ea"/>
                  <a:cs typeface="Microsoft Sans Serif" panose="020B0604020202020204" pitchFamily="34" charset="0"/>
                </a:rPr>
                <a:t>見出し見出し見出し見出し見出し見出し</a:t>
              </a:r>
              <a:endParaRPr lang="en-US" altLang="ja-JP" sz="1100" b="1" spc="50" dirty="0">
                <a:solidFill>
                  <a:schemeClr val="tx2"/>
                </a:solidFill>
                <a:latin typeface="+mn-ea"/>
                <a:cs typeface="Microsoft Sans Serif" panose="020B0604020202020204" pitchFamily="34" charset="0"/>
              </a:endParaRPr>
            </a:p>
          </p:txBody>
        </p:sp>
        <p:cxnSp>
          <p:nvCxnSpPr>
            <p:cNvPr id="21" name="直線コネクタ 20">
              <a:extLst>
                <a:ext uri="{FF2B5EF4-FFF2-40B4-BE49-F238E27FC236}">
                  <a16:creationId xmlns:a16="http://schemas.microsoft.com/office/drawing/2014/main" id="{CDFF7C9E-B0BE-3E06-5127-DD25269ABF62}"/>
                </a:ext>
              </a:extLst>
            </p:cNvPr>
            <p:cNvCxnSpPr>
              <a:cxnSpLocks/>
            </p:cNvCxnSpPr>
            <p:nvPr/>
          </p:nvCxnSpPr>
          <p:spPr>
            <a:xfrm>
              <a:off x="520700" y="1922654"/>
              <a:ext cx="252000" cy="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grpSp>
      <p:grpSp>
        <p:nvGrpSpPr>
          <p:cNvPr id="22" name="グループ化 21">
            <a:extLst>
              <a:ext uri="{FF2B5EF4-FFF2-40B4-BE49-F238E27FC236}">
                <a16:creationId xmlns:a16="http://schemas.microsoft.com/office/drawing/2014/main" id="{3AB843BD-DF99-DEC8-050B-0CF75D10C1B9}"/>
              </a:ext>
            </a:extLst>
          </p:cNvPr>
          <p:cNvGrpSpPr/>
          <p:nvPr/>
        </p:nvGrpSpPr>
        <p:grpSpPr>
          <a:xfrm>
            <a:off x="7146000" y="4574530"/>
            <a:ext cx="3025775" cy="941847"/>
            <a:chOff x="520700" y="1404000"/>
            <a:chExt cx="3025775" cy="941847"/>
          </a:xfrm>
        </p:grpSpPr>
        <p:sp>
          <p:nvSpPr>
            <p:cNvPr id="23" name="テキスト ボックス 22">
              <a:extLst>
                <a:ext uri="{FF2B5EF4-FFF2-40B4-BE49-F238E27FC236}">
                  <a16:creationId xmlns:a16="http://schemas.microsoft.com/office/drawing/2014/main" id="{5465B7D1-A3AA-653C-4E17-C0E00AC784CF}"/>
                </a:ext>
              </a:extLst>
            </p:cNvPr>
            <p:cNvSpPr txBox="1"/>
            <p:nvPr/>
          </p:nvSpPr>
          <p:spPr>
            <a:xfrm>
              <a:off x="520700" y="1404000"/>
              <a:ext cx="3025775" cy="941847"/>
            </a:xfrm>
            <a:prstGeom prst="rect">
              <a:avLst/>
            </a:prstGeom>
            <a:noFill/>
          </p:spPr>
          <p:txBody>
            <a:bodyPr wrap="square" lIns="0" tIns="0" rIns="0" bIns="108000" rtlCol="0">
              <a:spAutoFit/>
            </a:bodyPr>
            <a:lstStyle/>
            <a:p>
              <a:pPr>
                <a:lnSpc>
                  <a:spcPct val="125000"/>
                </a:lnSpc>
              </a:pPr>
              <a:r>
                <a:rPr lang="ja-JP" altLang="en-US" sz="1100" b="1" spc="50">
                  <a:solidFill>
                    <a:schemeClr val="tx2"/>
                  </a:solidFill>
                  <a:latin typeface="+mn-ea"/>
                  <a:cs typeface="Microsoft Sans Serif" panose="020B0604020202020204" pitchFamily="34" charset="0"/>
                </a:rPr>
                <a:t>見出し見出し見出し</a:t>
              </a:r>
              <a:endParaRPr lang="en-US" altLang="ja-JP" sz="1100" b="1" spc="50">
                <a:solidFill>
                  <a:schemeClr val="tx2"/>
                </a:solidFill>
                <a:latin typeface="+mn-ea"/>
                <a:cs typeface="Microsoft Sans Serif" panose="020B0604020202020204" pitchFamily="34" charset="0"/>
              </a:endParaRPr>
            </a:p>
            <a:p>
              <a:pPr>
                <a:lnSpc>
                  <a:spcPct val="125000"/>
                </a:lnSpc>
              </a:pPr>
              <a:r>
                <a:rPr lang="ja-JP" altLang="en-US" sz="1100" b="1" spc="50">
                  <a:solidFill>
                    <a:schemeClr val="tx2"/>
                  </a:solidFill>
                  <a:latin typeface="+mn-ea"/>
                  <a:cs typeface="Microsoft Sans Serif" panose="020B0604020202020204" pitchFamily="34" charset="0"/>
                </a:rPr>
                <a:t>見出し見出し見出し見出し見出し見出し見出し見出し見出し</a:t>
              </a:r>
              <a:endParaRPr lang="en-US" altLang="ja-JP" sz="1100" b="1" spc="50">
                <a:solidFill>
                  <a:schemeClr val="tx2"/>
                </a:solidFill>
                <a:latin typeface="+mn-ea"/>
                <a:cs typeface="Microsoft Sans Serif" panose="020B0604020202020204" pitchFamily="34" charset="0"/>
              </a:endParaRPr>
            </a:p>
            <a:p>
              <a:pPr>
                <a:lnSpc>
                  <a:spcPct val="125000"/>
                </a:lnSpc>
              </a:pPr>
              <a:endParaRPr lang="en-US" altLang="ja-JP" sz="1100" b="1" spc="50" dirty="0">
                <a:solidFill>
                  <a:schemeClr val="tx2"/>
                </a:solidFill>
                <a:latin typeface="+mn-ea"/>
                <a:cs typeface="Microsoft Sans Serif" panose="020B0604020202020204" pitchFamily="34" charset="0"/>
              </a:endParaRPr>
            </a:p>
          </p:txBody>
        </p:sp>
        <p:cxnSp>
          <p:nvCxnSpPr>
            <p:cNvPr id="24" name="直線コネクタ 23">
              <a:extLst>
                <a:ext uri="{FF2B5EF4-FFF2-40B4-BE49-F238E27FC236}">
                  <a16:creationId xmlns:a16="http://schemas.microsoft.com/office/drawing/2014/main" id="{D8324727-D3FA-C0A5-0AA0-95C1A3EF3068}"/>
                </a:ext>
              </a:extLst>
            </p:cNvPr>
            <p:cNvCxnSpPr>
              <a:cxnSpLocks/>
            </p:cNvCxnSpPr>
            <p:nvPr/>
          </p:nvCxnSpPr>
          <p:spPr>
            <a:xfrm>
              <a:off x="520700" y="2134250"/>
              <a:ext cx="252000" cy="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grpSp>
      <p:sp>
        <p:nvSpPr>
          <p:cNvPr id="5" name="テキスト ボックス 4">
            <a:extLst>
              <a:ext uri="{FF2B5EF4-FFF2-40B4-BE49-F238E27FC236}">
                <a16:creationId xmlns:a16="http://schemas.microsoft.com/office/drawing/2014/main" id="{47D429E7-12C0-82EB-2B03-6F80F9F675A1}"/>
              </a:ext>
            </a:extLst>
          </p:cNvPr>
          <p:cNvSpPr txBox="1"/>
          <p:nvPr/>
        </p:nvSpPr>
        <p:spPr>
          <a:xfrm>
            <a:off x="8434873" y="-749401"/>
            <a:ext cx="2256940" cy="539999"/>
          </a:xfrm>
          <a:prstGeom prst="rect">
            <a:avLst/>
          </a:prstGeom>
          <a:solidFill>
            <a:schemeClr val="accent1"/>
          </a:solidFill>
        </p:spPr>
        <p:txBody>
          <a:bodyPr wrap="square" lIns="90000" anchor="ctr">
            <a:normAutofit/>
          </a:bodyPr>
          <a:lstStyle/>
          <a:p>
            <a:pPr algn="ctr"/>
            <a:r>
              <a:rPr lang="ja-JP" altLang="en-US" sz="2400" b="1"/>
              <a:t>取材</a:t>
            </a:r>
          </a:p>
        </p:txBody>
      </p:sp>
      <p:sp>
        <p:nvSpPr>
          <p:cNvPr id="6" name="テキスト ボックス 5">
            <a:extLst>
              <a:ext uri="{FF2B5EF4-FFF2-40B4-BE49-F238E27FC236}">
                <a16:creationId xmlns:a16="http://schemas.microsoft.com/office/drawing/2014/main" id="{3B0E9D55-AA85-3DA9-85E7-DABDE673F367}"/>
              </a:ext>
            </a:extLst>
          </p:cNvPr>
          <p:cNvSpPr txBox="1"/>
          <p:nvPr/>
        </p:nvSpPr>
        <p:spPr>
          <a:xfrm>
            <a:off x="612669" y="2585400"/>
            <a:ext cx="9293860" cy="3645244"/>
          </a:xfrm>
          <a:prstGeom prst="rect">
            <a:avLst/>
          </a:prstGeom>
          <a:solidFill>
            <a:schemeClr val="accent5">
              <a:alpha val="80000"/>
            </a:schemeClr>
          </a:solidFill>
        </p:spPr>
        <p:txBody>
          <a:bodyPr wrap="square" lIns="90000" anchor="ctr">
            <a:normAutofit/>
          </a:bodyPr>
          <a:lstStyle/>
          <a:p>
            <a:pPr algn="ctr"/>
            <a:r>
              <a:rPr lang="ja-JP" altLang="en-US" sz="2400" b="1"/>
              <a:t>財務戦略・資本効率に言及</a:t>
            </a:r>
          </a:p>
        </p:txBody>
      </p:sp>
    </p:spTree>
    <p:extLst>
      <p:ext uri="{BB962C8B-B14F-4D97-AF65-F5344CB8AC3E}">
        <p14:creationId xmlns:p14="http://schemas.microsoft.com/office/powerpoint/2010/main" val="3921895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4D73C-47F6-0E5D-77EB-97100B9D3DEE}"/>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11D3748-79C7-8279-B12E-3371331C33C4}"/>
              </a:ext>
            </a:extLst>
          </p:cNvPr>
          <p:cNvSpPr>
            <a:spLocks noGrp="1"/>
          </p:cNvSpPr>
          <p:nvPr>
            <p:ph type="sldNum" sz="quarter" idx="4294967295"/>
          </p:nvPr>
        </p:nvSpPr>
        <p:spPr>
          <a:xfrm>
            <a:off x="10175706" y="108000"/>
            <a:ext cx="516107" cy="134928"/>
          </a:xfrm>
        </p:spPr>
        <p:txBody>
          <a:bodyPr/>
          <a:lstStyle/>
          <a:p>
            <a:fld id="{1A11C7B3-75AF-A849-AFD3-EAEBF2CB3BD9}" type="slidenum">
              <a:rPr lang="en-US" altLang="ja-JP"/>
              <a:t>25</a:t>
            </a:fld>
            <a:endParaRPr kumimoji="1" lang="ja-JP" altLang="en-US"/>
          </a:p>
        </p:txBody>
      </p:sp>
      <p:sp>
        <p:nvSpPr>
          <p:cNvPr id="4" name="タイトル 3">
            <a:extLst>
              <a:ext uri="{FF2B5EF4-FFF2-40B4-BE49-F238E27FC236}">
                <a16:creationId xmlns:a16="http://schemas.microsoft.com/office/drawing/2014/main" id="{A9373FFC-321D-CE05-0606-315F895FCB2D}"/>
              </a:ext>
            </a:extLst>
          </p:cNvPr>
          <p:cNvSpPr>
            <a:spLocks noGrp="1"/>
          </p:cNvSpPr>
          <p:nvPr>
            <p:ph type="title"/>
          </p:nvPr>
        </p:nvSpPr>
        <p:spPr/>
        <p:txBody>
          <a:bodyPr/>
          <a:lstStyle/>
          <a:p>
            <a:r>
              <a:rPr lang="ja-JP" altLang="en-US"/>
              <a:t>中期経営計画</a:t>
            </a:r>
            <a:endParaRPr kumimoji="1" lang="ja-JP" altLang="en-US"/>
          </a:p>
        </p:txBody>
      </p:sp>
      <p:sp>
        <p:nvSpPr>
          <p:cNvPr id="8" name="テキスト ボックス 7">
            <a:extLst>
              <a:ext uri="{FF2B5EF4-FFF2-40B4-BE49-F238E27FC236}">
                <a16:creationId xmlns:a16="http://schemas.microsoft.com/office/drawing/2014/main" id="{DF0BF89F-9D9A-6060-0AAD-D0BAAB2A948D}"/>
              </a:ext>
            </a:extLst>
          </p:cNvPr>
          <p:cNvSpPr txBox="1"/>
          <p:nvPr/>
        </p:nvSpPr>
        <p:spPr>
          <a:xfrm>
            <a:off x="612669" y="2585400"/>
            <a:ext cx="9293860" cy="3645244"/>
          </a:xfrm>
          <a:prstGeom prst="rect">
            <a:avLst/>
          </a:prstGeom>
          <a:solidFill>
            <a:schemeClr val="accent5">
              <a:alpha val="80000"/>
            </a:schemeClr>
          </a:solidFill>
        </p:spPr>
        <p:txBody>
          <a:bodyPr wrap="square" lIns="90000" anchor="ctr">
            <a:normAutofit/>
          </a:bodyPr>
          <a:lstStyle/>
          <a:p>
            <a:pPr algn="ctr"/>
            <a:r>
              <a:rPr lang="ja-JP" altLang="en-US" sz="2400" b="1"/>
              <a:t>概要や重点戦略を中心に掲載</a:t>
            </a:r>
          </a:p>
        </p:txBody>
      </p:sp>
      <p:sp>
        <p:nvSpPr>
          <p:cNvPr id="10" name="テキスト ボックス 9">
            <a:extLst>
              <a:ext uri="{FF2B5EF4-FFF2-40B4-BE49-F238E27FC236}">
                <a16:creationId xmlns:a16="http://schemas.microsoft.com/office/drawing/2014/main" id="{54F0B1A7-165C-31F7-98F7-48EF84660996}"/>
              </a:ext>
            </a:extLst>
          </p:cNvPr>
          <p:cNvSpPr txBox="1"/>
          <p:nvPr/>
        </p:nvSpPr>
        <p:spPr>
          <a:xfrm>
            <a:off x="520700" y="989999"/>
            <a:ext cx="9647274" cy="1253402"/>
          </a:xfrm>
          <a:prstGeom prst="rect">
            <a:avLst/>
          </a:prstGeom>
          <a:noFill/>
        </p:spPr>
        <p:txBody>
          <a:bodyPr wrap="square" lIns="0" tIns="0" rIns="0" bIns="144000" rtlCol="0">
            <a:spAutoFit/>
          </a:bodyPr>
          <a:lstStyle/>
          <a:p>
            <a:r>
              <a:rPr lang="ja-JP" altLang="en-US" sz="2400" b="1">
                <a:latin typeface="+mn-ea"/>
              </a:rPr>
              <a:t>メインメッセージが入ります。</a:t>
            </a:r>
            <a:endParaRPr lang="en-US" altLang="ja-JP" sz="2400" b="1" dirty="0">
              <a:latin typeface="+mn-ea"/>
            </a:endParaRPr>
          </a:p>
          <a:p>
            <a:r>
              <a:rPr lang="ja-JP" altLang="en-US" sz="2400" b="1">
                <a:latin typeface="+mn-ea"/>
              </a:rPr>
              <a:t>メインメッセージが入ります。メインメッセージが入ります。</a:t>
            </a:r>
          </a:p>
          <a:p>
            <a:endParaRPr lang="ja-JP" altLang="en-US" sz="2400" b="1">
              <a:latin typeface="+mn-ea"/>
            </a:endParaRPr>
          </a:p>
        </p:txBody>
      </p:sp>
      <p:sp>
        <p:nvSpPr>
          <p:cNvPr id="11" name="テキスト ボックス 10">
            <a:extLst>
              <a:ext uri="{FF2B5EF4-FFF2-40B4-BE49-F238E27FC236}">
                <a16:creationId xmlns:a16="http://schemas.microsoft.com/office/drawing/2014/main" id="{059FF38D-3248-E383-E334-3B638AB9EF2D}"/>
              </a:ext>
            </a:extLst>
          </p:cNvPr>
          <p:cNvSpPr txBox="1"/>
          <p:nvPr/>
        </p:nvSpPr>
        <p:spPr>
          <a:xfrm>
            <a:off x="8434873" y="-838422"/>
            <a:ext cx="2256940" cy="539999"/>
          </a:xfrm>
          <a:prstGeom prst="rect">
            <a:avLst/>
          </a:prstGeom>
          <a:solidFill>
            <a:schemeClr val="accent3"/>
          </a:solidFill>
        </p:spPr>
        <p:txBody>
          <a:bodyPr wrap="square" lIns="90000" anchor="ctr">
            <a:normAutofit/>
          </a:bodyPr>
          <a:lstStyle/>
          <a:p>
            <a:pPr algn="ctr"/>
            <a:r>
              <a:rPr lang="ja-JP" altLang="en-US" sz="2400" b="1"/>
              <a:t>中期経営計画</a:t>
            </a:r>
          </a:p>
        </p:txBody>
      </p:sp>
    </p:spTree>
    <p:extLst>
      <p:ext uri="{BB962C8B-B14F-4D97-AF65-F5344CB8AC3E}">
        <p14:creationId xmlns:p14="http://schemas.microsoft.com/office/powerpoint/2010/main" val="878670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CB4D301-A212-2190-4E28-B6DE7F65139D}"/>
              </a:ext>
            </a:extLst>
          </p:cNvPr>
          <p:cNvSpPr>
            <a:spLocks noGrp="1"/>
          </p:cNvSpPr>
          <p:nvPr>
            <p:ph type="sldNum" sz="quarter" idx="4294967295"/>
          </p:nvPr>
        </p:nvSpPr>
        <p:spPr>
          <a:xfrm>
            <a:off x="10175706" y="108000"/>
            <a:ext cx="516107" cy="134928"/>
          </a:xfrm>
        </p:spPr>
        <p:txBody>
          <a:bodyPr/>
          <a:lstStyle/>
          <a:p>
            <a:fld id="{1A11C7B3-75AF-A849-AFD3-EAEBF2CB3BD9}" type="slidenum">
              <a:rPr lang="en-US" altLang="ja-JP"/>
              <a:t>26</a:t>
            </a:fld>
            <a:endParaRPr kumimoji="1" lang="ja-JP" altLang="en-US"/>
          </a:p>
        </p:txBody>
      </p:sp>
      <p:sp>
        <p:nvSpPr>
          <p:cNvPr id="4" name="タイトル 3">
            <a:extLst>
              <a:ext uri="{FF2B5EF4-FFF2-40B4-BE49-F238E27FC236}">
                <a16:creationId xmlns:a16="http://schemas.microsoft.com/office/drawing/2014/main" id="{76EB6E62-808C-8FED-12B8-94791596ABE8}"/>
              </a:ext>
            </a:extLst>
          </p:cNvPr>
          <p:cNvSpPr>
            <a:spLocks noGrp="1"/>
          </p:cNvSpPr>
          <p:nvPr>
            <p:ph type="title"/>
          </p:nvPr>
        </p:nvSpPr>
        <p:spPr/>
        <p:txBody>
          <a:bodyPr/>
          <a:lstStyle/>
          <a:p>
            <a:r>
              <a:rPr lang="ja-JP" altLang="en-US"/>
              <a:t>事業ポートフォリオ</a:t>
            </a:r>
          </a:p>
        </p:txBody>
      </p:sp>
      <p:sp>
        <p:nvSpPr>
          <p:cNvPr id="5" name="テキスト ボックス 4">
            <a:extLst>
              <a:ext uri="{FF2B5EF4-FFF2-40B4-BE49-F238E27FC236}">
                <a16:creationId xmlns:a16="http://schemas.microsoft.com/office/drawing/2014/main" id="{884B16B3-19BA-BF1D-11A8-0C96759A6D79}"/>
              </a:ext>
            </a:extLst>
          </p:cNvPr>
          <p:cNvSpPr txBox="1"/>
          <p:nvPr/>
        </p:nvSpPr>
        <p:spPr>
          <a:xfrm>
            <a:off x="520700" y="989999"/>
            <a:ext cx="9647274" cy="1253402"/>
          </a:xfrm>
          <a:prstGeom prst="rect">
            <a:avLst/>
          </a:prstGeom>
          <a:noFill/>
        </p:spPr>
        <p:txBody>
          <a:bodyPr wrap="square" lIns="0" tIns="0" rIns="0" bIns="144000" rtlCol="0">
            <a:spAutoFit/>
          </a:bodyPr>
          <a:lstStyle/>
          <a:p>
            <a:r>
              <a:rPr lang="ja-JP" altLang="en-US" sz="2400" b="1">
                <a:latin typeface="+mn-ea"/>
              </a:rPr>
              <a:t>メインメッセージが入ります。</a:t>
            </a:r>
            <a:endParaRPr lang="en-US" altLang="ja-JP" sz="2400" b="1" dirty="0">
              <a:latin typeface="+mn-ea"/>
            </a:endParaRPr>
          </a:p>
          <a:p>
            <a:r>
              <a:rPr lang="ja-JP" altLang="en-US" sz="2400" b="1">
                <a:latin typeface="+mn-ea"/>
              </a:rPr>
              <a:t>メインメッセージが入ります。メインメッセージが入ります。</a:t>
            </a:r>
          </a:p>
          <a:p>
            <a:endParaRPr lang="ja-JP" altLang="en-US" sz="2400" b="1">
              <a:latin typeface="+mn-ea"/>
            </a:endParaRPr>
          </a:p>
        </p:txBody>
      </p:sp>
      <p:sp>
        <p:nvSpPr>
          <p:cNvPr id="6" name="テキスト ボックス 5">
            <a:extLst>
              <a:ext uri="{FF2B5EF4-FFF2-40B4-BE49-F238E27FC236}">
                <a16:creationId xmlns:a16="http://schemas.microsoft.com/office/drawing/2014/main" id="{0506657B-535B-307F-C02B-9AFAE4FFF8F6}"/>
              </a:ext>
            </a:extLst>
          </p:cNvPr>
          <p:cNvSpPr txBox="1"/>
          <p:nvPr/>
        </p:nvSpPr>
        <p:spPr>
          <a:xfrm>
            <a:off x="8285584" y="-2174727"/>
            <a:ext cx="2256940" cy="539999"/>
          </a:xfrm>
          <a:prstGeom prst="rect">
            <a:avLst/>
          </a:prstGeom>
          <a:solidFill>
            <a:schemeClr val="accent3"/>
          </a:solidFill>
        </p:spPr>
        <p:txBody>
          <a:bodyPr wrap="square" lIns="90000" anchor="ctr">
            <a:normAutofit/>
          </a:bodyPr>
          <a:lstStyle/>
          <a:p>
            <a:pPr algn="ctr"/>
            <a:r>
              <a:rPr lang="ja-JP" altLang="en-US" sz="2400" b="1"/>
              <a:t>決算資料</a:t>
            </a:r>
          </a:p>
        </p:txBody>
      </p:sp>
      <p:sp>
        <p:nvSpPr>
          <p:cNvPr id="9" name="テキスト ボックス 8">
            <a:extLst>
              <a:ext uri="{FF2B5EF4-FFF2-40B4-BE49-F238E27FC236}">
                <a16:creationId xmlns:a16="http://schemas.microsoft.com/office/drawing/2014/main" id="{75A8B48A-F48B-F752-F976-860FEEB1B548}"/>
              </a:ext>
            </a:extLst>
          </p:cNvPr>
          <p:cNvSpPr txBox="1"/>
          <p:nvPr/>
        </p:nvSpPr>
        <p:spPr>
          <a:xfrm>
            <a:off x="8285584" y="-1487401"/>
            <a:ext cx="2256940" cy="539999"/>
          </a:xfrm>
          <a:prstGeom prst="rect">
            <a:avLst/>
          </a:prstGeom>
          <a:solidFill>
            <a:schemeClr val="accent3"/>
          </a:solidFill>
        </p:spPr>
        <p:txBody>
          <a:bodyPr wrap="square" lIns="90000" anchor="ctr">
            <a:normAutofit/>
          </a:bodyPr>
          <a:lstStyle/>
          <a:p>
            <a:pPr algn="ctr"/>
            <a:r>
              <a:rPr lang="ja-JP" altLang="en-US" sz="2400" b="1"/>
              <a:t>中期経営計画</a:t>
            </a:r>
          </a:p>
        </p:txBody>
      </p:sp>
      <p:sp>
        <p:nvSpPr>
          <p:cNvPr id="11" name="テキスト ボックス 10">
            <a:extLst>
              <a:ext uri="{FF2B5EF4-FFF2-40B4-BE49-F238E27FC236}">
                <a16:creationId xmlns:a16="http://schemas.microsoft.com/office/drawing/2014/main" id="{0596D15C-23ED-C6F7-750F-4965A42C55D7}"/>
              </a:ext>
            </a:extLst>
          </p:cNvPr>
          <p:cNvSpPr txBox="1"/>
          <p:nvPr/>
        </p:nvSpPr>
        <p:spPr>
          <a:xfrm>
            <a:off x="8285584" y="-800075"/>
            <a:ext cx="2256940" cy="539999"/>
          </a:xfrm>
          <a:prstGeom prst="rect">
            <a:avLst/>
          </a:prstGeom>
          <a:solidFill>
            <a:schemeClr val="accent3"/>
          </a:solidFill>
        </p:spPr>
        <p:txBody>
          <a:bodyPr wrap="square" lIns="90000" anchor="ctr">
            <a:normAutofit/>
          </a:bodyPr>
          <a:lstStyle/>
          <a:p>
            <a:pPr algn="ctr"/>
            <a:r>
              <a:rPr lang="ja-JP" altLang="en-US" sz="2400" b="1"/>
              <a:t>事業報告書</a:t>
            </a:r>
          </a:p>
        </p:txBody>
      </p:sp>
      <p:sp>
        <p:nvSpPr>
          <p:cNvPr id="12" name="テキスト ボックス 11">
            <a:extLst>
              <a:ext uri="{FF2B5EF4-FFF2-40B4-BE49-F238E27FC236}">
                <a16:creationId xmlns:a16="http://schemas.microsoft.com/office/drawing/2014/main" id="{E549376A-6B04-BAC4-C807-CA4020DDF227}"/>
              </a:ext>
            </a:extLst>
          </p:cNvPr>
          <p:cNvSpPr txBox="1"/>
          <p:nvPr/>
        </p:nvSpPr>
        <p:spPr>
          <a:xfrm>
            <a:off x="612669" y="2585400"/>
            <a:ext cx="9293860" cy="3645244"/>
          </a:xfrm>
          <a:prstGeom prst="rect">
            <a:avLst/>
          </a:prstGeom>
          <a:solidFill>
            <a:schemeClr val="accent5">
              <a:alpha val="80000"/>
            </a:schemeClr>
          </a:solidFill>
        </p:spPr>
        <p:txBody>
          <a:bodyPr wrap="square" lIns="90000" anchor="ctr">
            <a:normAutofit/>
          </a:bodyPr>
          <a:lstStyle/>
          <a:p>
            <a:pPr algn="ctr"/>
            <a:r>
              <a:rPr lang="ja-JP" altLang="en-US" sz="2400" b="1"/>
              <a:t>事業ごとの概要と、主要な製品・サービス。簡潔な市場シェア（あれば）や顧客層。</a:t>
            </a:r>
          </a:p>
        </p:txBody>
      </p:sp>
    </p:spTree>
    <p:extLst>
      <p:ext uri="{BB962C8B-B14F-4D97-AF65-F5344CB8AC3E}">
        <p14:creationId xmlns:p14="http://schemas.microsoft.com/office/powerpoint/2010/main" val="2871578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07559E2-9D22-8F86-D580-F41375ED420D}"/>
              </a:ext>
            </a:extLst>
          </p:cNvPr>
          <p:cNvSpPr>
            <a:spLocks noGrp="1"/>
          </p:cNvSpPr>
          <p:nvPr>
            <p:ph type="sldNum" sz="quarter" idx="4294967295"/>
          </p:nvPr>
        </p:nvSpPr>
        <p:spPr>
          <a:xfrm>
            <a:off x="10175706" y="108000"/>
            <a:ext cx="516107" cy="134928"/>
          </a:xfrm>
        </p:spPr>
        <p:txBody>
          <a:bodyPr/>
          <a:lstStyle/>
          <a:p>
            <a:fld id="{1A11C7B3-75AF-A849-AFD3-EAEBF2CB3BD9}" type="slidenum">
              <a:rPr lang="en-US" altLang="ja-JP"/>
              <a:t>27</a:t>
            </a:fld>
            <a:endParaRPr kumimoji="1" lang="ja-JP" altLang="en-US"/>
          </a:p>
        </p:txBody>
      </p:sp>
      <p:sp>
        <p:nvSpPr>
          <p:cNvPr id="4" name="タイトル 3">
            <a:extLst>
              <a:ext uri="{FF2B5EF4-FFF2-40B4-BE49-F238E27FC236}">
                <a16:creationId xmlns:a16="http://schemas.microsoft.com/office/drawing/2014/main" id="{E0463905-46E9-BF6C-194C-372185F649E9}"/>
              </a:ext>
            </a:extLst>
          </p:cNvPr>
          <p:cNvSpPr>
            <a:spLocks noGrp="1"/>
          </p:cNvSpPr>
          <p:nvPr>
            <p:ph type="title"/>
          </p:nvPr>
        </p:nvSpPr>
        <p:spPr/>
        <p:txBody>
          <a:bodyPr/>
          <a:lstStyle/>
          <a:p>
            <a:r>
              <a:rPr lang="ja-JP" altLang="en-US"/>
              <a:t>事業戦略</a:t>
            </a:r>
            <a:endParaRPr kumimoji="1" lang="ja-JP" altLang="en-US"/>
          </a:p>
        </p:txBody>
      </p:sp>
      <p:sp>
        <p:nvSpPr>
          <p:cNvPr id="8" name="テキスト ボックス 7">
            <a:extLst>
              <a:ext uri="{FF2B5EF4-FFF2-40B4-BE49-F238E27FC236}">
                <a16:creationId xmlns:a16="http://schemas.microsoft.com/office/drawing/2014/main" id="{F5B21B71-98E5-C461-F3DA-3E76442E2F9D}"/>
              </a:ext>
            </a:extLst>
          </p:cNvPr>
          <p:cNvSpPr txBox="1"/>
          <p:nvPr/>
        </p:nvSpPr>
        <p:spPr>
          <a:xfrm>
            <a:off x="612669" y="2585400"/>
            <a:ext cx="9293860" cy="3645244"/>
          </a:xfrm>
          <a:prstGeom prst="rect">
            <a:avLst/>
          </a:prstGeom>
          <a:solidFill>
            <a:schemeClr val="accent5">
              <a:alpha val="80000"/>
            </a:schemeClr>
          </a:solidFill>
        </p:spPr>
        <p:txBody>
          <a:bodyPr wrap="square" lIns="90000" anchor="ctr">
            <a:normAutofit/>
          </a:bodyPr>
          <a:lstStyle/>
          <a:p>
            <a:pPr algn="ctr"/>
            <a:r>
              <a:rPr lang="ja-JP" altLang="en-US" sz="2400" b="1"/>
              <a:t>各部門の戦略を記載する。</a:t>
            </a:r>
          </a:p>
        </p:txBody>
      </p:sp>
      <p:sp>
        <p:nvSpPr>
          <p:cNvPr id="9" name="コンテンツ プレースホルダー 2">
            <a:extLst>
              <a:ext uri="{FF2B5EF4-FFF2-40B4-BE49-F238E27FC236}">
                <a16:creationId xmlns:a16="http://schemas.microsoft.com/office/drawing/2014/main" id="{187D3109-5633-B5E4-96A0-676D3884336B}"/>
              </a:ext>
            </a:extLst>
          </p:cNvPr>
          <p:cNvSpPr>
            <a:spLocks noGrp="1"/>
          </p:cNvSpPr>
          <p:nvPr>
            <p:ph sz="quarter" idx="15"/>
          </p:nvPr>
        </p:nvSpPr>
        <p:spPr/>
        <p:txBody>
          <a:bodyPr/>
          <a:lstStyle/>
          <a:p>
            <a:r>
              <a:rPr lang="ja-JP" altLang="en-US"/>
              <a:t>当社は、多岐にわたる事業活動を通じて、お客様のニーズに応え、社会に新たな価値を提供しています。主要な事業は以下の</a:t>
            </a:r>
            <a:r>
              <a:rPr lang="en-US" altLang="ja-JP" dirty="0"/>
              <a:t>4</a:t>
            </a:r>
            <a:r>
              <a:rPr lang="ja-JP" altLang="en-US"/>
              <a:t>つのグループに分かれており、それぞれが専門性とシナジーを発揮しながら、持続的な成長を牽引しています。これら</a:t>
            </a:r>
            <a:r>
              <a:rPr lang="en-US" altLang="ja-JP" dirty="0"/>
              <a:t>4</a:t>
            </a:r>
            <a:r>
              <a:rPr lang="ja-JP" altLang="en-US"/>
              <a:t>つの事業グループがそれぞれの強みを活かし、連携することで、お客様と社会への貢献を最大化し、持続的な成長を実現してまいります。</a:t>
            </a:r>
          </a:p>
          <a:p>
            <a:endParaRPr lang="ja-JP" altLang="en-US"/>
          </a:p>
        </p:txBody>
      </p:sp>
      <p:sp>
        <p:nvSpPr>
          <p:cNvPr id="10" name="テキスト ボックス 9">
            <a:extLst>
              <a:ext uri="{FF2B5EF4-FFF2-40B4-BE49-F238E27FC236}">
                <a16:creationId xmlns:a16="http://schemas.microsoft.com/office/drawing/2014/main" id="{E78A827A-FD9B-0BD1-64C0-523FC49F7D4E}"/>
              </a:ext>
            </a:extLst>
          </p:cNvPr>
          <p:cNvSpPr txBox="1"/>
          <p:nvPr/>
        </p:nvSpPr>
        <p:spPr>
          <a:xfrm>
            <a:off x="8285584" y="-2174727"/>
            <a:ext cx="2256940" cy="539999"/>
          </a:xfrm>
          <a:prstGeom prst="rect">
            <a:avLst/>
          </a:prstGeom>
          <a:solidFill>
            <a:schemeClr val="accent3"/>
          </a:solidFill>
        </p:spPr>
        <p:txBody>
          <a:bodyPr wrap="square" lIns="90000" anchor="ctr">
            <a:normAutofit/>
          </a:bodyPr>
          <a:lstStyle/>
          <a:p>
            <a:pPr algn="ctr"/>
            <a:r>
              <a:rPr lang="ja-JP" altLang="en-US" sz="2400" b="1"/>
              <a:t>決算資料</a:t>
            </a:r>
          </a:p>
        </p:txBody>
      </p:sp>
      <p:sp>
        <p:nvSpPr>
          <p:cNvPr id="11" name="テキスト ボックス 10">
            <a:extLst>
              <a:ext uri="{FF2B5EF4-FFF2-40B4-BE49-F238E27FC236}">
                <a16:creationId xmlns:a16="http://schemas.microsoft.com/office/drawing/2014/main" id="{0548AF0C-5D1D-4113-FF83-F35C504BF907}"/>
              </a:ext>
            </a:extLst>
          </p:cNvPr>
          <p:cNvSpPr txBox="1"/>
          <p:nvPr/>
        </p:nvSpPr>
        <p:spPr>
          <a:xfrm>
            <a:off x="8285584" y="-1487401"/>
            <a:ext cx="2256940" cy="539999"/>
          </a:xfrm>
          <a:prstGeom prst="rect">
            <a:avLst/>
          </a:prstGeom>
          <a:solidFill>
            <a:schemeClr val="accent3"/>
          </a:solidFill>
        </p:spPr>
        <p:txBody>
          <a:bodyPr wrap="square" lIns="90000" anchor="ctr">
            <a:normAutofit/>
          </a:bodyPr>
          <a:lstStyle/>
          <a:p>
            <a:pPr algn="ctr"/>
            <a:r>
              <a:rPr lang="ja-JP" altLang="en-US" sz="2400" b="1"/>
              <a:t>中期経営計画</a:t>
            </a:r>
          </a:p>
        </p:txBody>
      </p:sp>
      <p:sp>
        <p:nvSpPr>
          <p:cNvPr id="12" name="テキスト ボックス 11">
            <a:extLst>
              <a:ext uri="{FF2B5EF4-FFF2-40B4-BE49-F238E27FC236}">
                <a16:creationId xmlns:a16="http://schemas.microsoft.com/office/drawing/2014/main" id="{61DB1A50-E634-C522-1D79-AFC3AD1D2865}"/>
              </a:ext>
            </a:extLst>
          </p:cNvPr>
          <p:cNvSpPr txBox="1"/>
          <p:nvPr/>
        </p:nvSpPr>
        <p:spPr>
          <a:xfrm>
            <a:off x="8285584" y="-800075"/>
            <a:ext cx="2256940" cy="539999"/>
          </a:xfrm>
          <a:prstGeom prst="rect">
            <a:avLst/>
          </a:prstGeom>
          <a:solidFill>
            <a:schemeClr val="accent3"/>
          </a:solidFill>
        </p:spPr>
        <p:txBody>
          <a:bodyPr wrap="square" lIns="90000" anchor="ctr">
            <a:normAutofit/>
          </a:bodyPr>
          <a:lstStyle/>
          <a:p>
            <a:pPr algn="ctr"/>
            <a:r>
              <a:rPr lang="ja-JP" altLang="en-US" sz="2400" b="1"/>
              <a:t>事業報告書</a:t>
            </a:r>
          </a:p>
        </p:txBody>
      </p:sp>
      <p:sp>
        <p:nvSpPr>
          <p:cNvPr id="13" name="テキスト ボックス 12">
            <a:extLst>
              <a:ext uri="{FF2B5EF4-FFF2-40B4-BE49-F238E27FC236}">
                <a16:creationId xmlns:a16="http://schemas.microsoft.com/office/drawing/2014/main" id="{DE2892B2-9DEA-01C2-88D9-19183DBFC545}"/>
              </a:ext>
            </a:extLst>
          </p:cNvPr>
          <p:cNvSpPr txBox="1"/>
          <p:nvPr/>
        </p:nvSpPr>
        <p:spPr>
          <a:xfrm>
            <a:off x="8285584" y="-2865193"/>
            <a:ext cx="2256940" cy="539999"/>
          </a:xfrm>
          <a:prstGeom prst="rect">
            <a:avLst/>
          </a:prstGeom>
          <a:solidFill>
            <a:schemeClr val="accent5"/>
          </a:solidFill>
        </p:spPr>
        <p:txBody>
          <a:bodyPr wrap="square" lIns="90000" anchor="ctr">
            <a:normAutofit/>
          </a:bodyPr>
          <a:lstStyle/>
          <a:p>
            <a:pPr algn="ctr"/>
            <a:r>
              <a:rPr lang="en-US" altLang="ja-JP" sz="2400" b="1" dirty="0"/>
              <a:t>HP</a:t>
            </a:r>
            <a:endParaRPr lang="ja-JP" altLang="en-US" sz="2400" b="1"/>
          </a:p>
        </p:txBody>
      </p:sp>
    </p:spTree>
    <p:extLst>
      <p:ext uri="{BB962C8B-B14F-4D97-AF65-F5344CB8AC3E}">
        <p14:creationId xmlns:p14="http://schemas.microsoft.com/office/powerpoint/2010/main" val="2932015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F4A9E-11E3-CA77-83B8-402882686CE9}"/>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9809EF-9A23-178E-7BC4-8F771495EA50}"/>
              </a:ext>
            </a:extLst>
          </p:cNvPr>
          <p:cNvSpPr>
            <a:spLocks noGrp="1"/>
          </p:cNvSpPr>
          <p:nvPr>
            <p:ph type="sldNum" sz="quarter" idx="4294967295"/>
          </p:nvPr>
        </p:nvSpPr>
        <p:spPr>
          <a:xfrm>
            <a:off x="10175706" y="108000"/>
            <a:ext cx="516107" cy="134928"/>
          </a:xfrm>
        </p:spPr>
        <p:txBody>
          <a:bodyPr/>
          <a:lstStyle/>
          <a:p>
            <a:fld id="{1A11C7B3-75AF-A849-AFD3-EAEBF2CB3BD9}" type="slidenum">
              <a:rPr lang="en-US" altLang="ja-JP"/>
              <a:t>28</a:t>
            </a:fld>
            <a:endParaRPr kumimoji="1" lang="ja-JP" altLang="en-US"/>
          </a:p>
        </p:txBody>
      </p:sp>
      <p:sp>
        <p:nvSpPr>
          <p:cNvPr id="4" name="タイトル 3">
            <a:extLst>
              <a:ext uri="{FF2B5EF4-FFF2-40B4-BE49-F238E27FC236}">
                <a16:creationId xmlns:a16="http://schemas.microsoft.com/office/drawing/2014/main" id="{EDFE985B-A008-6571-332A-E3C151BF640F}"/>
              </a:ext>
            </a:extLst>
          </p:cNvPr>
          <p:cNvSpPr>
            <a:spLocks noGrp="1"/>
          </p:cNvSpPr>
          <p:nvPr>
            <p:ph type="title"/>
          </p:nvPr>
        </p:nvSpPr>
        <p:spPr/>
        <p:txBody>
          <a:bodyPr/>
          <a:lstStyle/>
          <a:p>
            <a:r>
              <a:rPr lang="ja-JP" altLang="en-US">
                <a:solidFill>
                  <a:sysClr val="windowText" lastClr="000000"/>
                </a:solidFill>
              </a:rPr>
              <a:t>投資戦略</a:t>
            </a:r>
            <a:endParaRPr kumimoji="1" lang="ja-JP" altLang="en-US"/>
          </a:p>
        </p:txBody>
      </p:sp>
      <p:pic>
        <p:nvPicPr>
          <p:cNvPr id="5" name="コンテンツ プレースホルダー 6" descr="グラフィカル ユーザー インターフェイス, テキスト&#10;&#10;AI 生成コンテンツは誤りを含む可能性があります。">
            <a:extLst>
              <a:ext uri="{FF2B5EF4-FFF2-40B4-BE49-F238E27FC236}">
                <a16:creationId xmlns:a16="http://schemas.microsoft.com/office/drawing/2014/main" id="{E62C0DB8-2ACF-D5C1-BF20-51EEAB497379}"/>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4555618" y="3106833"/>
            <a:ext cx="3600000" cy="2532775"/>
          </a:xfrm>
          <a:prstGeom prst="rect">
            <a:avLst/>
          </a:prstGeom>
        </p:spPr>
      </p:pic>
      <p:sp>
        <p:nvSpPr>
          <p:cNvPr id="33" name="コンテンツ プレースホルダー 2">
            <a:extLst>
              <a:ext uri="{FF2B5EF4-FFF2-40B4-BE49-F238E27FC236}">
                <a16:creationId xmlns:a16="http://schemas.microsoft.com/office/drawing/2014/main" id="{06186A35-CBCC-6D9F-F421-590BF0A1584B}"/>
              </a:ext>
            </a:extLst>
          </p:cNvPr>
          <p:cNvSpPr>
            <a:spLocks noGrp="1"/>
          </p:cNvSpPr>
          <p:nvPr>
            <p:ph sz="quarter" idx="15"/>
          </p:nvPr>
        </p:nvSpPr>
        <p:spPr/>
        <p:txBody>
          <a:bodyPr/>
          <a:lstStyle/>
          <a:p>
            <a:r>
              <a:rPr lang="ja-JP" altLang="en-US"/>
              <a:t>当社は、多岐にわたる事業活動を通じて、お客様のニーズに応え、社会に新たな価値を提供しています。主要な事業は以下の</a:t>
            </a:r>
            <a:r>
              <a:rPr lang="en-US" altLang="ja-JP" dirty="0"/>
              <a:t>4</a:t>
            </a:r>
            <a:r>
              <a:rPr lang="ja-JP" altLang="en-US"/>
              <a:t>つのグループに分かれており、それぞれが専門性とシナジーを発揮しながら、持続的な成長を牽引しています。これら</a:t>
            </a:r>
            <a:r>
              <a:rPr lang="en-US" altLang="ja-JP" dirty="0"/>
              <a:t>4</a:t>
            </a:r>
            <a:r>
              <a:rPr lang="ja-JP" altLang="en-US"/>
              <a:t>つの事業グループがそれぞれの強みを活かし、連携することで、お客様と社会への貢献を最大化し、持続的な成長を実現してまいります。</a:t>
            </a:r>
          </a:p>
          <a:p>
            <a:endParaRPr lang="ja-JP" altLang="en-US"/>
          </a:p>
        </p:txBody>
      </p:sp>
      <p:sp>
        <p:nvSpPr>
          <p:cNvPr id="34" name="テキスト ボックス 33">
            <a:extLst>
              <a:ext uri="{FF2B5EF4-FFF2-40B4-BE49-F238E27FC236}">
                <a16:creationId xmlns:a16="http://schemas.microsoft.com/office/drawing/2014/main" id="{A6D290A4-195C-D76C-B020-37F18A84FB81}"/>
              </a:ext>
            </a:extLst>
          </p:cNvPr>
          <p:cNvSpPr txBox="1"/>
          <p:nvPr/>
        </p:nvSpPr>
        <p:spPr>
          <a:xfrm>
            <a:off x="612669" y="2585400"/>
            <a:ext cx="9293860" cy="3645244"/>
          </a:xfrm>
          <a:prstGeom prst="rect">
            <a:avLst/>
          </a:prstGeom>
          <a:solidFill>
            <a:schemeClr val="accent5">
              <a:alpha val="80000"/>
            </a:schemeClr>
          </a:solidFill>
        </p:spPr>
        <p:txBody>
          <a:bodyPr wrap="square" lIns="90000" anchor="ctr">
            <a:normAutofit/>
          </a:bodyPr>
          <a:lstStyle/>
          <a:p>
            <a:pPr algn="ctr"/>
            <a:r>
              <a:rPr lang="ja-JP" altLang="en-US" sz="2400" b="1"/>
              <a:t>今期注力しているポイント、今回の統合のコンセプトがわかるようなもの</a:t>
            </a:r>
            <a:r>
              <a:rPr lang="en-US" altLang="ja-JP" sz="2400" b="1" dirty="0"/>
              <a:t>※</a:t>
            </a:r>
            <a:r>
              <a:rPr lang="ja-JP" altLang="en-US" sz="2400" b="1"/>
              <a:t>インタビューや対談などで表現。</a:t>
            </a:r>
          </a:p>
        </p:txBody>
      </p:sp>
      <p:sp>
        <p:nvSpPr>
          <p:cNvPr id="36" name="テキスト ボックス 35">
            <a:extLst>
              <a:ext uri="{FF2B5EF4-FFF2-40B4-BE49-F238E27FC236}">
                <a16:creationId xmlns:a16="http://schemas.microsoft.com/office/drawing/2014/main" id="{068CD779-903E-F48E-E0BC-E7E9F617E972}"/>
              </a:ext>
            </a:extLst>
          </p:cNvPr>
          <p:cNvSpPr txBox="1"/>
          <p:nvPr/>
        </p:nvSpPr>
        <p:spPr>
          <a:xfrm>
            <a:off x="8285584" y="-2174727"/>
            <a:ext cx="2256940" cy="539999"/>
          </a:xfrm>
          <a:prstGeom prst="rect">
            <a:avLst/>
          </a:prstGeom>
          <a:solidFill>
            <a:schemeClr val="accent3"/>
          </a:solidFill>
        </p:spPr>
        <p:txBody>
          <a:bodyPr wrap="square" lIns="90000" anchor="ctr">
            <a:normAutofit/>
          </a:bodyPr>
          <a:lstStyle/>
          <a:p>
            <a:pPr algn="ctr"/>
            <a:r>
              <a:rPr lang="ja-JP" altLang="en-US" sz="2400" b="1"/>
              <a:t>決算資料</a:t>
            </a:r>
          </a:p>
        </p:txBody>
      </p:sp>
      <p:sp>
        <p:nvSpPr>
          <p:cNvPr id="37" name="テキスト ボックス 36">
            <a:extLst>
              <a:ext uri="{FF2B5EF4-FFF2-40B4-BE49-F238E27FC236}">
                <a16:creationId xmlns:a16="http://schemas.microsoft.com/office/drawing/2014/main" id="{0A37C542-835D-7AE3-D5D6-5C84DA7AC8AF}"/>
              </a:ext>
            </a:extLst>
          </p:cNvPr>
          <p:cNvSpPr txBox="1"/>
          <p:nvPr/>
        </p:nvSpPr>
        <p:spPr>
          <a:xfrm>
            <a:off x="8285584" y="-1487401"/>
            <a:ext cx="2256940" cy="539999"/>
          </a:xfrm>
          <a:prstGeom prst="rect">
            <a:avLst/>
          </a:prstGeom>
          <a:solidFill>
            <a:schemeClr val="accent3"/>
          </a:solidFill>
        </p:spPr>
        <p:txBody>
          <a:bodyPr wrap="square" lIns="90000" anchor="ctr">
            <a:normAutofit/>
          </a:bodyPr>
          <a:lstStyle/>
          <a:p>
            <a:pPr algn="ctr"/>
            <a:r>
              <a:rPr lang="ja-JP" altLang="en-US" sz="2400" b="1"/>
              <a:t>中期経営計画</a:t>
            </a:r>
          </a:p>
        </p:txBody>
      </p:sp>
      <p:sp>
        <p:nvSpPr>
          <p:cNvPr id="38" name="テキスト ボックス 37">
            <a:extLst>
              <a:ext uri="{FF2B5EF4-FFF2-40B4-BE49-F238E27FC236}">
                <a16:creationId xmlns:a16="http://schemas.microsoft.com/office/drawing/2014/main" id="{517F77A9-47C1-4870-97FB-2385255433D5}"/>
              </a:ext>
            </a:extLst>
          </p:cNvPr>
          <p:cNvSpPr txBox="1"/>
          <p:nvPr/>
        </p:nvSpPr>
        <p:spPr>
          <a:xfrm>
            <a:off x="8285584" y="-800075"/>
            <a:ext cx="2256940" cy="539999"/>
          </a:xfrm>
          <a:prstGeom prst="rect">
            <a:avLst/>
          </a:prstGeom>
          <a:solidFill>
            <a:schemeClr val="accent3"/>
          </a:solidFill>
        </p:spPr>
        <p:txBody>
          <a:bodyPr wrap="square" lIns="90000" anchor="ctr">
            <a:normAutofit fontScale="92500"/>
          </a:bodyPr>
          <a:lstStyle/>
          <a:p>
            <a:pPr algn="ctr"/>
            <a:r>
              <a:rPr lang="ja-JP" altLang="en-US" sz="2400" b="1"/>
              <a:t>有価証券報告書</a:t>
            </a:r>
          </a:p>
        </p:txBody>
      </p:sp>
    </p:spTree>
    <p:extLst>
      <p:ext uri="{BB962C8B-B14F-4D97-AF65-F5344CB8AC3E}">
        <p14:creationId xmlns:p14="http://schemas.microsoft.com/office/powerpoint/2010/main" val="1470068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80000"/>
          </a:schemeClr>
        </a:solidFill>
        <a:effectLst/>
      </p:bgPr>
    </p:bg>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1863D3F-F28D-9B4E-4709-63A365BC2D3C}"/>
              </a:ext>
            </a:extLst>
          </p:cNvPr>
          <p:cNvSpPr>
            <a:spLocks noGrp="1"/>
          </p:cNvSpPr>
          <p:nvPr>
            <p:ph type="sldNum" sz="quarter" idx="4294967295"/>
          </p:nvPr>
        </p:nvSpPr>
        <p:spPr>
          <a:xfrm>
            <a:off x="10175706" y="108000"/>
            <a:ext cx="516107" cy="134928"/>
          </a:xfrm>
        </p:spPr>
        <p:txBody>
          <a:bodyPr/>
          <a:lstStyle/>
          <a:p>
            <a:fld id="{1A11C7B3-75AF-A849-AFD3-EAEBF2CB3BD9}" type="slidenum">
              <a:rPr lang="en-US" altLang="ja-JP"/>
              <a:pPr/>
              <a:t>2</a:t>
            </a:fld>
            <a:endParaRPr kumimoji="1" lang="ja-JP" altLang="en-US"/>
          </a:p>
        </p:txBody>
      </p:sp>
      <p:sp>
        <p:nvSpPr>
          <p:cNvPr id="8" name="タイトル 7">
            <a:extLst>
              <a:ext uri="{FF2B5EF4-FFF2-40B4-BE49-F238E27FC236}">
                <a16:creationId xmlns:a16="http://schemas.microsoft.com/office/drawing/2014/main" id="{6334E390-FF95-486E-C4EB-667384EC1AD5}"/>
              </a:ext>
            </a:extLst>
          </p:cNvPr>
          <p:cNvSpPr>
            <a:spLocks noGrp="1"/>
          </p:cNvSpPr>
          <p:nvPr>
            <p:ph type="title"/>
          </p:nvPr>
        </p:nvSpPr>
        <p:spPr/>
        <p:txBody>
          <a:bodyPr/>
          <a:lstStyle/>
          <a:p>
            <a:r>
              <a:rPr lang="ja-JP" altLang="en-US"/>
              <a:t>企業理念・</a:t>
            </a:r>
            <a:r>
              <a:rPr lang="en" altLang="ja-JP" dirty="0"/>
              <a:t>MVV</a:t>
            </a:r>
            <a:r>
              <a:rPr lang="ja-JP" altLang="en"/>
              <a:t>・</a:t>
            </a:r>
            <a:r>
              <a:rPr lang="ja-JP" altLang="en-US"/>
              <a:t>パーパス</a:t>
            </a:r>
          </a:p>
        </p:txBody>
      </p:sp>
      <p:sp>
        <p:nvSpPr>
          <p:cNvPr id="7" name="テキスト ボックス 6">
            <a:extLst>
              <a:ext uri="{FF2B5EF4-FFF2-40B4-BE49-F238E27FC236}">
                <a16:creationId xmlns:a16="http://schemas.microsoft.com/office/drawing/2014/main" id="{C8966132-3008-42BC-9E55-90BBA52DFA40}"/>
              </a:ext>
            </a:extLst>
          </p:cNvPr>
          <p:cNvSpPr txBox="1"/>
          <p:nvPr/>
        </p:nvSpPr>
        <p:spPr>
          <a:xfrm>
            <a:off x="697407" y="2555697"/>
            <a:ext cx="9293860" cy="2448279"/>
          </a:xfrm>
          <a:prstGeom prst="rect">
            <a:avLst/>
          </a:prstGeom>
          <a:solidFill>
            <a:schemeClr val="accent5"/>
          </a:solidFill>
        </p:spPr>
        <p:txBody>
          <a:bodyPr wrap="square" lIns="90000" anchor="ctr">
            <a:normAutofit/>
          </a:bodyPr>
          <a:lstStyle/>
          <a:p>
            <a:pPr algn="ctr"/>
            <a:r>
              <a:rPr lang="ja-JP" altLang="en-US" sz="2400" b="1"/>
              <a:t>企業の存在意義、目指す姿、大切にする価値観を簡潔に表現。</a:t>
            </a:r>
          </a:p>
        </p:txBody>
      </p:sp>
      <p:sp>
        <p:nvSpPr>
          <p:cNvPr id="12" name="テキスト ボックス 11">
            <a:extLst>
              <a:ext uri="{FF2B5EF4-FFF2-40B4-BE49-F238E27FC236}">
                <a16:creationId xmlns:a16="http://schemas.microsoft.com/office/drawing/2014/main" id="{42A0DBB6-81E1-82F8-06FD-2E0EEBA35CD6}"/>
              </a:ext>
            </a:extLst>
          </p:cNvPr>
          <p:cNvSpPr txBox="1"/>
          <p:nvPr/>
        </p:nvSpPr>
        <p:spPr>
          <a:xfrm>
            <a:off x="8434873" y="-837362"/>
            <a:ext cx="2256940" cy="539999"/>
          </a:xfrm>
          <a:prstGeom prst="rect">
            <a:avLst/>
          </a:prstGeom>
          <a:solidFill>
            <a:schemeClr val="accent5"/>
          </a:solidFill>
        </p:spPr>
        <p:txBody>
          <a:bodyPr wrap="square" lIns="90000" anchor="ctr">
            <a:normAutofit/>
          </a:bodyPr>
          <a:lstStyle/>
          <a:p>
            <a:pPr algn="ctr"/>
            <a:r>
              <a:rPr lang="en-US" altLang="ja-JP" sz="2400" b="1" dirty="0"/>
              <a:t>HP</a:t>
            </a:r>
            <a:endParaRPr lang="ja-JP" altLang="en-US" sz="2400" b="1"/>
          </a:p>
        </p:txBody>
      </p:sp>
    </p:spTree>
    <p:extLst>
      <p:ext uri="{BB962C8B-B14F-4D97-AF65-F5344CB8AC3E}">
        <p14:creationId xmlns:p14="http://schemas.microsoft.com/office/powerpoint/2010/main" val="2155590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3DE55-2AA7-44BA-2E66-E5AF2F0EE2C7}"/>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F266F46-5DC0-DA28-F496-3805FA98F9F1}"/>
              </a:ext>
            </a:extLst>
          </p:cNvPr>
          <p:cNvSpPr>
            <a:spLocks noGrp="1"/>
          </p:cNvSpPr>
          <p:nvPr>
            <p:ph type="sldNum" sz="quarter" idx="4294967295"/>
          </p:nvPr>
        </p:nvSpPr>
        <p:spPr>
          <a:xfrm>
            <a:off x="10175706" y="108000"/>
            <a:ext cx="516107" cy="134928"/>
          </a:xfrm>
        </p:spPr>
        <p:txBody>
          <a:bodyPr/>
          <a:lstStyle/>
          <a:p>
            <a:fld id="{1A11C7B3-75AF-A849-AFD3-EAEBF2CB3BD9}" type="slidenum">
              <a:rPr lang="en-US" altLang="ja-JP"/>
              <a:t>29</a:t>
            </a:fld>
            <a:endParaRPr kumimoji="1" lang="ja-JP" altLang="en-US"/>
          </a:p>
        </p:txBody>
      </p:sp>
      <p:sp>
        <p:nvSpPr>
          <p:cNvPr id="4" name="タイトル 3">
            <a:extLst>
              <a:ext uri="{FF2B5EF4-FFF2-40B4-BE49-F238E27FC236}">
                <a16:creationId xmlns:a16="http://schemas.microsoft.com/office/drawing/2014/main" id="{044DEC5B-2C92-63B2-E412-29F52B9A1087}"/>
              </a:ext>
            </a:extLst>
          </p:cNvPr>
          <p:cNvSpPr>
            <a:spLocks noGrp="1"/>
          </p:cNvSpPr>
          <p:nvPr>
            <p:ph type="title"/>
          </p:nvPr>
        </p:nvSpPr>
        <p:spPr/>
        <p:txBody>
          <a:bodyPr/>
          <a:lstStyle/>
          <a:p>
            <a:r>
              <a:rPr lang="ja-JP" altLang="en-US">
                <a:solidFill>
                  <a:sysClr val="windowText" lastClr="000000"/>
                </a:solidFill>
              </a:rPr>
              <a:t>特集</a:t>
            </a:r>
            <a:endParaRPr kumimoji="1" lang="ja-JP" altLang="en-US"/>
          </a:p>
        </p:txBody>
      </p:sp>
      <p:pic>
        <p:nvPicPr>
          <p:cNvPr id="5" name="コンテンツ プレースホルダー 6" descr="グラフィカル ユーザー インターフェイス, テキスト&#10;&#10;AI 生成コンテンツは誤りを含む可能性があります。">
            <a:extLst>
              <a:ext uri="{FF2B5EF4-FFF2-40B4-BE49-F238E27FC236}">
                <a16:creationId xmlns:a16="http://schemas.microsoft.com/office/drawing/2014/main" id="{D912D407-3EA0-F832-9CC2-8D560298DDB0}"/>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4555618" y="3106833"/>
            <a:ext cx="3600000" cy="2532775"/>
          </a:xfrm>
          <a:prstGeom prst="rect">
            <a:avLst/>
          </a:prstGeom>
        </p:spPr>
      </p:pic>
      <p:sp>
        <p:nvSpPr>
          <p:cNvPr id="33" name="コンテンツ プレースホルダー 2">
            <a:extLst>
              <a:ext uri="{FF2B5EF4-FFF2-40B4-BE49-F238E27FC236}">
                <a16:creationId xmlns:a16="http://schemas.microsoft.com/office/drawing/2014/main" id="{65AFA5D4-0745-889A-179E-4FC84853CC78}"/>
              </a:ext>
            </a:extLst>
          </p:cNvPr>
          <p:cNvSpPr>
            <a:spLocks noGrp="1"/>
          </p:cNvSpPr>
          <p:nvPr>
            <p:ph sz="quarter" idx="15"/>
          </p:nvPr>
        </p:nvSpPr>
        <p:spPr/>
        <p:txBody>
          <a:bodyPr/>
          <a:lstStyle/>
          <a:p>
            <a:r>
              <a:rPr lang="ja-JP" altLang="en-US"/>
              <a:t>当社は、多岐にわたる事業活動を通じて、お客様のニーズに応え、社会に新たな価値を提供しています。主要な事業は以下の</a:t>
            </a:r>
            <a:r>
              <a:rPr lang="en-US" altLang="ja-JP" dirty="0"/>
              <a:t>4</a:t>
            </a:r>
            <a:r>
              <a:rPr lang="ja-JP" altLang="en-US"/>
              <a:t>つのグループに分かれており、それぞれが専門性とシナジーを発揮しながら、持続的な成長を牽引しています。これら</a:t>
            </a:r>
            <a:r>
              <a:rPr lang="en-US" altLang="ja-JP" dirty="0"/>
              <a:t>4</a:t>
            </a:r>
            <a:r>
              <a:rPr lang="ja-JP" altLang="en-US"/>
              <a:t>つの事業グループがそれぞれの強みを活かし、連携することで、お客様と社会への貢献を最大化し、持続的な成長を実現してまいります。</a:t>
            </a:r>
          </a:p>
          <a:p>
            <a:endParaRPr lang="ja-JP" altLang="en-US"/>
          </a:p>
        </p:txBody>
      </p:sp>
      <p:sp>
        <p:nvSpPr>
          <p:cNvPr id="34" name="テキスト ボックス 33">
            <a:extLst>
              <a:ext uri="{FF2B5EF4-FFF2-40B4-BE49-F238E27FC236}">
                <a16:creationId xmlns:a16="http://schemas.microsoft.com/office/drawing/2014/main" id="{F36012D8-9E18-CDDF-2DF0-20AD45F587E5}"/>
              </a:ext>
            </a:extLst>
          </p:cNvPr>
          <p:cNvSpPr txBox="1"/>
          <p:nvPr/>
        </p:nvSpPr>
        <p:spPr>
          <a:xfrm>
            <a:off x="612669" y="2585400"/>
            <a:ext cx="9293860" cy="3645244"/>
          </a:xfrm>
          <a:prstGeom prst="rect">
            <a:avLst/>
          </a:prstGeom>
          <a:solidFill>
            <a:schemeClr val="accent5">
              <a:alpha val="80000"/>
            </a:schemeClr>
          </a:solidFill>
        </p:spPr>
        <p:txBody>
          <a:bodyPr wrap="square" lIns="90000" anchor="ctr">
            <a:normAutofit/>
          </a:bodyPr>
          <a:lstStyle/>
          <a:p>
            <a:pPr algn="ctr"/>
            <a:r>
              <a:rPr lang="ja-JP" altLang="en-US" sz="2400" b="1"/>
              <a:t>今期注力しているポイント、今回の統合のコンセプトがわかるようなもの</a:t>
            </a:r>
            <a:r>
              <a:rPr lang="en-US" altLang="ja-JP" sz="2400" b="1" dirty="0"/>
              <a:t>※</a:t>
            </a:r>
            <a:r>
              <a:rPr lang="ja-JP" altLang="en-US" sz="2400" b="1"/>
              <a:t>インタビューや対談などで表現。</a:t>
            </a:r>
          </a:p>
        </p:txBody>
      </p:sp>
      <p:sp>
        <p:nvSpPr>
          <p:cNvPr id="36" name="テキスト ボックス 35">
            <a:extLst>
              <a:ext uri="{FF2B5EF4-FFF2-40B4-BE49-F238E27FC236}">
                <a16:creationId xmlns:a16="http://schemas.microsoft.com/office/drawing/2014/main" id="{A1F1BF90-3F50-F608-BCFD-64BA13FDDCF0}"/>
              </a:ext>
            </a:extLst>
          </p:cNvPr>
          <p:cNvSpPr txBox="1"/>
          <p:nvPr/>
        </p:nvSpPr>
        <p:spPr>
          <a:xfrm>
            <a:off x="8285584" y="-2174727"/>
            <a:ext cx="2256940" cy="539999"/>
          </a:xfrm>
          <a:prstGeom prst="rect">
            <a:avLst/>
          </a:prstGeom>
          <a:solidFill>
            <a:schemeClr val="accent3"/>
          </a:solidFill>
        </p:spPr>
        <p:txBody>
          <a:bodyPr wrap="square" lIns="90000" anchor="ctr">
            <a:normAutofit/>
          </a:bodyPr>
          <a:lstStyle/>
          <a:p>
            <a:pPr algn="ctr"/>
            <a:r>
              <a:rPr lang="ja-JP" altLang="en-US" sz="2400" b="1"/>
              <a:t>決算資料</a:t>
            </a:r>
          </a:p>
        </p:txBody>
      </p:sp>
      <p:sp>
        <p:nvSpPr>
          <p:cNvPr id="37" name="テキスト ボックス 36">
            <a:extLst>
              <a:ext uri="{FF2B5EF4-FFF2-40B4-BE49-F238E27FC236}">
                <a16:creationId xmlns:a16="http://schemas.microsoft.com/office/drawing/2014/main" id="{C8CD25E0-8E8A-6463-5472-5CA52799A2B8}"/>
              </a:ext>
            </a:extLst>
          </p:cNvPr>
          <p:cNvSpPr txBox="1"/>
          <p:nvPr/>
        </p:nvSpPr>
        <p:spPr>
          <a:xfrm>
            <a:off x="8285584" y="-1487401"/>
            <a:ext cx="2256940" cy="539999"/>
          </a:xfrm>
          <a:prstGeom prst="rect">
            <a:avLst/>
          </a:prstGeom>
          <a:solidFill>
            <a:schemeClr val="accent3"/>
          </a:solidFill>
        </p:spPr>
        <p:txBody>
          <a:bodyPr wrap="square" lIns="90000" anchor="ctr">
            <a:normAutofit/>
          </a:bodyPr>
          <a:lstStyle/>
          <a:p>
            <a:pPr algn="ctr"/>
            <a:r>
              <a:rPr lang="ja-JP" altLang="en-US" sz="2400" b="1"/>
              <a:t>中期経営計画</a:t>
            </a:r>
          </a:p>
        </p:txBody>
      </p:sp>
      <p:sp>
        <p:nvSpPr>
          <p:cNvPr id="38" name="テキスト ボックス 37">
            <a:extLst>
              <a:ext uri="{FF2B5EF4-FFF2-40B4-BE49-F238E27FC236}">
                <a16:creationId xmlns:a16="http://schemas.microsoft.com/office/drawing/2014/main" id="{5A6E0B51-93D8-A079-8C03-C32F1DDAD3BB}"/>
              </a:ext>
            </a:extLst>
          </p:cNvPr>
          <p:cNvSpPr txBox="1"/>
          <p:nvPr/>
        </p:nvSpPr>
        <p:spPr>
          <a:xfrm>
            <a:off x="8285584" y="-800075"/>
            <a:ext cx="2256940" cy="539999"/>
          </a:xfrm>
          <a:prstGeom prst="rect">
            <a:avLst/>
          </a:prstGeom>
          <a:solidFill>
            <a:schemeClr val="accent3"/>
          </a:solidFill>
        </p:spPr>
        <p:txBody>
          <a:bodyPr wrap="square" lIns="90000" anchor="ctr">
            <a:normAutofit fontScale="92500"/>
          </a:bodyPr>
          <a:lstStyle/>
          <a:p>
            <a:pPr algn="ctr"/>
            <a:r>
              <a:rPr lang="ja-JP" altLang="en-US" sz="2400" b="1"/>
              <a:t>有価証券報告書</a:t>
            </a:r>
          </a:p>
        </p:txBody>
      </p:sp>
    </p:spTree>
    <p:extLst>
      <p:ext uri="{BB962C8B-B14F-4D97-AF65-F5344CB8AC3E}">
        <p14:creationId xmlns:p14="http://schemas.microsoft.com/office/powerpoint/2010/main" val="2191831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244B9-9CFB-3642-7730-68A6984E3411}"/>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EFB8D06C-196A-94E6-3EBC-5BE4855DFDBA}"/>
              </a:ext>
            </a:extLst>
          </p:cNvPr>
          <p:cNvSpPr/>
          <p:nvPr/>
        </p:nvSpPr>
        <p:spPr>
          <a:xfrm>
            <a:off x="-3140" y="1"/>
            <a:ext cx="8988113" cy="7556454"/>
          </a:xfrm>
          <a:prstGeom prst="rect">
            <a:avLst/>
          </a:prstGeom>
          <a:gradFill>
            <a:gsLst>
              <a:gs pos="0">
                <a:schemeClr val="accent1">
                  <a:lumMod val="5000"/>
                  <a:lumOff val="95000"/>
                  <a:alpha val="0"/>
                </a:schemeClr>
              </a:gs>
              <a:gs pos="61000">
                <a:schemeClr val="bg1"/>
              </a:gs>
              <a:gs pos="99000">
                <a:schemeClr val="bg1"/>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292AFCD8-80BF-B977-2FF1-8DDCE06A316A}"/>
              </a:ext>
            </a:extLst>
          </p:cNvPr>
          <p:cNvCxnSpPr>
            <a:cxnSpLocks/>
          </p:cNvCxnSpPr>
          <p:nvPr/>
        </p:nvCxnSpPr>
        <p:spPr>
          <a:xfrm>
            <a:off x="0" y="4499625"/>
            <a:ext cx="9422296"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7" name="テキスト ボックス 6">
            <a:extLst>
              <a:ext uri="{FF2B5EF4-FFF2-40B4-BE49-F238E27FC236}">
                <a16:creationId xmlns:a16="http://schemas.microsoft.com/office/drawing/2014/main" id="{9467EC7B-7D45-DF1A-839D-295610F205AC}"/>
              </a:ext>
            </a:extLst>
          </p:cNvPr>
          <p:cNvSpPr txBox="1"/>
          <p:nvPr/>
        </p:nvSpPr>
        <p:spPr>
          <a:xfrm>
            <a:off x="7851304" y="812657"/>
            <a:ext cx="2737183" cy="3962296"/>
          </a:xfrm>
          <a:prstGeom prst="rect">
            <a:avLst/>
          </a:prstGeom>
          <a:noFill/>
        </p:spPr>
        <p:txBody>
          <a:bodyPr wrap="none" lIns="0" tIns="0" rIns="0" bIns="0" rtlCol="0">
            <a:noAutofit/>
          </a:bodyPr>
          <a:lstStyle/>
          <a:p>
            <a:r>
              <a:rPr lang="en-US" altLang="ja-JP" sz="30000">
                <a:solidFill>
                  <a:sysClr val="windowText" lastClr="000000"/>
                </a:solidFill>
              </a:rPr>
              <a:t>4</a:t>
            </a:r>
            <a:endParaRPr lang="en" altLang="ja-JP" sz="30000">
              <a:solidFill>
                <a:sysClr val="windowText" lastClr="000000"/>
              </a:solidFill>
            </a:endParaRPr>
          </a:p>
        </p:txBody>
      </p:sp>
      <p:sp>
        <p:nvSpPr>
          <p:cNvPr id="8" name="テキスト ボックス 7">
            <a:extLst>
              <a:ext uri="{FF2B5EF4-FFF2-40B4-BE49-F238E27FC236}">
                <a16:creationId xmlns:a16="http://schemas.microsoft.com/office/drawing/2014/main" id="{CC8CE082-032D-AE20-7257-208D837B82A9}"/>
              </a:ext>
            </a:extLst>
          </p:cNvPr>
          <p:cNvSpPr txBox="1"/>
          <p:nvPr/>
        </p:nvSpPr>
        <p:spPr>
          <a:xfrm>
            <a:off x="1085468" y="3419138"/>
            <a:ext cx="7542906" cy="721398"/>
          </a:xfrm>
          <a:prstGeom prst="rect">
            <a:avLst/>
          </a:prstGeom>
          <a:noFill/>
        </p:spPr>
        <p:txBody>
          <a:bodyPr wrap="square" lIns="0" tIns="0" rIns="0" bIns="144000" rtlCol="0">
            <a:spAutoFit/>
          </a:bodyPr>
          <a:lstStyle/>
          <a:p>
            <a:pPr>
              <a:lnSpc>
                <a:spcPct val="125000"/>
              </a:lnSpc>
            </a:pPr>
            <a:r>
              <a:rPr lang="en" altLang="ja-JP" sz="3200" b="1" spc="300" dirty="0">
                <a:solidFill>
                  <a:sysClr val="windowText" lastClr="000000"/>
                </a:solidFill>
                <a:latin typeface="+mn-ea"/>
                <a:cs typeface="Microsoft Sans Serif" panose="020B0604020202020204" pitchFamily="34" charset="0"/>
              </a:rPr>
              <a:t>ESG</a:t>
            </a:r>
            <a:r>
              <a:rPr lang="ja-JP" altLang="en-US" sz="3200" b="1" spc="300" dirty="0">
                <a:solidFill>
                  <a:sysClr val="windowText" lastClr="000000"/>
                </a:solidFill>
                <a:latin typeface="+mn-ea"/>
                <a:cs typeface="Microsoft Sans Serif" panose="020B0604020202020204" pitchFamily="34" charset="0"/>
              </a:rPr>
              <a:t>経営</a:t>
            </a:r>
            <a:endParaRPr lang="en-US" altLang="ja-JP" sz="3200" b="1" spc="300" dirty="0">
              <a:solidFill>
                <a:sysClr val="windowText" lastClr="000000"/>
              </a:solidFill>
              <a:latin typeface="+mn-ea"/>
              <a:cs typeface="Microsoft Sans Serif" panose="020B0604020202020204" pitchFamily="34" charset="0"/>
            </a:endParaRPr>
          </a:p>
        </p:txBody>
      </p:sp>
    </p:spTree>
    <p:extLst>
      <p:ext uri="{BB962C8B-B14F-4D97-AF65-F5344CB8AC3E}">
        <p14:creationId xmlns:p14="http://schemas.microsoft.com/office/powerpoint/2010/main" val="1280909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EE46AA2C-31BB-7FA9-1050-597BC7B9C132}"/>
              </a:ext>
            </a:extLst>
          </p:cNvPr>
          <p:cNvSpPr txBox="1"/>
          <p:nvPr/>
        </p:nvSpPr>
        <p:spPr>
          <a:xfrm>
            <a:off x="3833779" y="1439863"/>
            <a:ext cx="3024475" cy="5616575"/>
          </a:xfrm>
          <a:prstGeom prst="rect">
            <a:avLst/>
          </a:prstGeom>
          <a:noFill/>
        </p:spPr>
        <p:txBody>
          <a:bodyPr wrap="square" lIns="0" tIns="0" rIns="0" bIns="0" numCol="1" spcCol="288000" rtlCol="0">
            <a:noAutofit/>
          </a:bodyPr>
          <a:lstStyle/>
          <a:p>
            <a:pPr indent="126000" algn="just">
              <a:lnSpc>
                <a:spcPct val="150000"/>
              </a:lnSpc>
            </a:pPr>
            <a:endParaRPr kumimoji="1" lang="en-US" altLang="ja-JP" sz="900"/>
          </a:p>
          <a:p>
            <a:pPr indent="126000" algn="just">
              <a:lnSpc>
                <a:spcPct val="150000"/>
              </a:lnSpc>
            </a:pPr>
            <a:endParaRPr kumimoji="1" lang="en-US" altLang="ja-JP" sz="900"/>
          </a:p>
          <a:p>
            <a:pPr indent="126000" algn="just">
              <a:lnSpc>
                <a:spcPct val="150000"/>
              </a:lnSpc>
            </a:pPr>
            <a:endParaRPr kumimoji="1" lang="en-US" altLang="ja-JP" sz="900"/>
          </a:p>
          <a:p>
            <a:pPr indent="126000" algn="just">
              <a:lnSpc>
                <a:spcPct val="150000"/>
              </a:lnSpc>
            </a:pPr>
            <a:endParaRPr lang="en-US" altLang="ja-JP" sz="900">
              <a:latin typeface="+mn-ea"/>
              <a:cs typeface="Helvetica Neue"/>
              <a:sym typeface="Helvetica Neue"/>
            </a:endParaRPr>
          </a:p>
          <a:p>
            <a:pPr indent="126000" algn="just">
              <a:lnSpc>
                <a:spcPct val="150000"/>
              </a:lnSpc>
            </a:pPr>
            <a:endParaRPr lang="en-US" altLang="ja-JP" sz="900">
              <a:latin typeface="+mn-ea"/>
              <a:cs typeface="Helvetica Neue"/>
              <a:sym typeface="Helvetica Neue"/>
            </a:endParaRPr>
          </a:p>
          <a:p>
            <a:pPr indent="126000" algn="just">
              <a:lnSpc>
                <a:spcPct val="150000"/>
              </a:lnSpc>
            </a:pPr>
            <a:endParaRPr lang="en-US" altLang="ja-JP" sz="900">
              <a:latin typeface="+mn-ea"/>
              <a:cs typeface="Helvetica Neue"/>
              <a:sym typeface="Helvetica Neue"/>
            </a:endParaRPr>
          </a:p>
          <a:p>
            <a:pPr indent="126000" algn="just">
              <a:lnSpc>
                <a:spcPct val="150000"/>
              </a:lnSpc>
            </a:pPr>
            <a:endParaRPr lang="en-US" altLang="ja-JP" sz="900">
              <a:latin typeface="+mn-ea"/>
              <a:cs typeface="Helvetica Neue"/>
              <a:sym typeface="Helvetica Neue"/>
            </a:endParaRPr>
          </a:p>
          <a:p>
            <a:pPr indent="126000" algn="just">
              <a:lnSpc>
                <a:spcPct val="150000"/>
              </a:lnSpc>
            </a:pPr>
            <a:endParaRPr lang="en-US" altLang="ja-JP" sz="900">
              <a:latin typeface="+mn-ea"/>
              <a:cs typeface="Helvetica Neue"/>
              <a:sym typeface="Helvetica Neue"/>
            </a:endParaRPr>
          </a:p>
          <a:p>
            <a:pPr indent="126000" algn="just">
              <a:lnSpc>
                <a:spcPct val="150000"/>
              </a:lnSpc>
            </a:pPr>
            <a:endParaRPr lang="en-US" altLang="ja-JP" sz="900">
              <a:latin typeface="+mn-ea"/>
              <a:cs typeface="Helvetica Neue"/>
              <a:sym typeface="Helvetica Neue"/>
            </a:endParaRPr>
          </a:p>
          <a:p>
            <a:pPr indent="126000" algn="just">
              <a:lnSpc>
                <a:spcPct val="150000"/>
              </a:lnSpc>
            </a:pPr>
            <a:endParaRPr lang="en-US" altLang="ja-JP" sz="900">
              <a:latin typeface="+mn-ea"/>
              <a:cs typeface="Helvetica Neue"/>
              <a:sym typeface="Helvetica Neue"/>
            </a:endParaRPr>
          </a:p>
          <a:p>
            <a:pPr indent="126000" algn="just">
              <a:lnSpc>
                <a:spcPct val="150000"/>
              </a:lnSpc>
            </a:pPr>
            <a:r>
              <a:rPr lang="ja-JP" altLang="en-US" sz="900">
                <a:latin typeface="+mn-ea"/>
                <a:cs typeface="Helvetica Neue"/>
                <a:sym typeface="Helvetica Neue"/>
              </a:rPr>
              <a:t>この文章はダミーです。文字の大きさ、量、字間、行間等を確認するために入れています。この文章はダミーです。文字の大きさ、量、字間、行間等を確認するために入れています。この文章はダミーです。文字の大きさ、量、字間、行間等を確認するために入れています。この文章はこの文章はダミーです。文字の大きさ、量、字間、行間等を確認するために入れています。この文章はダミーです。文字の大きさ、量、字間、行間等を確認するために入れています。この文章はダミーです。文字の大きさ、量、字間、行間等を確認するために入れています。この文章はダミーです。</a:t>
            </a:r>
            <a:endParaRPr lang="en-US" altLang="ja-JP" sz="900">
              <a:latin typeface="+mn-ea"/>
              <a:cs typeface="Helvetica Neue"/>
              <a:sym typeface="Helvetica Neue"/>
            </a:endParaRPr>
          </a:p>
          <a:p>
            <a:pPr indent="126000" algn="just">
              <a:lnSpc>
                <a:spcPct val="150000"/>
              </a:lnSpc>
            </a:pPr>
            <a:r>
              <a:rPr lang="ja-JP" altLang="en-US" sz="900">
                <a:latin typeface="+mn-ea"/>
                <a:cs typeface="Helvetica Neue"/>
                <a:sym typeface="Helvetica Neue"/>
              </a:rPr>
              <a:t>この文章はダミーです。文字の大きさ、量、字間、行間等を確認するために入れています。この文章はダミーです。文字の大きさ、量、字間、行間等を確認するために入れています。この文章はダミーです。文字の大きさ、量、字間、行間等を確認するために入れています。この文章はこの文章はダミーです。文字の大きさ、量、字間、行間等を確認するために入れています。この文章はダミーです。約</a:t>
            </a:r>
            <a:r>
              <a:rPr lang="en-US" altLang="ja-JP" sz="900">
                <a:latin typeface="+mn-ea"/>
                <a:cs typeface="Helvetica Neue"/>
                <a:sym typeface="Helvetica Neue"/>
              </a:rPr>
              <a:t>400</a:t>
            </a:r>
            <a:r>
              <a:rPr lang="en" altLang="ja-JP" sz="900">
                <a:latin typeface="+mn-ea"/>
                <a:cs typeface="Helvetica Neue"/>
                <a:sym typeface="Helvetica Neue"/>
              </a:rPr>
              <a:t>w</a:t>
            </a:r>
          </a:p>
        </p:txBody>
      </p:sp>
      <p:sp>
        <p:nvSpPr>
          <p:cNvPr id="8" name="テキスト ボックス 7">
            <a:extLst>
              <a:ext uri="{FF2B5EF4-FFF2-40B4-BE49-F238E27FC236}">
                <a16:creationId xmlns:a16="http://schemas.microsoft.com/office/drawing/2014/main" id="{25117E8F-0BC7-73E9-D6BC-39E946FF00D3}"/>
              </a:ext>
            </a:extLst>
          </p:cNvPr>
          <p:cNvSpPr txBox="1"/>
          <p:nvPr/>
        </p:nvSpPr>
        <p:spPr>
          <a:xfrm>
            <a:off x="520700" y="1439863"/>
            <a:ext cx="3024475" cy="5616575"/>
          </a:xfrm>
          <a:prstGeom prst="rect">
            <a:avLst/>
          </a:prstGeom>
          <a:noFill/>
        </p:spPr>
        <p:txBody>
          <a:bodyPr wrap="square" lIns="0" tIns="0" rIns="0" bIns="0" numCol="1" spcCol="288000" rtlCol="0">
            <a:noAutofit/>
          </a:bodyPr>
          <a:lstStyle/>
          <a:p>
            <a:pPr indent="126000" algn="just">
              <a:lnSpc>
                <a:spcPct val="150000"/>
              </a:lnSpc>
            </a:pPr>
            <a:endParaRPr kumimoji="1" lang="en-US" altLang="ja-JP" sz="900" dirty="0"/>
          </a:p>
          <a:p>
            <a:pPr indent="126000" algn="just">
              <a:lnSpc>
                <a:spcPct val="150000"/>
              </a:lnSpc>
            </a:pPr>
            <a:endParaRPr kumimoji="1" lang="en-US" altLang="ja-JP" sz="900" dirty="0"/>
          </a:p>
          <a:p>
            <a:pPr indent="126000" algn="just">
              <a:lnSpc>
                <a:spcPct val="150000"/>
              </a:lnSpc>
            </a:pPr>
            <a:endParaRPr kumimoji="1" lang="en-US" altLang="ja-JP" sz="900" dirty="0"/>
          </a:p>
          <a:p>
            <a:pPr indent="126000" algn="just">
              <a:lnSpc>
                <a:spcPct val="150000"/>
              </a:lnSpc>
            </a:pPr>
            <a:endParaRPr lang="en-US" altLang="ja-JP" sz="900" dirty="0">
              <a:latin typeface="+mn-ea"/>
              <a:cs typeface="Helvetica Neue"/>
              <a:sym typeface="Helvetica Neue"/>
            </a:endParaRPr>
          </a:p>
          <a:p>
            <a:pPr indent="126000" algn="just">
              <a:lnSpc>
                <a:spcPct val="150000"/>
              </a:lnSpc>
            </a:pPr>
            <a:endParaRPr lang="en-US" altLang="ja-JP" sz="900" dirty="0">
              <a:latin typeface="+mn-ea"/>
              <a:cs typeface="Helvetica Neue"/>
              <a:sym typeface="Helvetica Neue"/>
            </a:endParaRPr>
          </a:p>
          <a:p>
            <a:pPr indent="126000" algn="just">
              <a:lnSpc>
                <a:spcPct val="150000"/>
              </a:lnSpc>
            </a:pPr>
            <a:endParaRPr lang="en-US" altLang="ja-JP" sz="900" dirty="0">
              <a:latin typeface="+mn-ea"/>
              <a:cs typeface="Helvetica Neue"/>
              <a:sym typeface="Helvetica Neue"/>
            </a:endParaRPr>
          </a:p>
          <a:p>
            <a:pPr indent="126000" algn="just">
              <a:lnSpc>
                <a:spcPct val="150000"/>
              </a:lnSpc>
            </a:pPr>
            <a:endParaRPr lang="en-US" altLang="ja-JP" sz="900" dirty="0">
              <a:latin typeface="+mn-ea"/>
              <a:cs typeface="Helvetica Neue"/>
              <a:sym typeface="Helvetica Neue"/>
            </a:endParaRPr>
          </a:p>
          <a:p>
            <a:pPr indent="126000" algn="just">
              <a:lnSpc>
                <a:spcPct val="150000"/>
              </a:lnSpc>
            </a:pPr>
            <a:endParaRPr lang="en-US" altLang="ja-JP" sz="900" dirty="0">
              <a:latin typeface="+mn-ea"/>
              <a:cs typeface="Helvetica Neue"/>
              <a:sym typeface="Helvetica Neue"/>
            </a:endParaRPr>
          </a:p>
          <a:p>
            <a:pPr indent="126000" algn="just">
              <a:lnSpc>
                <a:spcPct val="150000"/>
              </a:lnSpc>
            </a:pPr>
            <a:endParaRPr lang="en-US" altLang="ja-JP" sz="900" dirty="0">
              <a:latin typeface="+mn-ea"/>
              <a:cs typeface="Helvetica Neue"/>
              <a:sym typeface="Helvetica Neue"/>
            </a:endParaRPr>
          </a:p>
          <a:p>
            <a:pPr indent="126000" algn="just">
              <a:lnSpc>
                <a:spcPct val="150000"/>
              </a:lnSpc>
            </a:pPr>
            <a:endParaRPr lang="en-US" altLang="ja-JP" sz="900" dirty="0">
              <a:latin typeface="+mn-ea"/>
              <a:cs typeface="Helvetica Neue"/>
              <a:sym typeface="Helvetica Neue"/>
            </a:endParaRPr>
          </a:p>
          <a:p>
            <a:pPr indent="126000" algn="just">
              <a:lnSpc>
                <a:spcPct val="150000"/>
              </a:lnSpc>
            </a:pPr>
            <a:r>
              <a:rPr lang="ja-JP" altLang="en-US" sz="900">
                <a:latin typeface="+mn-ea"/>
                <a:cs typeface="Helvetica Neue"/>
                <a:sym typeface="Helvetica Neue"/>
              </a:rPr>
              <a:t>この文章はダミーです。文字の大きさ、量、字間、行間等を確認するために入れています。この文章はダミーです。文字の大きさ、量、字間、行間等を確認するために入れています。この文章はダミーです。文字の大きさ、量、字間、行間等を確認するために入れています。この文章はこの文章はダミーです。文字の大きさ、量、字間、行間等を確認するために入れています。この文章はダミーです。文字の大きさ、量、字間、行間等を確認するために入れています。この文章はダミーです。文字の大きさ、量、字間、行間等を確認するために入れています。この文章はダミーです。</a:t>
            </a:r>
            <a:endParaRPr lang="en-US" altLang="ja-JP" sz="900" dirty="0">
              <a:latin typeface="+mn-ea"/>
              <a:cs typeface="Helvetica Neue"/>
              <a:sym typeface="Helvetica Neue"/>
            </a:endParaRPr>
          </a:p>
          <a:p>
            <a:pPr indent="126000" algn="just">
              <a:lnSpc>
                <a:spcPct val="150000"/>
              </a:lnSpc>
            </a:pPr>
            <a:r>
              <a:rPr lang="ja-JP" altLang="en-US" sz="900">
                <a:latin typeface="+mn-ea"/>
                <a:cs typeface="Helvetica Neue"/>
                <a:sym typeface="Helvetica Neue"/>
              </a:rPr>
              <a:t>この文章はダミーです。文字の大きさ、量、字間、行間等を確認するために入れています。この文章はダミーです。文字の大きさ、量、字間、行間等を確認するために入れています。この文章はダミーです。文字の大きさ、量、字間、行間等を確認するために入れています。この文章はこの文章はダミーです。文字の大きさ、量、字間、行間等を確認するために入れています。この文章はダミーです。約</a:t>
            </a:r>
            <a:r>
              <a:rPr lang="en-US" altLang="ja-JP" sz="900" dirty="0">
                <a:latin typeface="+mn-ea"/>
                <a:cs typeface="Helvetica Neue"/>
                <a:sym typeface="Helvetica Neue"/>
              </a:rPr>
              <a:t>400</a:t>
            </a:r>
            <a:r>
              <a:rPr lang="en" altLang="ja-JP" sz="900" dirty="0">
                <a:latin typeface="+mn-ea"/>
                <a:cs typeface="Helvetica Neue"/>
                <a:sym typeface="Helvetica Neue"/>
              </a:rPr>
              <a:t>w</a:t>
            </a:r>
          </a:p>
        </p:txBody>
      </p:sp>
      <p:sp>
        <p:nvSpPr>
          <p:cNvPr id="22" name="テキスト ボックス 21">
            <a:extLst>
              <a:ext uri="{FF2B5EF4-FFF2-40B4-BE49-F238E27FC236}">
                <a16:creationId xmlns:a16="http://schemas.microsoft.com/office/drawing/2014/main" id="{FD19E6D5-B9B5-389C-D1EB-52752112B13A}"/>
              </a:ext>
            </a:extLst>
          </p:cNvPr>
          <p:cNvSpPr txBox="1"/>
          <p:nvPr/>
        </p:nvSpPr>
        <p:spPr>
          <a:xfrm>
            <a:off x="7145779" y="1439863"/>
            <a:ext cx="3024475" cy="5616575"/>
          </a:xfrm>
          <a:prstGeom prst="rect">
            <a:avLst/>
          </a:prstGeom>
          <a:noFill/>
        </p:spPr>
        <p:txBody>
          <a:bodyPr wrap="square" lIns="0" tIns="0" rIns="0" bIns="0" numCol="1" spcCol="288000" rtlCol="0">
            <a:noAutofit/>
          </a:bodyPr>
          <a:lstStyle/>
          <a:p>
            <a:pPr indent="126000" algn="just">
              <a:lnSpc>
                <a:spcPct val="150000"/>
              </a:lnSpc>
            </a:pPr>
            <a:endParaRPr kumimoji="1" lang="en-US" altLang="ja-JP" sz="900"/>
          </a:p>
          <a:p>
            <a:pPr indent="126000" algn="just">
              <a:lnSpc>
                <a:spcPct val="150000"/>
              </a:lnSpc>
            </a:pPr>
            <a:endParaRPr kumimoji="1" lang="en-US" altLang="ja-JP" sz="900"/>
          </a:p>
          <a:p>
            <a:pPr indent="126000" algn="just">
              <a:lnSpc>
                <a:spcPct val="150000"/>
              </a:lnSpc>
            </a:pPr>
            <a:endParaRPr kumimoji="1" lang="en-US" altLang="ja-JP" sz="900"/>
          </a:p>
          <a:p>
            <a:pPr indent="126000" algn="just">
              <a:lnSpc>
                <a:spcPct val="150000"/>
              </a:lnSpc>
            </a:pPr>
            <a:endParaRPr lang="en-US" altLang="ja-JP" sz="900">
              <a:latin typeface="+mn-ea"/>
              <a:cs typeface="Helvetica Neue"/>
              <a:sym typeface="Helvetica Neue"/>
            </a:endParaRPr>
          </a:p>
          <a:p>
            <a:pPr indent="126000" algn="just">
              <a:lnSpc>
                <a:spcPct val="150000"/>
              </a:lnSpc>
            </a:pPr>
            <a:endParaRPr lang="en-US" altLang="ja-JP" sz="900">
              <a:latin typeface="+mn-ea"/>
              <a:cs typeface="Helvetica Neue"/>
              <a:sym typeface="Helvetica Neue"/>
            </a:endParaRPr>
          </a:p>
          <a:p>
            <a:pPr indent="126000" algn="just">
              <a:lnSpc>
                <a:spcPct val="150000"/>
              </a:lnSpc>
            </a:pPr>
            <a:endParaRPr lang="en-US" altLang="ja-JP" sz="900">
              <a:latin typeface="+mn-ea"/>
              <a:cs typeface="Helvetica Neue"/>
              <a:sym typeface="Helvetica Neue"/>
            </a:endParaRPr>
          </a:p>
          <a:p>
            <a:pPr indent="126000" algn="just">
              <a:lnSpc>
                <a:spcPct val="150000"/>
              </a:lnSpc>
            </a:pPr>
            <a:endParaRPr lang="en-US" altLang="ja-JP" sz="900">
              <a:latin typeface="+mn-ea"/>
              <a:cs typeface="Helvetica Neue"/>
              <a:sym typeface="Helvetica Neue"/>
            </a:endParaRPr>
          </a:p>
          <a:p>
            <a:pPr indent="126000" algn="just">
              <a:lnSpc>
                <a:spcPct val="150000"/>
              </a:lnSpc>
            </a:pPr>
            <a:endParaRPr lang="en-US" altLang="ja-JP" sz="900">
              <a:latin typeface="+mn-ea"/>
              <a:cs typeface="Helvetica Neue"/>
              <a:sym typeface="Helvetica Neue"/>
            </a:endParaRPr>
          </a:p>
          <a:p>
            <a:pPr indent="126000" algn="just">
              <a:lnSpc>
                <a:spcPct val="150000"/>
              </a:lnSpc>
            </a:pPr>
            <a:endParaRPr lang="en-US" altLang="ja-JP" sz="900">
              <a:latin typeface="+mn-ea"/>
              <a:cs typeface="Helvetica Neue"/>
              <a:sym typeface="Helvetica Neue"/>
            </a:endParaRPr>
          </a:p>
          <a:p>
            <a:pPr indent="126000" algn="just">
              <a:lnSpc>
                <a:spcPct val="150000"/>
              </a:lnSpc>
            </a:pPr>
            <a:endParaRPr lang="en-US" altLang="ja-JP" sz="900">
              <a:latin typeface="+mn-ea"/>
              <a:cs typeface="Helvetica Neue"/>
              <a:sym typeface="Helvetica Neue"/>
            </a:endParaRPr>
          </a:p>
          <a:p>
            <a:pPr indent="126000" algn="just">
              <a:lnSpc>
                <a:spcPct val="150000"/>
              </a:lnSpc>
            </a:pPr>
            <a:r>
              <a:rPr lang="ja-JP" altLang="en-US" sz="900">
                <a:latin typeface="+mn-ea"/>
                <a:cs typeface="Helvetica Neue"/>
                <a:sym typeface="Helvetica Neue"/>
              </a:rPr>
              <a:t>この文章はダミーです。文字の大きさ、量、字間、行間等を確認するために入れています。この文章はダミーです。文字の大きさ、量、字間、行間等を確認するために入れています。この文章はダミーです。文字の大きさ、量、字間、行間等を確認するために入れています。この文章はこの文章はダミーです。文字の大きさ、量、字間、行間等を確認するために入れています。この文章はダミーです。文字の大きさ、量、字間、行間等を確認するために入れています。この文章はダミーです。文字の大きさ、量、字間、行間等を確認するために入れています。この文章はダミーです。</a:t>
            </a:r>
            <a:endParaRPr lang="en-US" altLang="ja-JP" sz="900">
              <a:latin typeface="+mn-ea"/>
              <a:cs typeface="Helvetica Neue"/>
              <a:sym typeface="Helvetica Neue"/>
            </a:endParaRPr>
          </a:p>
          <a:p>
            <a:pPr indent="126000" algn="just">
              <a:lnSpc>
                <a:spcPct val="150000"/>
              </a:lnSpc>
            </a:pPr>
            <a:r>
              <a:rPr lang="ja-JP" altLang="en-US" sz="900">
                <a:latin typeface="+mn-ea"/>
                <a:cs typeface="Helvetica Neue"/>
                <a:sym typeface="Helvetica Neue"/>
              </a:rPr>
              <a:t>この文章はダミーです。文字の大きさ、量、字間、行間等を確認するために入れています。この文章はダミーです。文字の大きさ、量、字間、行間等を確認するために入れています。この文章はダミーです。文字の大きさ、量、字間、行間等を確認するために入れています。この文章はこの文章はダミーです。文字の大きさ、量、字間、行間等を確認するために入れています。この文章はダミーです。約</a:t>
            </a:r>
            <a:r>
              <a:rPr lang="en-US" altLang="ja-JP" sz="900">
                <a:latin typeface="+mn-ea"/>
                <a:cs typeface="Helvetica Neue"/>
                <a:sym typeface="Helvetica Neue"/>
              </a:rPr>
              <a:t>400</a:t>
            </a:r>
            <a:r>
              <a:rPr lang="en" altLang="ja-JP" sz="900">
                <a:latin typeface="+mn-ea"/>
                <a:cs typeface="Helvetica Neue"/>
                <a:sym typeface="Helvetica Neue"/>
              </a:rPr>
              <a:t>w</a:t>
            </a:r>
          </a:p>
        </p:txBody>
      </p:sp>
      <p:sp>
        <p:nvSpPr>
          <p:cNvPr id="36" name="正方形/長方形 35">
            <a:extLst>
              <a:ext uri="{FF2B5EF4-FFF2-40B4-BE49-F238E27FC236}">
                <a16:creationId xmlns:a16="http://schemas.microsoft.com/office/drawing/2014/main" id="{64639580-4372-9D56-4E15-04C5436B854B}"/>
              </a:ext>
            </a:extLst>
          </p:cNvPr>
          <p:cNvSpPr/>
          <p:nvPr/>
        </p:nvSpPr>
        <p:spPr>
          <a:xfrm>
            <a:off x="3827377" y="1439863"/>
            <a:ext cx="3025775" cy="122919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5F3D792E-C6E9-79AC-4AA2-7A23B438318D}"/>
              </a:ext>
            </a:extLst>
          </p:cNvPr>
          <p:cNvSpPr/>
          <p:nvPr/>
        </p:nvSpPr>
        <p:spPr>
          <a:xfrm>
            <a:off x="519400" y="1439863"/>
            <a:ext cx="3025775" cy="122919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144000" rtlCol="0" anchor="t" anchorCtr="0"/>
          <a:lstStyle/>
          <a:p>
            <a:pPr algn="ctr"/>
            <a:endParaRPr kumimoji="1" lang="ja-JP" altLang="en-US"/>
          </a:p>
        </p:txBody>
      </p:sp>
      <p:sp>
        <p:nvSpPr>
          <p:cNvPr id="41" name="正方形/長方形 40">
            <a:extLst>
              <a:ext uri="{FF2B5EF4-FFF2-40B4-BE49-F238E27FC236}">
                <a16:creationId xmlns:a16="http://schemas.microsoft.com/office/drawing/2014/main" id="{24F3BA49-88B3-E74D-5A46-DC46B39FE6EC}"/>
              </a:ext>
            </a:extLst>
          </p:cNvPr>
          <p:cNvSpPr/>
          <p:nvPr/>
        </p:nvSpPr>
        <p:spPr>
          <a:xfrm>
            <a:off x="7148800" y="1439863"/>
            <a:ext cx="3025775" cy="122919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0F76A8F2-5688-A784-6135-ADDB94B24FBD}"/>
              </a:ext>
            </a:extLst>
          </p:cNvPr>
          <p:cNvSpPr>
            <a:spLocks noGrp="1"/>
          </p:cNvSpPr>
          <p:nvPr>
            <p:ph type="sldNum" sz="quarter" idx="4294967295"/>
          </p:nvPr>
        </p:nvSpPr>
        <p:spPr>
          <a:xfrm>
            <a:off x="10175706" y="108000"/>
            <a:ext cx="516107" cy="134928"/>
          </a:xfrm>
        </p:spPr>
        <p:txBody>
          <a:bodyPr/>
          <a:lstStyle/>
          <a:p>
            <a:fld id="{1A11C7B3-75AF-A849-AFD3-EAEBF2CB3BD9}" type="slidenum">
              <a:rPr lang="en-US" altLang="ja-JP"/>
              <a:t>31</a:t>
            </a:fld>
            <a:endParaRPr kumimoji="1" lang="ja-JP" altLang="en-US"/>
          </a:p>
        </p:txBody>
      </p:sp>
      <p:sp>
        <p:nvSpPr>
          <p:cNvPr id="4" name="タイトル 3">
            <a:extLst>
              <a:ext uri="{FF2B5EF4-FFF2-40B4-BE49-F238E27FC236}">
                <a16:creationId xmlns:a16="http://schemas.microsoft.com/office/drawing/2014/main" id="{9191B95E-1F8B-369F-410E-0879F545B5F8}"/>
              </a:ext>
            </a:extLst>
          </p:cNvPr>
          <p:cNvSpPr>
            <a:spLocks noGrp="1"/>
          </p:cNvSpPr>
          <p:nvPr>
            <p:ph type="title"/>
          </p:nvPr>
        </p:nvSpPr>
        <p:spPr/>
        <p:txBody>
          <a:bodyPr/>
          <a:lstStyle/>
          <a:p>
            <a:r>
              <a:rPr lang="ja-JP" altLang="en-US"/>
              <a:t>社外取締役</a:t>
            </a:r>
            <a:r>
              <a:rPr lang="en-US" altLang="ja-JP" dirty="0"/>
              <a:t>/</a:t>
            </a:r>
            <a:r>
              <a:rPr lang="ja-JP" altLang="en-US"/>
              <a:t>社外監査役</a:t>
            </a:r>
            <a:r>
              <a:rPr lang="en-US" altLang="ja-JP" dirty="0"/>
              <a:t>/</a:t>
            </a:r>
            <a:r>
              <a:rPr lang="ja-JP" altLang="en-US"/>
              <a:t>取締役会議長メッセージ</a:t>
            </a:r>
            <a:endParaRPr kumimoji="1" lang="ja-JP" altLang="en-US"/>
          </a:p>
        </p:txBody>
      </p:sp>
      <p:pic>
        <p:nvPicPr>
          <p:cNvPr id="5" name="図 4" descr="グラフィカル ユーザー インターフェイス, テキスト&#10;&#10;AI 生成コンテンツは誤りを含む可能性があります。">
            <a:extLst>
              <a:ext uri="{FF2B5EF4-FFF2-40B4-BE49-F238E27FC236}">
                <a16:creationId xmlns:a16="http://schemas.microsoft.com/office/drawing/2014/main" id="{AC3C6C35-CC2A-9633-1F77-0B755A0E0B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783526" y="2216627"/>
            <a:ext cx="5020750" cy="3545422"/>
          </a:xfrm>
          <a:prstGeom prst="rect">
            <a:avLst/>
          </a:prstGeom>
        </p:spPr>
      </p:pic>
      <p:sp>
        <p:nvSpPr>
          <p:cNvPr id="16" name="テキスト ボックス 15">
            <a:extLst>
              <a:ext uri="{FF2B5EF4-FFF2-40B4-BE49-F238E27FC236}">
                <a16:creationId xmlns:a16="http://schemas.microsoft.com/office/drawing/2014/main" id="{DDEE8AD8-8490-6062-BA9D-27FF0F278382}"/>
              </a:ext>
            </a:extLst>
          </p:cNvPr>
          <p:cNvSpPr txBox="1"/>
          <p:nvPr/>
        </p:nvSpPr>
        <p:spPr>
          <a:xfrm>
            <a:off x="520700" y="2880000"/>
            <a:ext cx="3025775" cy="518654"/>
          </a:xfrm>
          <a:prstGeom prst="rect">
            <a:avLst/>
          </a:prstGeom>
          <a:noFill/>
        </p:spPr>
        <p:txBody>
          <a:bodyPr wrap="square" lIns="0" tIns="0" rIns="0" bIns="108000" rtlCol="0">
            <a:spAutoFit/>
          </a:bodyPr>
          <a:lstStyle/>
          <a:p>
            <a:pPr>
              <a:lnSpc>
                <a:spcPct val="125000"/>
              </a:lnSpc>
            </a:pPr>
            <a:r>
              <a:rPr lang="ja-JP" altLang="en-US" sz="1100" b="1" spc="50">
                <a:solidFill>
                  <a:schemeClr val="tx2"/>
                </a:solidFill>
                <a:latin typeface="+mn-ea"/>
                <a:cs typeface="Microsoft Sans Serif" panose="020B0604020202020204" pitchFamily="34" charset="0"/>
              </a:rPr>
              <a:t>見出し見出し見出し</a:t>
            </a:r>
            <a:endParaRPr lang="en-US" altLang="ja-JP" sz="1100" b="1" spc="50">
              <a:solidFill>
                <a:schemeClr val="tx2"/>
              </a:solidFill>
              <a:latin typeface="+mn-ea"/>
              <a:cs typeface="Microsoft Sans Serif" panose="020B0604020202020204" pitchFamily="34" charset="0"/>
            </a:endParaRPr>
          </a:p>
          <a:p>
            <a:pPr>
              <a:lnSpc>
                <a:spcPct val="125000"/>
              </a:lnSpc>
            </a:pPr>
            <a:r>
              <a:rPr lang="ja-JP" altLang="en-US" sz="1100" b="1" spc="50">
                <a:solidFill>
                  <a:schemeClr val="tx2"/>
                </a:solidFill>
                <a:latin typeface="+mn-ea"/>
                <a:cs typeface="Microsoft Sans Serif" panose="020B0604020202020204" pitchFamily="34" charset="0"/>
              </a:rPr>
              <a:t>見出し見出し見出し見出し見出し見出し</a:t>
            </a:r>
            <a:endParaRPr lang="en-US" altLang="ja-JP" sz="1100" b="1" spc="50" dirty="0">
              <a:solidFill>
                <a:schemeClr val="tx2"/>
              </a:solidFill>
              <a:latin typeface="+mn-ea"/>
              <a:cs typeface="Microsoft Sans Serif" panose="020B0604020202020204" pitchFamily="34" charset="0"/>
            </a:endParaRPr>
          </a:p>
        </p:txBody>
      </p:sp>
      <p:sp>
        <p:nvSpPr>
          <p:cNvPr id="20" name="テキスト ボックス 19">
            <a:extLst>
              <a:ext uri="{FF2B5EF4-FFF2-40B4-BE49-F238E27FC236}">
                <a16:creationId xmlns:a16="http://schemas.microsoft.com/office/drawing/2014/main" id="{446DCA43-90D6-A7C4-56F1-6A334DB26670}"/>
              </a:ext>
            </a:extLst>
          </p:cNvPr>
          <p:cNvSpPr txBox="1"/>
          <p:nvPr/>
        </p:nvSpPr>
        <p:spPr>
          <a:xfrm>
            <a:off x="3852000" y="2880000"/>
            <a:ext cx="3025775" cy="518654"/>
          </a:xfrm>
          <a:prstGeom prst="rect">
            <a:avLst/>
          </a:prstGeom>
          <a:noFill/>
        </p:spPr>
        <p:txBody>
          <a:bodyPr wrap="square" lIns="0" tIns="0" rIns="0" bIns="108000" rtlCol="0">
            <a:spAutoFit/>
          </a:bodyPr>
          <a:lstStyle/>
          <a:p>
            <a:pPr>
              <a:lnSpc>
                <a:spcPct val="125000"/>
              </a:lnSpc>
            </a:pPr>
            <a:r>
              <a:rPr lang="ja-JP" altLang="en-US" sz="1100" b="1" spc="50">
                <a:solidFill>
                  <a:schemeClr val="tx2"/>
                </a:solidFill>
                <a:latin typeface="+mn-ea"/>
                <a:cs typeface="Microsoft Sans Serif" panose="020B0604020202020204" pitchFamily="34" charset="0"/>
              </a:rPr>
              <a:t>見出し見出し見出し</a:t>
            </a:r>
            <a:endParaRPr lang="en-US" altLang="ja-JP" sz="1100" b="1" spc="50">
              <a:solidFill>
                <a:schemeClr val="tx2"/>
              </a:solidFill>
              <a:latin typeface="+mn-ea"/>
              <a:cs typeface="Microsoft Sans Serif" panose="020B0604020202020204" pitchFamily="34" charset="0"/>
            </a:endParaRPr>
          </a:p>
          <a:p>
            <a:pPr>
              <a:lnSpc>
                <a:spcPct val="125000"/>
              </a:lnSpc>
            </a:pPr>
            <a:r>
              <a:rPr lang="ja-JP" altLang="en-US" sz="1100" b="1" spc="50">
                <a:solidFill>
                  <a:schemeClr val="tx2"/>
                </a:solidFill>
                <a:latin typeface="+mn-ea"/>
                <a:cs typeface="Microsoft Sans Serif" panose="020B0604020202020204" pitchFamily="34" charset="0"/>
              </a:rPr>
              <a:t>見出し見出し見出し見出し見出し見出し</a:t>
            </a:r>
            <a:endParaRPr lang="en-US" altLang="ja-JP" sz="1100" b="1" spc="50" dirty="0">
              <a:solidFill>
                <a:schemeClr val="tx2"/>
              </a:solidFill>
              <a:latin typeface="+mn-ea"/>
              <a:cs typeface="Microsoft Sans Serif" panose="020B0604020202020204" pitchFamily="34" charset="0"/>
            </a:endParaRPr>
          </a:p>
        </p:txBody>
      </p:sp>
      <p:sp>
        <p:nvSpPr>
          <p:cNvPr id="26" name="テキスト ボックス 25">
            <a:extLst>
              <a:ext uri="{FF2B5EF4-FFF2-40B4-BE49-F238E27FC236}">
                <a16:creationId xmlns:a16="http://schemas.microsoft.com/office/drawing/2014/main" id="{83B38302-206B-9F89-84E0-E26DCB5413F8}"/>
              </a:ext>
            </a:extLst>
          </p:cNvPr>
          <p:cNvSpPr txBox="1"/>
          <p:nvPr/>
        </p:nvSpPr>
        <p:spPr>
          <a:xfrm>
            <a:off x="7164695" y="2880000"/>
            <a:ext cx="3025775" cy="518654"/>
          </a:xfrm>
          <a:prstGeom prst="rect">
            <a:avLst/>
          </a:prstGeom>
          <a:noFill/>
        </p:spPr>
        <p:txBody>
          <a:bodyPr wrap="square" lIns="0" tIns="0" rIns="0" bIns="108000" rtlCol="0">
            <a:spAutoFit/>
          </a:bodyPr>
          <a:lstStyle/>
          <a:p>
            <a:pPr>
              <a:lnSpc>
                <a:spcPct val="125000"/>
              </a:lnSpc>
            </a:pPr>
            <a:r>
              <a:rPr lang="ja-JP" altLang="en-US" sz="1100" b="1" spc="50">
                <a:solidFill>
                  <a:schemeClr val="tx2"/>
                </a:solidFill>
                <a:latin typeface="+mn-ea"/>
                <a:cs typeface="Microsoft Sans Serif" panose="020B0604020202020204" pitchFamily="34" charset="0"/>
              </a:rPr>
              <a:t>見出し見出し見出し</a:t>
            </a:r>
            <a:endParaRPr lang="en-US" altLang="ja-JP" sz="1100" b="1" spc="50">
              <a:solidFill>
                <a:schemeClr val="tx2"/>
              </a:solidFill>
              <a:latin typeface="+mn-ea"/>
              <a:cs typeface="Microsoft Sans Serif" panose="020B0604020202020204" pitchFamily="34" charset="0"/>
            </a:endParaRPr>
          </a:p>
          <a:p>
            <a:pPr>
              <a:lnSpc>
                <a:spcPct val="125000"/>
              </a:lnSpc>
            </a:pPr>
            <a:r>
              <a:rPr lang="ja-JP" altLang="en-US" sz="1100" b="1" spc="50">
                <a:solidFill>
                  <a:schemeClr val="tx2"/>
                </a:solidFill>
                <a:latin typeface="+mn-ea"/>
                <a:cs typeface="Microsoft Sans Serif" panose="020B0604020202020204" pitchFamily="34" charset="0"/>
              </a:rPr>
              <a:t>見出し見出し見出し見出し見出し見出し</a:t>
            </a:r>
            <a:endParaRPr lang="en-US" altLang="ja-JP" sz="1100" b="1" spc="50" dirty="0">
              <a:solidFill>
                <a:schemeClr val="tx2"/>
              </a:solidFill>
              <a:latin typeface="+mn-ea"/>
              <a:cs typeface="Microsoft Sans Serif" panose="020B0604020202020204" pitchFamily="34" charset="0"/>
            </a:endParaRPr>
          </a:p>
        </p:txBody>
      </p:sp>
      <p:sp>
        <p:nvSpPr>
          <p:cNvPr id="28" name="テキスト ボックス 27">
            <a:extLst>
              <a:ext uri="{FF2B5EF4-FFF2-40B4-BE49-F238E27FC236}">
                <a16:creationId xmlns:a16="http://schemas.microsoft.com/office/drawing/2014/main" id="{682825A0-C9B3-9BF1-B2F5-90BBD10418D7}"/>
              </a:ext>
            </a:extLst>
          </p:cNvPr>
          <p:cNvSpPr txBox="1"/>
          <p:nvPr/>
        </p:nvSpPr>
        <p:spPr>
          <a:xfrm>
            <a:off x="519400" y="2281673"/>
            <a:ext cx="1726259" cy="387386"/>
          </a:xfrm>
          <a:prstGeom prst="rect">
            <a:avLst/>
          </a:prstGeom>
          <a:noFill/>
        </p:spPr>
        <p:txBody>
          <a:bodyPr wrap="square" lIns="180000" tIns="0" rIns="0" bIns="216000" rtlCol="0" anchor="b" anchorCtr="0">
            <a:spAutoFit/>
          </a:bodyPr>
          <a:lstStyle/>
          <a:p>
            <a:r>
              <a:rPr kumimoji="1" lang="ja-JP" altLang="en-US" sz="1100" b="1"/>
              <a:t>苗字</a:t>
            </a:r>
            <a:r>
              <a:rPr kumimoji="1" lang="en-US" altLang="ja-JP" sz="1100" b="1"/>
              <a:t> </a:t>
            </a:r>
            <a:r>
              <a:rPr kumimoji="1" lang="ja-JP" altLang="en-US" sz="1100" b="1"/>
              <a:t>名前</a:t>
            </a:r>
          </a:p>
        </p:txBody>
      </p:sp>
      <p:sp>
        <p:nvSpPr>
          <p:cNvPr id="29" name="テキスト ボックス 28">
            <a:extLst>
              <a:ext uri="{FF2B5EF4-FFF2-40B4-BE49-F238E27FC236}">
                <a16:creationId xmlns:a16="http://schemas.microsoft.com/office/drawing/2014/main" id="{4DF50F2E-84E0-D620-6FD9-ABEE1E485740}"/>
              </a:ext>
            </a:extLst>
          </p:cNvPr>
          <p:cNvSpPr txBox="1"/>
          <p:nvPr/>
        </p:nvSpPr>
        <p:spPr>
          <a:xfrm>
            <a:off x="519400" y="1439863"/>
            <a:ext cx="1726259" cy="556664"/>
          </a:xfrm>
          <a:prstGeom prst="rect">
            <a:avLst/>
          </a:prstGeom>
          <a:noFill/>
        </p:spPr>
        <p:txBody>
          <a:bodyPr wrap="square" lIns="180000" tIns="216000" rIns="108000" bIns="0" rtlCol="0" anchor="t" anchorCtr="0">
            <a:spAutoFit/>
          </a:bodyPr>
          <a:lstStyle/>
          <a:p>
            <a:r>
              <a:rPr lang="ja-JP" altLang="en-US" sz="700"/>
              <a:t>社外取締役</a:t>
            </a:r>
            <a:r>
              <a:rPr lang="en-US" altLang="ja-JP" sz="700"/>
              <a:t> </a:t>
            </a:r>
            <a:r>
              <a:rPr lang="ja-JP" altLang="en-US" sz="700"/>
              <a:t>●●●●●●</a:t>
            </a:r>
            <a:endParaRPr lang="en-US" altLang="ja-JP" sz="700"/>
          </a:p>
          <a:p>
            <a:r>
              <a:rPr lang="ja-JP" altLang="en-US" sz="800"/>
              <a:t>社外取締役 最高技術顧問</a:t>
            </a:r>
            <a:br>
              <a:rPr lang="en-US" altLang="ja-JP" sz="800"/>
            </a:br>
            <a:r>
              <a:rPr lang="ja-JP" altLang="en-US" sz="700"/>
              <a:t>●●●●●</a:t>
            </a:r>
            <a:endParaRPr kumimoji="1" lang="ja-JP" altLang="en-US" sz="700" b="1"/>
          </a:p>
        </p:txBody>
      </p:sp>
      <p:sp>
        <p:nvSpPr>
          <p:cNvPr id="37" name="テキスト ボックス 36">
            <a:extLst>
              <a:ext uri="{FF2B5EF4-FFF2-40B4-BE49-F238E27FC236}">
                <a16:creationId xmlns:a16="http://schemas.microsoft.com/office/drawing/2014/main" id="{8D3C5712-4EFE-BA73-7163-8B020B1F9B27}"/>
              </a:ext>
            </a:extLst>
          </p:cNvPr>
          <p:cNvSpPr txBox="1"/>
          <p:nvPr/>
        </p:nvSpPr>
        <p:spPr>
          <a:xfrm>
            <a:off x="3827377" y="2281673"/>
            <a:ext cx="1726259" cy="387386"/>
          </a:xfrm>
          <a:prstGeom prst="rect">
            <a:avLst/>
          </a:prstGeom>
          <a:noFill/>
        </p:spPr>
        <p:txBody>
          <a:bodyPr wrap="square" lIns="180000" tIns="0" rIns="0" bIns="216000" rtlCol="0" anchor="b" anchorCtr="0">
            <a:spAutoFit/>
          </a:bodyPr>
          <a:lstStyle/>
          <a:p>
            <a:r>
              <a:rPr kumimoji="1" lang="ja-JP" altLang="en-US" sz="1100" b="1"/>
              <a:t>苗字</a:t>
            </a:r>
            <a:r>
              <a:rPr kumimoji="1" lang="en-US" altLang="ja-JP" sz="1100" b="1"/>
              <a:t> </a:t>
            </a:r>
            <a:r>
              <a:rPr kumimoji="1" lang="ja-JP" altLang="en-US" sz="1100" b="1"/>
              <a:t>名前</a:t>
            </a:r>
          </a:p>
        </p:txBody>
      </p:sp>
      <p:sp>
        <p:nvSpPr>
          <p:cNvPr id="38" name="テキスト ボックス 37">
            <a:extLst>
              <a:ext uri="{FF2B5EF4-FFF2-40B4-BE49-F238E27FC236}">
                <a16:creationId xmlns:a16="http://schemas.microsoft.com/office/drawing/2014/main" id="{F06479CE-944F-9C12-8895-1E5B11F90029}"/>
              </a:ext>
            </a:extLst>
          </p:cNvPr>
          <p:cNvSpPr txBox="1"/>
          <p:nvPr/>
        </p:nvSpPr>
        <p:spPr>
          <a:xfrm>
            <a:off x="3827377" y="1439863"/>
            <a:ext cx="1726259" cy="572052"/>
          </a:xfrm>
          <a:prstGeom prst="rect">
            <a:avLst/>
          </a:prstGeom>
          <a:noFill/>
        </p:spPr>
        <p:txBody>
          <a:bodyPr wrap="square" lIns="180000" tIns="216000" rIns="108000" bIns="0" rtlCol="0" anchor="t" anchorCtr="0">
            <a:spAutoFit/>
          </a:bodyPr>
          <a:lstStyle/>
          <a:p>
            <a:r>
              <a:rPr lang="ja-JP" altLang="en-US" sz="800"/>
              <a:t>社外取締役 </a:t>
            </a:r>
            <a:endParaRPr lang="en-US" altLang="ja-JP" sz="800"/>
          </a:p>
          <a:p>
            <a:r>
              <a:rPr lang="ja-JP" altLang="en-US" sz="800"/>
              <a:t>経営戦略アドバイザー</a:t>
            </a:r>
            <a:br>
              <a:rPr lang="en-US" altLang="ja-JP" sz="800"/>
            </a:br>
            <a:r>
              <a:rPr lang="ja-JP" altLang="en-US" sz="700"/>
              <a:t>●●●●●</a:t>
            </a:r>
            <a:endParaRPr kumimoji="1" lang="ja-JP" altLang="en-US" sz="700" b="1"/>
          </a:p>
        </p:txBody>
      </p:sp>
      <p:sp>
        <p:nvSpPr>
          <p:cNvPr id="42" name="テキスト ボックス 41">
            <a:extLst>
              <a:ext uri="{FF2B5EF4-FFF2-40B4-BE49-F238E27FC236}">
                <a16:creationId xmlns:a16="http://schemas.microsoft.com/office/drawing/2014/main" id="{D4D1F356-D63B-A719-667A-E27509700269}"/>
              </a:ext>
            </a:extLst>
          </p:cNvPr>
          <p:cNvSpPr txBox="1"/>
          <p:nvPr/>
        </p:nvSpPr>
        <p:spPr>
          <a:xfrm>
            <a:off x="7148800" y="2281673"/>
            <a:ext cx="1726259" cy="387386"/>
          </a:xfrm>
          <a:prstGeom prst="rect">
            <a:avLst/>
          </a:prstGeom>
          <a:noFill/>
        </p:spPr>
        <p:txBody>
          <a:bodyPr wrap="square" lIns="180000" tIns="0" rIns="0" bIns="216000" rtlCol="0" anchor="b" anchorCtr="0">
            <a:spAutoFit/>
          </a:bodyPr>
          <a:lstStyle/>
          <a:p>
            <a:r>
              <a:rPr kumimoji="1" lang="ja-JP" altLang="en-US" sz="1100" b="1"/>
              <a:t>苗字</a:t>
            </a:r>
            <a:r>
              <a:rPr kumimoji="1" lang="en-US" altLang="ja-JP" sz="1100" b="1"/>
              <a:t> </a:t>
            </a:r>
            <a:r>
              <a:rPr kumimoji="1" lang="ja-JP" altLang="en-US" sz="1100" b="1"/>
              <a:t>名前</a:t>
            </a:r>
          </a:p>
        </p:txBody>
      </p:sp>
      <p:sp>
        <p:nvSpPr>
          <p:cNvPr id="43" name="テキスト ボックス 42">
            <a:extLst>
              <a:ext uri="{FF2B5EF4-FFF2-40B4-BE49-F238E27FC236}">
                <a16:creationId xmlns:a16="http://schemas.microsoft.com/office/drawing/2014/main" id="{CE7C2705-C0F2-0D5B-E01D-0099D2B6EAA4}"/>
              </a:ext>
            </a:extLst>
          </p:cNvPr>
          <p:cNvSpPr txBox="1"/>
          <p:nvPr/>
        </p:nvSpPr>
        <p:spPr>
          <a:xfrm>
            <a:off x="7148800" y="1439863"/>
            <a:ext cx="1726259" cy="464331"/>
          </a:xfrm>
          <a:prstGeom prst="rect">
            <a:avLst/>
          </a:prstGeom>
          <a:noFill/>
        </p:spPr>
        <p:txBody>
          <a:bodyPr wrap="square" lIns="180000" tIns="216000" rIns="108000" bIns="0" rtlCol="0" anchor="t" anchorCtr="0">
            <a:spAutoFit/>
          </a:bodyPr>
          <a:lstStyle/>
          <a:p>
            <a:r>
              <a:rPr lang="ja-JP" altLang="en-US" sz="800"/>
              <a:t>社外取締役</a:t>
            </a:r>
            <a:br>
              <a:rPr lang="en-US" altLang="ja-JP" sz="800"/>
            </a:br>
            <a:r>
              <a:rPr lang="ja-JP" altLang="en-US" sz="800"/>
              <a:t>ガバナンス・リスク管理委員長</a:t>
            </a:r>
            <a:endParaRPr kumimoji="1" lang="ja-JP" altLang="en-US" sz="700" b="1"/>
          </a:p>
        </p:txBody>
      </p:sp>
      <p:sp>
        <p:nvSpPr>
          <p:cNvPr id="6" name="テキスト ボックス 5">
            <a:extLst>
              <a:ext uri="{FF2B5EF4-FFF2-40B4-BE49-F238E27FC236}">
                <a16:creationId xmlns:a16="http://schemas.microsoft.com/office/drawing/2014/main" id="{5EBD37BC-5BB0-12C7-0C88-041E8392893F}"/>
              </a:ext>
            </a:extLst>
          </p:cNvPr>
          <p:cNvSpPr txBox="1"/>
          <p:nvPr/>
        </p:nvSpPr>
        <p:spPr>
          <a:xfrm>
            <a:off x="8434873" y="-2220805"/>
            <a:ext cx="2256940" cy="539999"/>
          </a:xfrm>
          <a:prstGeom prst="rect">
            <a:avLst/>
          </a:prstGeom>
          <a:solidFill>
            <a:schemeClr val="accent5"/>
          </a:solidFill>
        </p:spPr>
        <p:txBody>
          <a:bodyPr wrap="square" lIns="90000" anchor="ctr">
            <a:normAutofit/>
          </a:bodyPr>
          <a:lstStyle/>
          <a:p>
            <a:pPr algn="ctr"/>
            <a:r>
              <a:rPr lang="en-US" altLang="ja-JP" sz="2400" b="1" dirty="0"/>
              <a:t>HP</a:t>
            </a:r>
            <a:endParaRPr lang="ja-JP" altLang="en-US" sz="2400" b="1"/>
          </a:p>
        </p:txBody>
      </p:sp>
      <p:sp>
        <p:nvSpPr>
          <p:cNvPr id="7" name="テキスト ボックス 6">
            <a:extLst>
              <a:ext uri="{FF2B5EF4-FFF2-40B4-BE49-F238E27FC236}">
                <a16:creationId xmlns:a16="http://schemas.microsoft.com/office/drawing/2014/main" id="{43D8D44C-F751-9CEA-58FD-01C1B1AC3DBE}"/>
              </a:ext>
            </a:extLst>
          </p:cNvPr>
          <p:cNvSpPr txBox="1"/>
          <p:nvPr/>
        </p:nvSpPr>
        <p:spPr>
          <a:xfrm>
            <a:off x="612669" y="2585400"/>
            <a:ext cx="9293860" cy="3645244"/>
          </a:xfrm>
          <a:prstGeom prst="rect">
            <a:avLst/>
          </a:prstGeom>
          <a:solidFill>
            <a:schemeClr val="accent5">
              <a:alpha val="80000"/>
            </a:schemeClr>
          </a:solidFill>
        </p:spPr>
        <p:txBody>
          <a:bodyPr wrap="square" lIns="90000" anchor="ctr">
            <a:normAutofit/>
          </a:bodyPr>
          <a:lstStyle/>
          <a:p>
            <a:pPr algn="ctr"/>
            <a:r>
              <a:rPr lang="ja-JP" altLang="en-US" sz="2400" b="1"/>
              <a:t>人的資本の取り組み</a:t>
            </a:r>
          </a:p>
        </p:txBody>
      </p:sp>
      <p:sp>
        <p:nvSpPr>
          <p:cNvPr id="9" name="テキスト ボックス 8">
            <a:extLst>
              <a:ext uri="{FF2B5EF4-FFF2-40B4-BE49-F238E27FC236}">
                <a16:creationId xmlns:a16="http://schemas.microsoft.com/office/drawing/2014/main" id="{3AEF499C-6A7E-31D0-295B-7A7FE743E8BD}"/>
              </a:ext>
            </a:extLst>
          </p:cNvPr>
          <p:cNvSpPr txBox="1"/>
          <p:nvPr/>
        </p:nvSpPr>
        <p:spPr>
          <a:xfrm>
            <a:off x="8434873" y="-834805"/>
            <a:ext cx="2256940" cy="539999"/>
          </a:xfrm>
          <a:prstGeom prst="rect">
            <a:avLst/>
          </a:prstGeom>
          <a:solidFill>
            <a:schemeClr val="accent3"/>
          </a:solidFill>
        </p:spPr>
        <p:txBody>
          <a:bodyPr wrap="square" lIns="90000" anchor="ctr">
            <a:normAutofit fontScale="92500"/>
          </a:bodyPr>
          <a:lstStyle/>
          <a:p>
            <a:pPr algn="ctr"/>
            <a:r>
              <a:rPr lang="ja-JP" altLang="en-US" sz="2400" b="1"/>
              <a:t>有価証券報告書</a:t>
            </a:r>
          </a:p>
        </p:txBody>
      </p:sp>
      <p:sp>
        <p:nvSpPr>
          <p:cNvPr id="10" name="テキスト ボックス 9">
            <a:extLst>
              <a:ext uri="{FF2B5EF4-FFF2-40B4-BE49-F238E27FC236}">
                <a16:creationId xmlns:a16="http://schemas.microsoft.com/office/drawing/2014/main" id="{2B2FF11C-BABE-B745-85CA-3749D5D75459}"/>
              </a:ext>
            </a:extLst>
          </p:cNvPr>
          <p:cNvSpPr txBox="1"/>
          <p:nvPr/>
        </p:nvSpPr>
        <p:spPr>
          <a:xfrm>
            <a:off x="8434873" y="-1525748"/>
            <a:ext cx="2256940" cy="539999"/>
          </a:xfrm>
          <a:prstGeom prst="rect">
            <a:avLst/>
          </a:prstGeom>
          <a:solidFill>
            <a:schemeClr val="accent1"/>
          </a:solidFill>
        </p:spPr>
        <p:txBody>
          <a:bodyPr wrap="square" lIns="90000" anchor="ctr">
            <a:normAutofit/>
          </a:bodyPr>
          <a:lstStyle/>
          <a:p>
            <a:pPr algn="ctr"/>
            <a:r>
              <a:rPr lang="ja-JP" altLang="en-US" sz="2400" b="1"/>
              <a:t>取材</a:t>
            </a:r>
          </a:p>
        </p:txBody>
      </p:sp>
    </p:spTree>
    <p:extLst>
      <p:ext uri="{BB962C8B-B14F-4D97-AF65-F5344CB8AC3E}">
        <p14:creationId xmlns:p14="http://schemas.microsoft.com/office/powerpoint/2010/main" val="9600194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F0438-E747-B4BD-3656-678155CEE990}"/>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311767E-A877-E479-1A1D-8FBBB814ADDB}"/>
              </a:ext>
            </a:extLst>
          </p:cNvPr>
          <p:cNvSpPr>
            <a:spLocks noGrp="1"/>
          </p:cNvSpPr>
          <p:nvPr>
            <p:ph type="sldNum" sz="quarter" idx="4294967295"/>
          </p:nvPr>
        </p:nvSpPr>
        <p:spPr>
          <a:xfrm>
            <a:off x="10175706" y="108000"/>
            <a:ext cx="516107" cy="134928"/>
          </a:xfrm>
        </p:spPr>
        <p:txBody>
          <a:bodyPr/>
          <a:lstStyle/>
          <a:p>
            <a:fld id="{1A11C7B3-75AF-A849-AFD3-EAEBF2CB3BD9}" type="slidenum">
              <a:rPr lang="en-US" altLang="ja-JP"/>
              <a:t>32</a:t>
            </a:fld>
            <a:endParaRPr kumimoji="1" lang="ja-JP" altLang="en-US"/>
          </a:p>
        </p:txBody>
      </p:sp>
      <p:pic>
        <p:nvPicPr>
          <p:cNvPr id="8" name="コンテンツ プレースホルダー 17" descr="テキスト&#10;&#10;AI 生成コンテンツは誤りを含む可能性があります。">
            <a:extLst>
              <a:ext uri="{FF2B5EF4-FFF2-40B4-BE49-F238E27FC236}">
                <a16:creationId xmlns:a16="http://schemas.microsoft.com/office/drawing/2014/main" id="{84122AE6-E4E6-CCE7-FF71-B8F283312B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1405" y="2229283"/>
            <a:ext cx="4849431" cy="3426543"/>
          </a:xfrm>
          <a:prstGeom prst="rect">
            <a:avLst/>
          </a:prstGeom>
        </p:spPr>
      </p:pic>
      <p:sp>
        <p:nvSpPr>
          <p:cNvPr id="5" name="コンテンツ プレースホルダー 2">
            <a:extLst>
              <a:ext uri="{FF2B5EF4-FFF2-40B4-BE49-F238E27FC236}">
                <a16:creationId xmlns:a16="http://schemas.microsoft.com/office/drawing/2014/main" id="{61EE34DB-2F06-469F-97A8-13FA205A824C}"/>
              </a:ext>
            </a:extLst>
          </p:cNvPr>
          <p:cNvSpPr>
            <a:spLocks noGrp="1"/>
          </p:cNvSpPr>
          <p:nvPr>
            <p:ph sz="quarter" idx="15"/>
          </p:nvPr>
        </p:nvSpPr>
        <p:spPr>
          <a:xfrm>
            <a:off x="520700" y="1439862"/>
            <a:ext cx="9647274" cy="771839"/>
          </a:xfrm>
        </p:spPr>
        <p:txBody>
          <a:bodyPr/>
          <a:lstStyle/>
          <a:p>
            <a:r>
              <a:rPr lang="ja-JP" altLang="en-US"/>
              <a:t>当社は、持続可能な社会の実現を経営の最重要課題の一つと位置づけ、事業活動全体を通じて環境負荷の低減と環境価値の創造に取り組んでいます。地球規模での気候変動、資源枯渇、生物多様性損失といった課題に対し、長期的な視点に立った明確な環境戦略を策定し、その実行を強力に推進しています。この戦略は、当社のマテリアリティと深く連携し、持続的な企業価値向上と社会貢献の両立を目指すものです。</a:t>
            </a:r>
          </a:p>
        </p:txBody>
      </p:sp>
      <p:grpSp>
        <p:nvGrpSpPr>
          <p:cNvPr id="44" name="グループ化 43">
            <a:extLst>
              <a:ext uri="{FF2B5EF4-FFF2-40B4-BE49-F238E27FC236}">
                <a16:creationId xmlns:a16="http://schemas.microsoft.com/office/drawing/2014/main" id="{4C32183A-985E-ED85-2494-A800422DA47B}"/>
              </a:ext>
            </a:extLst>
          </p:cNvPr>
          <p:cNvGrpSpPr/>
          <p:nvPr/>
        </p:nvGrpSpPr>
        <p:grpSpPr>
          <a:xfrm>
            <a:off x="-5905671" y="-81212"/>
            <a:ext cx="3719744" cy="378423"/>
            <a:chOff x="-3932808" y="2183907"/>
            <a:chExt cx="3719744" cy="378423"/>
          </a:xfrm>
        </p:grpSpPr>
        <p:sp>
          <p:nvSpPr>
            <p:cNvPr id="45" name="正方形/長方形 44">
              <a:extLst>
                <a:ext uri="{FF2B5EF4-FFF2-40B4-BE49-F238E27FC236}">
                  <a16:creationId xmlns:a16="http://schemas.microsoft.com/office/drawing/2014/main" id="{8015F454-D88E-9223-3EF7-CA7BDFBF1210}"/>
                </a:ext>
              </a:extLst>
            </p:cNvPr>
            <p:cNvSpPr/>
            <p:nvPr/>
          </p:nvSpPr>
          <p:spPr>
            <a:xfrm>
              <a:off x="-3932808" y="2183907"/>
              <a:ext cx="3719744" cy="378423"/>
            </a:xfrm>
            <a:prstGeom prst="rect">
              <a:avLst/>
            </a:prstGeom>
            <a:solidFill>
              <a:schemeClr val="bg1"/>
            </a:solidFill>
            <a:ln w="63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6" name="直線コネクタ 45">
              <a:extLst>
                <a:ext uri="{FF2B5EF4-FFF2-40B4-BE49-F238E27FC236}">
                  <a16:creationId xmlns:a16="http://schemas.microsoft.com/office/drawing/2014/main" id="{13AADBE0-E92A-D3B7-7006-026DD762AD7B}"/>
                </a:ext>
              </a:extLst>
            </p:cNvPr>
            <p:cNvCxnSpPr>
              <a:cxnSpLocks/>
            </p:cNvCxnSpPr>
            <p:nvPr/>
          </p:nvCxnSpPr>
          <p:spPr>
            <a:xfrm>
              <a:off x="-2944167" y="2354530"/>
              <a:ext cx="2586688" cy="0"/>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sp>
          <p:nvSpPr>
            <p:cNvPr id="47" name="タイトル 3">
              <a:extLst>
                <a:ext uri="{FF2B5EF4-FFF2-40B4-BE49-F238E27FC236}">
                  <a16:creationId xmlns:a16="http://schemas.microsoft.com/office/drawing/2014/main" id="{A8C20513-8EEA-B086-2F19-5C86A261C543}"/>
                </a:ext>
              </a:extLst>
            </p:cNvPr>
            <p:cNvSpPr txBox="1">
              <a:spLocks/>
            </p:cNvSpPr>
            <p:nvPr/>
          </p:nvSpPr>
          <p:spPr>
            <a:xfrm>
              <a:off x="-3793848" y="2273594"/>
              <a:ext cx="3436369" cy="203276"/>
            </a:xfrm>
            <a:prstGeom prst="rect">
              <a:avLst/>
            </a:prstGeom>
          </p:spPr>
          <p:txBody>
            <a:bodyPr vert="horz" lIns="0" tIns="0" rIns="0" bIns="0" rtlCol="0" anchor="t" anchorCtr="0">
              <a:normAutofit/>
            </a:bodyPr>
            <a:lstStyle>
              <a:lvl1pPr algn="l" defTabSz="1007943" rtl="0" eaLnBrk="1" latinLnBrk="0" hangingPunct="1">
                <a:lnSpc>
                  <a:spcPct val="90000"/>
                </a:lnSpc>
                <a:spcBef>
                  <a:spcPct val="0"/>
                </a:spcBef>
                <a:buNone/>
                <a:defRPr kumimoji="1" sz="1200" b="1" i="0" kern="1200" baseline="0">
                  <a:solidFill>
                    <a:schemeClr val="tx1"/>
                  </a:solidFill>
                  <a:latin typeface="+mn-ea"/>
                  <a:ea typeface="+mn-ea"/>
                  <a:cs typeface="+mj-cs"/>
                </a:defRPr>
              </a:lvl1pPr>
            </a:lstStyle>
            <a:p>
              <a:r>
                <a:rPr lang="ja-JP" altLang="en-US"/>
                <a:t>線幅：</a:t>
              </a:r>
              <a:r>
                <a:rPr lang="en-US" altLang="ja-JP"/>
                <a:t>0.5</a:t>
              </a:r>
              <a:endParaRPr lang="ja-JP" altLang="en-US"/>
            </a:p>
          </p:txBody>
        </p:sp>
      </p:grpSp>
      <p:sp>
        <p:nvSpPr>
          <p:cNvPr id="7" name="テキスト ボックス 6">
            <a:extLst>
              <a:ext uri="{FF2B5EF4-FFF2-40B4-BE49-F238E27FC236}">
                <a16:creationId xmlns:a16="http://schemas.microsoft.com/office/drawing/2014/main" id="{1C38A5D0-7442-984F-37B0-8A9F1C7ADBAE}"/>
              </a:ext>
            </a:extLst>
          </p:cNvPr>
          <p:cNvSpPr txBox="1"/>
          <p:nvPr/>
        </p:nvSpPr>
        <p:spPr>
          <a:xfrm>
            <a:off x="612669" y="2585400"/>
            <a:ext cx="9293860" cy="3645244"/>
          </a:xfrm>
          <a:prstGeom prst="rect">
            <a:avLst/>
          </a:prstGeom>
          <a:solidFill>
            <a:schemeClr val="accent5">
              <a:alpha val="80000"/>
            </a:schemeClr>
          </a:solidFill>
        </p:spPr>
        <p:txBody>
          <a:bodyPr wrap="square" lIns="90000" anchor="ctr">
            <a:normAutofit/>
          </a:bodyPr>
          <a:lstStyle/>
          <a:p>
            <a:pPr algn="ctr"/>
            <a:r>
              <a:rPr lang="en" altLang="ja-JP" sz="2400" b="1" dirty="0"/>
              <a:t>ESG</a:t>
            </a:r>
            <a:r>
              <a:rPr lang="ja-JP" altLang="en-US" sz="2400" b="1"/>
              <a:t>経営、人的資本の考え方。</a:t>
            </a:r>
            <a:r>
              <a:rPr lang="en" altLang="ja-JP" sz="2400" b="1" dirty="0"/>
              <a:t>TCFD</a:t>
            </a:r>
            <a:r>
              <a:rPr lang="ja-JP" altLang="en-US" sz="2400" b="1"/>
              <a:t>提言に基づく情報開示。</a:t>
            </a:r>
          </a:p>
        </p:txBody>
      </p:sp>
      <p:sp>
        <p:nvSpPr>
          <p:cNvPr id="13" name="タイトル 12">
            <a:extLst>
              <a:ext uri="{FF2B5EF4-FFF2-40B4-BE49-F238E27FC236}">
                <a16:creationId xmlns:a16="http://schemas.microsoft.com/office/drawing/2014/main" id="{BBF3190B-694B-4810-C9CE-C637466C022D}"/>
              </a:ext>
            </a:extLst>
          </p:cNvPr>
          <p:cNvSpPr>
            <a:spLocks noGrp="1"/>
          </p:cNvSpPr>
          <p:nvPr>
            <p:ph type="title"/>
          </p:nvPr>
        </p:nvSpPr>
        <p:spPr/>
        <p:txBody>
          <a:bodyPr/>
          <a:lstStyle/>
          <a:p>
            <a:r>
              <a:rPr lang="ja-JP" altLang="en-US"/>
              <a:t>サステナビリティ基本方針</a:t>
            </a:r>
          </a:p>
        </p:txBody>
      </p:sp>
      <p:sp>
        <p:nvSpPr>
          <p:cNvPr id="14" name="テキスト ボックス 13">
            <a:extLst>
              <a:ext uri="{FF2B5EF4-FFF2-40B4-BE49-F238E27FC236}">
                <a16:creationId xmlns:a16="http://schemas.microsoft.com/office/drawing/2014/main" id="{CAB75580-7B16-1121-A741-88E663AD0D1E}"/>
              </a:ext>
            </a:extLst>
          </p:cNvPr>
          <p:cNvSpPr txBox="1"/>
          <p:nvPr/>
        </p:nvSpPr>
        <p:spPr>
          <a:xfrm>
            <a:off x="8434873" y="-2242139"/>
            <a:ext cx="2256940" cy="539999"/>
          </a:xfrm>
          <a:prstGeom prst="rect">
            <a:avLst/>
          </a:prstGeom>
          <a:solidFill>
            <a:schemeClr val="accent5"/>
          </a:solidFill>
        </p:spPr>
        <p:txBody>
          <a:bodyPr wrap="square" lIns="90000" anchor="ctr">
            <a:normAutofit/>
          </a:bodyPr>
          <a:lstStyle/>
          <a:p>
            <a:pPr algn="ctr"/>
            <a:r>
              <a:rPr lang="en-US" altLang="ja-JP" sz="2400" b="1" dirty="0"/>
              <a:t>HP</a:t>
            </a:r>
            <a:endParaRPr lang="ja-JP" altLang="en-US" sz="2400" b="1"/>
          </a:p>
        </p:txBody>
      </p:sp>
      <p:sp>
        <p:nvSpPr>
          <p:cNvPr id="15" name="テキスト ボックス 14">
            <a:extLst>
              <a:ext uri="{FF2B5EF4-FFF2-40B4-BE49-F238E27FC236}">
                <a16:creationId xmlns:a16="http://schemas.microsoft.com/office/drawing/2014/main" id="{92103375-263E-9430-D67D-19CFFE5FDAF8}"/>
              </a:ext>
            </a:extLst>
          </p:cNvPr>
          <p:cNvSpPr txBox="1"/>
          <p:nvPr/>
        </p:nvSpPr>
        <p:spPr>
          <a:xfrm>
            <a:off x="8434873" y="-834805"/>
            <a:ext cx="2256940" cy="539999"/>
          </a:xfrm>
          <a:prstGeom prst="rect">
            <a:avLst/>
          </a:prstGeom>
          <a:solidFill>
            <a:schemeClr val="accent3"/>
          </a:solidFill>
        </p:spPr>
        <p:txBody>
          <a:bodyPr wrap="square" lIns="90000" anchor="ctr">
            <a:normAutofit fontScale="92500"/>
          </a:bodyPr>
          <a:lstStyle/>
          <a:p>
            <a:pPr algn="ctr"/>
            <a:r>
              <a:rPr lang="ja-JP" altLang="en-US" sz="2400" b="1"/>
              <a:t>有価証券報告書</a:t>
            </a:r>
          </a:p>
        </p:txBody>
      </p:sp>
      <p:sp>
        <p:nvSpPr>
          <p:cNvPr id="17" name="テキスト ボックス 16">
            <a:extLst>
              <a:ext uri="{FF2B5EF4-FFF2-40B4-BE49-F238E27FC236}">
                <a16:creationId xmlns:a16="http://schemas.microsoft.com/office/drawing/2014/main" id="{683C1BB6-3D01-BF57-0DD6-828C8B8E1D46}"/>
              </a:ext>
            </a:extLst>
          </p:cNvPr>
          <p:cNvSpPr txBox="1"/>
          <p:nvPr/>
        </p:nvSpPr>
        <p:spPr>
          <a:xfrm>
            <a:off x="8434873" y="-1525748"/>
            <a:ext cx="2256940" cy="539999"/>
          </a:xfrm>
          <a:prstGeom prst="rect">
            <a:avLst/>
          </a:prstGeom>
          <a:solidFill>
            <a:schemeClr val="accent3"/>
          </a:solidFill>
        </p:spPr>
        <p:txBody>
          <a:bodyPr wrap="square" lIns="90000" anchor="ctr">
            <a:normAutofit fontScale="70000" lnSpcReduction="20000"/>
          </a:bodyPr>
          <a:lstStyle/>
          <a:p>
            <a:pPr algn="ctr"/>
            <a:r>
              <a:rPr lang="ja-JP" altLang="en-US" sz="2400" b="1"/>
              <a:t>サステナビリティレポート</a:t>
            </a:r>
            <a:r>
              <a:rPr lang="en-US" altLang="ja-JP" sz="2400" b="1" dirty="0"/>
              <a:t>/</a:t>
            </a:r>
            <a:r>
              <a:rPr lang="en" altLang="ja-JP" sz="2400" b="1" dirty="0"/>
              <a:t>ESG</a:t>
            </a:r>
            <a:r>
              <a:rPr lang="ja-JP" altLang="en-US" sz="2400" b="1"/>
              <a:t>レポート</a:t>
            </a:r>
          </a:p>
        </p:txBody>
      </p:sp>
    </p:spTree>
    <p:extLst>
      <p:ext uri="{BB962C8B-B14F-4D97-AF65-F5344CB8AC3E}">
        <p14:creationId xmlns:p14="http://schemas.microsoft.com/office/powerpoint/2010/main" val="38229812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6223A02-BDE0-55ED-FB16-9E42DB507FEA}"/>
              </a:ext>
            </a:extLst>
          </p:cNvPr>
          <p:cNvSpPr>
            <a:spLocks noGrp="1"/>
          </p:cNvSpPr>
          <p:nvPr>
            <p:ph type="sldNum" sz="quarter" idx="4294967295"/>
          </p:nvPr>
        </p:nvSpPr>
        <p:spPr>
          <a:xfrm>
            <a:off x="10175706" y="108000"/>
            <a:ext cx="516107" cy="134928"/>
          </a:xfrm>
        </p:spPr>
        <p:txBody>
          <a:bodyPr/>
          <a:lstStyle/>
          <a:p>
            <a:fld id="{1A11C7B3-75AF-A849-AFD3-EAEBF2CB3BD9}" type="slidenum">
              <a:rPr lang="en-US" altLang="ja-JP"/>
              <a:t>33</a:t>
            </a:fld>
            <a:endParaRPr kumimoji="1" lang="ja-JP" altLang="en-US"/>
          </a:p>
        </p:txBody>
      </p:sp>
      <p:sp>
        <p:nvSpPr>
          <p:cNvPr id="4" name="タイトル 3">
            <a:extLst>
              <a:ext uri="{FF2B5EF4-FFF2-40B4-BE49-F238E27FC236}">
                <a16:creationId xmlns:a16="http://schemas.microsoft.com/office/drawing/2014/main" id="{96CD9C06-765A-E4A7-8A4B-A4594688E533}"/>
              </a:ext>
            </a:extLst>
          </p:cNvPr>
          <p:cNvSpPr>
            <a:spLocks noGrp="1"/>
          </p:cNvSpPr>
          <p:nvPr>
            <p:ph type="title"/>
          </p:nvPr>
        </p:nvSpPr>
        <p:spPr/>
        <p:txBody>
          <a:bodyPr/>
          <a:lstStyle/>
          <a:p>
            <a:r>
              <a:rPr lang="ja-JP" altLang="en-US"/>
              <a:t>環境（</a:t>
            </a:r>
            <a:r>
              <a:rPr lang="en" altLang="ja-JP" dirty="0"/>
              <a:t>Environment</a:t>
            </a:r>
            <a:r>
              <a:rPr lang="ja-JP" altLang="en"/>
              <a:t>）</a:t>
            </a:r>
            <a:r>
              <a:rPr lang="ja-JP" altLang="en-US"/>
              <a:t>への取り組み</a:t>
            </a:r>
            <a:endParaRPr kumimoji="1" lang="ja-JP" altLang="en-US"/>
          </a:p>
        </p:txBody>
      </p:sp>
      <p:sp>
        <p:nvSpPr>
          <p:cNvPr id="6" name="コンテンツ プレースホルダー 5">
            <a:extLst>
              <a:ext uri="{FF2B5EF4-FFF2-40B4-BE49-F238E27FC236}">
                <a16:creationId xmlns:a16="http://schemas.microsoft.com/office/drawing/2014/main" id="{5C8B5775-4850-D57A-A5B1-443E780C7EAA}"/>
              </a:ext>
            </a:extLst>
          </p:cNvPr>
          <p:cNvSpPr>
            <a:spLocks noGrp="1"/>
          </p:cNvSpPr>
          <p:nvPr>
            <p:ph sz="quarter" idx="15"/>
          </p:nvPr>
        </p:nvSpPr>
        <p:spPr/>
        <p:txBody>
          <a:bodyPr/>
          <a:lstStyle/>
          <a:p>
            <a:r>
              <a:rPr lang="ja-JP" altLang="en-US"/>
              <a:t>当社は、持続可能な社会の実現を経営の最重要課題の一つと位置づけ、事業活動全体を通じて環境負荷の低減と環境価値の創造に取り組んでいます。地球規模での気候変動、資源枯渇、生物多様性損失といった課題に対し、長期的な視点に立った明確な環境戦略を策定し、その実行を強力に推進しています。この戦略は、当社のマテリアリティと深く連携し、持続的な企業価値向上と社会貢献の両立を目指すものです。</a:t>
            </a:r>
          </a:p>
          <a:p>
            <a:endParaRPr lang="ja-JP" altLang="en-US"/>
          </a:p>
        </p:txBody>
      </p:sp>
      <p:sp>
        <p:nvSpPr>
          <p:cNvPr id="7" name="テキスト ボックス 6">
            <a:extLst>
              <a:ext uri="{FF2B5EF4-FFF2-40B4-BE49-F238E27FC236}">
                <a16:creationId xmlns:a16="http://schemas.microsoft.com/office/drawing/2014/main" id="{C3984844-3644-C389-E108-CF8925507E27}"/>
              </a:ext>
            </a:extLst>
          </p:cNvPr>
          <p:cNvSpPr txBox="1"/>
          <p:nvPr/>
        </p:nvSpPr>
        <p:spPr>
          <a:xfrm>
            <a:off x="8434873" y="-834805"/>
            <a:ext cx="2256940" cy="539999"/>
          </a:xfrm>
          <a:prstGeom prst="rect">
            <a:avLst/>
          </a:prstGeom>
          <a:solidFill>
            <a:schemeClr val="accent3"/>
          </a:solidFill>
        </p:spPr>
        <p:txBody>
          <a:bodyPr wrap="square" lIns="90000" anchor="ctr">
            <a:normAutofit fontScale="92500"/>
          </a:bodyPr>
          <a:lstStyle/>
          <a:p>
            <a:pPr algn="ctr"/>
            <a:r>
              <a:rPr lang="ja-JP" altLang="en-US" sz="2400" b="1"/>
              <a:t>有価証券報告書</a:t>
            </a:r>
          </a:p>
        </p:txBody>
      </p:sp>
      <p:sp>
        <p:nvSpPr>
          <p:cNvPr id="8" name="テキスト ボックス 7">
            <a:extLst>
              <a:ext uri="{FF2B5EF4-FFF2-40B4-BE49-F238E27FC236}">
                <a16:creationId xmlns:a16="http://schemas.microsoft.com/office/drawing/2014/main" id="{DB87B955-F5E3-F36D-E037-69E20AC343A1}"/>
              </a:ext>
            </a:extLst>
          </p:cNvPr>
          <p:cNvSpPr txBox="1"/>
          <p:nvPr/>
        </p:nvSpPr>
        <p:spPr>
          <a:xfrm>
            <a:off x="8434873" y="-1525748"/>
            <a:ext cx="2256940" cy="539999"/>
          </a:xfrm>
          <a:prstGeom prst="rect">
            <a:avLst/>
          </a:prstGeom>
          <a:solidFill>
            <a:schemeClr val="accent3"/>
          </a:solidFill>
        </p:spPr>
        <p:txBody>
          <a:bodyPr wrap="square" lIns="90000" anchor="ctr">
            <a:normAutofit fontScale="70000" lnSpcReduction="20000"/>
          </a:bodyPr>
          <a:lstStyle/>
          <a:p>
            <a:pPr algn="ctr"/>
            <a:r>
              <a:rPr lang="ja-JP" altLang="en-US" sz="2400" b="1"/>
              <a:t>サステナビリティレポート</a:t>
            </a:r>
            <a:r>
              <a:rPr lang="en-US" altLang="ja-JP" sz="2400" b="1" dirty="0"/>
              <a:t>/</a:t>
            </a:r>
            <a:r>
              <a:rPr lang="en" altLang="ja-JP" sz="2400" b="1" dirty="0"/>
              <a:t>ESG</a:t>
            </a:r>
            <a:r>
              <a:rPr lang="ja-JP" altLang="en-US" sz="2400" b="1"/>
              <a:t>レポート</a:t>
            </a:r>
          </a:p>
        </p:txBody>
      </p:sp>
      <p:sp>
        <p:nvSpPr>
          <p:cNvPr id="9" name="テキスト ボックス 8">
            <a:extLst>
              <a:ext uri="{FF2B5EF4-FFF2-40B4-BE49-F238E27FC236}">
                <a16:creationId xmlns:a16="http://schemas.microsoft.com/office/drawing/2014/main" id="{861CC5AC-0720-288B-A251-A0CB7255060B}"/>
              </a:ext>
            </a:extLst>
          </p:cNvPr>
          <p:cNvSpPr txBox="1"/>
          <p:nvPr/>
        </p:nvSpPr>
        <p:spPr>
          <a:xfrm>
            <a:off x="612669" y="2585400"/>
            <a:ext cx="9293860" cy="3645244"/>
          </a:xfrm>
          <a:prstGeom prst="rect">
            <a:avLst/>
          </a:prstGeom>
          <a:solidFill>
            <a:schemeClr val="accent5">
              <a:alpha val="80000"/>
            </a:schemeClr>
          </a:solidFill>
        </p:spPr>
        <p:txBody>
          <a:bodyPr wrap="square" lIns="90000" anchor="ctr">
            <a:normAutofit/>
          </a:bodyPr>
          <a:lstStyle/>
          <a:p>
            <a:pPr algn="ctr"/>
            <a:r>
              <a:rPr lang="ja-JP" altLang="en-US" sz="2400" b="1"/>
              <a:t>気候変動対策（</a:t>
            </a:r>
            <a:r>
              <a:rPr lang="en" altLang="ja-JP" sz="2400" b="1" dirty="0"/>
              <a:t>CO2</a:t>
            </a:r>
            <a:r>
              <a:rPr lang="ja-JP" altLang="en-US" sz="2400" b="1"/>
              <a:t>排出量削減目標と実績）、資源効率化、廃棄物削減、水資源管理、生物多様性保全など。</a:t>
            </a:r>
          </a:p>
        </p:txBody>
      </p:sp>
      <p:sp>
        <p:nvSpPr>
          <p:cNvPr id="19" name="テキスト ボックス 18">
            <a:extLst>
              <a:ext uri="{FF2B5EF4-FFF2-40B4-BE49-F238E27FC236}">
                <a16:creationId xmlns:a16="http://schemas.microsoft.com/office/drawing/2014/main" id="{2F03169E-7C85-631B-D79F-D47ACEBEC55D}"/>
              </a:ext>
            </a:extLst>
          </p:cNvPr>
          <p:cNvSpPr txBox="1"/>
          <p:nvPr/>
        </p:nvSpPr>
        <p:spPr>
          <a:xfrm>
            <a:off x="8434873" y="-2242139"/>
            <a:ext cx="2256940" cy="539999"/>
          </a:xfrm>
          <a:prstGeom prst="rect">
            <a:avLst/>
          </a:prstGeom>
          <a:solidFill>
            <a:schemeClr val="accent5"/>
          </a:solidFill>
        </p:spPr>
        <p:txBody>
          <a:bodyPr wrap="square" lIns="90000" anchor="ctr">
            <a:normAutofit/>
          </a:bodyPr>
          <a:lstStyle/>
          <a:p>
            <a:pPr algn="ctr"/>
            <a:r>
              <a:rPr lang="en-US" altLang="ja-JP" sz="2400" b="1" dirty="0"/>
              <a:t>HP</a:t>
            </a:r>
            <a:endParaRPr lang="ja-JP" altLang="en-US" sz="2400" b="1"/>
          </a:p>
        </p:txBody>
      </p:sp>
    </p:spTree>
    <p:extLst>
      <p:ext uri="{BB962C8B-B14F-4D97-AF65-F5344CB8AC3E}">
        <p14:creationId xmlns:p14="http://schemas.microsoft.com/office/powerpoint/2010/main" val="6727312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C0AD0DA-FB0E-8C17-25EA-D72A078F9DF4}"/>
              </a:ext>
            </a:extLst>
          </p:cNvPr>
          <p:cNvSpPr>
            <a:spLocks noGrp="1"/>
          </p:cNvSpPr>
          <p:nvPr>
            <p:ph type="sldNum" sz="quarter" idx="4294967295"/>
          </p:nvPr>
        </p:nvSpPr>
        <p:spPr>
          <a:xfrm>
            <a:off x="10175706" y="108000"/>
            <a:ext cx="516107" cy="134928"/>
          </a:xfrm>
        </p:spPr>
        <p:txBody>
          <a:bodyPr/>
          <a:lstStyle/>
          <a:p>
            <a:fld id="{1A11C7B3-75AF-A849-AFD3-EAEBF2CB3BD9}" type="slidenum">
              <a:rPr lang="en-US" altLang="ja-JP"/>
              <a:t>34</a:t>
            </a:fld>
            <a:endParaRPr kumimoji="1" lang="ja-JP" altLang="en-US"/>
          </a:p>
        </p:txBody>
      </p:sp>
      <p:sp>
        <p:nvSpPr>
          <p:cNvPr id="4" name="タイトル 3">
            <a:extLst>
              <a:ext uri="{FF2B5EF4-FFF2-40B4-BE49-F238E27FC236}">
                <a16:creationId xmlns:a16="http://schemas.microsoft.com/office/drawing/2014/main" id="{DDB043B0-16EC-B1E7-99F4-7065965B3940}"/>
              </a:ext>
            </a:extLst>
          </p:cNvPr>
          <p:cNvSpPr>
            <a:spLocks noGrp="1"/>
          </p:cNvSpPr>
          <p:nvPr>
            <p:ph type="title"/>
          </p:nvPr>
        </p:nvSpPr>
        <p:spPr/>
        <p:txBody>
          <a:bodyPr/>
          <a:lstStyle/>
          <a:p>
            <a:r>
              <a:rPr lang="ja-JP" altLang="en-US"/>
              <a:t>社会（</a:t>
            </a:r>
            <a:r>
              <a:rPr lang="en" altLang="ja-JP" dirty="0"/>
              <a:t>Social</a:t>
            </a:r>
            <a:r>
              <a:rPr lang="ja-JP" altLang="en"/>
              <a:t>）</a:t>
            </a:r>
            <a:r>
              <a:rPr lang="ja-JP" altLang="en-US"/>
              <a:t>への取り組み（人材）</a:t>
            </a:r>
            <a:endParaRPr kumimoji="1" lang="ja-JP" altLang="en-US"/>
          </a:p>
        </p:txBody>
      </p:sp>
      <p:sp>
        <p:nvSpPr>
          <p:cNvPr id="8" name="コンテンツ プレースホルダー 7">
            <a:extLst>
              <a:ext uri="{FF2B5EF4-FFF2-40B4-BE49-F238E27FC236}">
                <a16:creationId xmlns:a16="http://schemas.microsoft.com/office/drawing/2014/main" id="{186469D9-89B9-87A3-4EB8-5E8D6FD20AF5}"/>
              </a:ext>
            </a:extLst>
          </p:cNvPr>
          <p:cNvSpPr>
            <a:spLocks noGrp="1"/>
          </p:cNvSpPr>
          <p:nvPr>
            <p:ph sz="quarter" idx="15"/>
          </p:nvPr>
        </p:nvSpPr>
        <p:spPr/>
        <p:txBody>
          <a:bodyPr/>
          <a:lstStyle/>
          <a:p>
            <a:r>
              <a:rPr lang="ja-JP" altLang="en-US"/>
              <a:t>当社は、持続可能な社会の実現を経営の最重要課題の一つと位置づけ、事業活動全体を通じて環境負荷の低減と環境価値の創造に取り組んでいます。地球規模での気候変動、資源枯渇、生物多様性損失といった課題に対し、長期的な視点に立った明確な環境戦略を策定し、その実行を強力に推進しています。この戦略は、当社のマテリアリティと深く連携し、持続的な企業価値向上と社会貢献の両立を目指すものです。</a:t>
            </a:r>
          </a:p>
          <a:p>
            <a:endParaRPr lang="ja-JP" altLang="en-US"/>
          </a:p>
          <a:p>
            <a:endParaRPr lang="ja-JP" altLang="en-US"/>
          </a:p>
        </p:txBody>
      </p:sp>
      <p:sp>
        <p:nvSpPr>
          <p:cNvPr id="9" name="テキスト ボックス 8">
            <a:extLst>
              <a:ext uri="{FF2B5EF4-FFF2-40B4-BE49-F238E27FC236}">
                <a16:creationId xmlns:a16="http://schemas.microsoft.com/office/drawing/2014/main" id="{3FDA4C2D-51FE-E739-BDD4-9AA8F62F6117}"/>
              </a:ext>
            </a:extLst>
          </p:cNvPr>
          <p:cNvSpPr txBox="1"/>
          <p:nvPr/>
        </p:nvSpPr>
        <p:spPr>
          <a:xfrm>
            <a:off x="8434873" y="-834805"/>
            <a:ext cx="2256940" cy="539999"/>
          </a:xfrm>
          <a:prstGeom prst="rect">
            <a:avLst/>
          </a:prstGeom>
          <a:solidFill>
            <a:schemeClr val="accent3"/>
          </a:solidFill>
        </p:spPr>
        <p:txBody>
          <a:bodyPr wrap="square" lIns="90000" anchor="ctr">
            <a:normAutofit fontScale="92500"/>
          </a:bodyPr>
          <a:lstStyle/>
          <a:p>
            <a:pPr algn="ctr"/>
            <a:r>
              <a:rPr lang="ja-JP" altLang="en-US" sz="2400" b="1"/>
              <a:t>有価証券報告書</a:t>
            </a:r>
          </a:p>
        </p:txBody>
      </p:sp>
      <p:sp>
        <p:nvSpPr>
          <p:cNvPr id="10" name="テキスト ボックス 9">
            <a:extLst>
              <a:ext uri="{FF2B5EF4-FFF2-40B4-BE49-F238E27FC236}">
                <a16:creationId xmlns:a16="http://schemas.microsoft.com/office/drawing/2014/main" id="{2055F9E9-629D-1EF5-4E0D-836259E804A0}"/>
              </a:ext>
            </a:extLst>
          </p:cNvPr>
          <p:cNvSpPr txBox="1"/>
          <p:nvPr/>
        </p:nvSpPr>
        <p:spPr>
          <a:xfrm>
            <a:off x="8434873" y="-1525748"/>
            <a:ext cx="2256940" cy="539999"/>
          </a:xfrm>
          <a:prstGeom prst="rect">
            <a:avLst/>
          </a:prstGeom>
          <a:solidFill>
            <a:schemeClr val="accent3"/>
          </a:solidFill>
        </p:spPr>
        <p:txBody>
          <a:bodyPr wrap="square" lIns="90000" anchor="ctr">
            <a:normAutofit fontScale="70000" lnSpcReduction="20000"/>
          </a:bodyPr>
          <a:lstStyle/>
          <a:p>
            <a:pPr algn="ctr"/>
            <a:r>
              <a:rPr lang="ja-JP" altLang="en-US" sz="2400" b="1"/>
              <a:t>サステナビリティレポート</a:t>
            </a:r>
            <a:r>
              <a:rPr lang="en-US" altLang="ja-JP" sz="2400" b="1" dirty="0"/>
              <a:t>/</a:t>
            </a:r>
            <a:r>
              <a:rPr lang="en" altLang="ja-JP" sz="2400" b="1" dirty="0"/>
              <a:t>ESG</a:t>
            </a:r>
            <a:r>
              <a:rPr lang="ja-JP" altLang="en-US" sz="2400" b="1"/>
              <a:t>レポート</a:t>
            </a:r>
          </a:p>
        </p:txBody>
      </p:sp>
      <p:sp>
        <p:nvSpPr>
          <p:cNvPr id="11" name="テキスト ボックス 10">
            <a:extLst>
              <a:ext uri="{FF2B5EF4-FFF2-40B4-BE49-F238E27FC236}">
                <a16:creationId xmlns:a16="http://schemas.microsoft.com/office/drawing/2014/main" id="{89989860-FCA9-5062-AFC9-2BC0D1100ABE}"/>
              </a:ext>
            </a:extLst>
          </p:cNvPr>
          <p:cNvSpPr txBox="1"/>
          <p:nvPr/>
        </p:nvSpPr>
        <p:spPr>
          <a:xfrm>
            <a:off x="8434873" y="-2242139"/>
            <a:ext cx="2256940" cy="539999"/>
          </a:xfrm>
          <a:prstGeom prst="rect">
            <a:avLst/>
          </a:prstGeom>
          <a:solidFill>
            <a:schemeClr val="accent5"/>
          </a:solidFill>
        </p:spPr>
        <p:txBody>
          <a:bodyPr wrap="square" lIns="90000" anchor="ctr">
            <a:normAutofit/>
          </a:bodyPr>
          <a:lstStyle/>
          <a:p>
            <a:pPr algn="ctr"/>
            <a:r>
              <a:rPr lang="en-US" altLang="ja-JP" sz="2400" b="1" dirty="0"/>
              <a:t>HP</a:t>
            </a:r>
            <a:endParaRPr lang="ja-JP" altLang="en-US" sz="2400" b="1"/>
          </a:p>
        </p:txBody>
      </p:sp>
      <p:sp>
        <p:nvSpPr>
          <p:cNvPr id="22" name="テキスト ボックス 21">
            <a:extLst>
              <a:ext uri="{FF2B5EF4-FFF2-40B4-BE49-F238E27FC236}">
                <a16:creationId xmlns:a16="http://schemas.microsoft.com/office/drawing/2014/main" id="{399B9E73-0009-98F2-B42E-798828AB3E63}"/>
              </a:ext>
            </a:extLst>
          </p:cNvPr>
          <p:cNvSpPr txBox="1"/>
          <p:nvPr/>
        </p:nvSpPr>
        <p:spPr>
          <a:xfrm>
            <a:off x="612669" y="2585400"/>
            <a:ext cx="9293860" cy="3645244"/>
          </a:xfrm>
          <a:prstGeom prst="rect">
            <a:avLst/>
          </a:prstGeom>
          <a:solidFill>
            <a:schemeClr val="accent5">
              <a:alpha val="80000"/>
            </a:schemeClr>
          </a:solidFill>
        </p:spPr>
        <p:txBody>
          <a:bodyPr wrap="square" lIns="90000" anchor="ctr">
            <a:normAutofit/>
          </a:bodyPr>
          <a:lstStyle/>
          <a:p>
            <a:pPr algn="ctr"/>
            <a:r>
              <a:rPr lang="ja-JP" altLang="en-US" sz="2400" b="1"/>
              <a:t>人材戦略、多様性・受容性（</a:t>
            </a:r>
            <a:r>
              <a:rPr lang="en" altLang="ja-JP" sz="2400" b="1" dirty="0"/>
              <a:t>D&amp;I</a:t>
            </a:r>
            <a:r>
              <a:rPr lang="ja-JP" altLang="en" sz="2400" b="1"/>
              <a:t>）、</a:t>
            </a:r>
            <a:r>
              <a:rPr lang="ja-JP" altLang="en-US" sz="2400" b="1"/>
              <a:t>人権、労働安全、人材育成、健康経営、労働安全衛生。</a:t>
            </a:r>
          </a:p>
        </p:txBody>
      </p:sp>
    </p:spTree>
    <p:extLst>
      <p:ext uri="{BB962C8B-B14F-4D97-AF65-F5344CB8AC3E}">
        <p14:creationId xmlns:p14="http://schemas.microsoft.com/office/powerpoint/2010/main" val="2521501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661E82F-C1C2-2844-F2DB-9AF658FBB034}"/>
              </a:ext>
            </a:extLst>
          </p:cNvPr>
          <p:cNvSpPr>
            <a:spLocks noGrp="1"/>
          </p:cNvSpPr>
          <p:nvPr>
            <p:ph type="sldNum" sz="quarter" idx="4294967295"/>
          </p:nvPr>
        </p:nvSpPr>
        <p:spPr>
          <a:xfrm>
            <a:off x="10175706" y="108000"/>
            <a:ext cx="516107" cy="134928"/>
          </a:xfrm>
        </p:spPr>
        <p:txBody>
          <a:bodyPr/>
          <a:lstStyle/>
          <a:p>
            <a:fld id="{1A11C7B3-75AF-A849-AFD3-EAEBF2CB3BD9}" type="slidenum">
              <a:rPr lang="en-US" altLang="ja-JP"/>
              <a:t>35</a:t>
            </a:fld>
            <a:endParaRPr kumimoji="1" lang="ja-JP" altLang="en-US"/>
          </a:p>
        </p:txBody>
      </p:sp>
      <p:sp>
        <p:nvSpPr>
          <p:cNvPr id="4" name="タイトル 3">
            <a:extLst>
              <a:ext uri="{FF2B5EF4-FFF2-40B4-BE49-F238E27FC236}">
                <a16:creationId xmlns:a16="http://schemas.microsoft.com/office/drawing/2014/main" id="{2AF7798A-D847-152C-E1DB-F647E10FFDAD}"/>
              </a:ext>
            </a:extLst>
          </p:cNvPr>
          <p:cNvSpPr>
            <a:spLocks noGrp="1"/>
          </p:cNvSpPr>
          <p:nvPr>
            <p:ph type="title"/>
          </p:nvPr>
        </p:nvSpPr>
        <p:spPr/>
        <p:txBody>
          <a:bodyPr/>
          <a:lstStyle/>
          <a:p>
            <a:r>
              <a:rPr lang="ja-JP" altLang="en-US"/>
              <a:t>社会（</a:t>
            </a:r>
            <a:r>
              <a:rPr lang="en" altLang="ja-JP" dirty="0"/>
              <a:t>Social</a:t>
            </a:r>
            <a:r>
              <a:rPr lang="ja-JP" altLang="en"/>
              <a:t>）</a:t>
            </a:r>
            <a:r>
              <a:rPr lang="ja-JP" altLang="en-US"/>
              <a:t>への取り組み（サプライチェーン・顧客・地域）</a:t>
            </a:r>
            <a:endParaRPr kumimoji="1" lang="ja-JP" altLang="en-US"/>
          </a:p>
        </p:txBody>
      </p:sp>
      <p:sp>
        <p:nvSpPr>
          <p:cNvPr id="3" name="テキスト ボックス 2">
            <a:extLst>
              <a:ext uri="{FF2B5EF4-FFF2-40B4-BE49-F238E27FC236}">
                <a16:creationId xmlns:a16="http://schemas.microsoft.com/office/drawing/2014/main" id="{32011FC7-E4B5-C76F-C81C-D4CC2D6963FF}"/>
              </a:ext>
            </a:extLst>
          </p:cNvPr>
          <p:cNvSpPr txBox="1"/>
          <p:nvPr/>
        </p:nvSpPr>
        <p:spPr>
          <a:xfrm>
            <a:off x="8434873" y="-834805"/>
            <a:ext cx="2256940" cy="539999"/>
          </a:xfrm>
          <a:prstGeom prst="rect">
            <a:avLst/>
          </a:prstGeom>
          <a:solidFill>
            <a:schemeClr val="accent3"/>
          </a:solidFill>
        </p:spPr>
        <p:txBody>
          <a:bodyPr wrap="square" lIns="90000" anchor="ctr">
            <a:normAutofit fontScale="92500"/>
          </a:bodyPr>
          <a:lstStyle/>
          <a:p>
            <a:pPr algn="ctr"/>
            <a:r>
              <a:rPr lang="ja-JP" altLang="en-US" sz="2400" b="1"/>
              <a:t>有価証券報告書</a:t>
            </a:r>
          </a:p>
        </p:txBody>
      </p:sp>
      <p:sp>
        <p:nvSpPr>
          <p:cNvPr id="5" name="テキスト ボックス 4">
            <a:extLst>
              <a:ext uri="{FF2B5EF4-FFF2-40B4-BE49-F238E27FC236}">
                <a16:creationId xmlns:a16="http://schemas.microsoft.com/office/drawing/2014/main" id="{B443B0CF-1397-46B5-A044-D73AD49BDFD9}"/>
              </a:ext>
            </a:extLst>
          </p:cNvPr>
          <p:cNvSpPr txBox="1"/>
          <p:nvPr/>
        </p:nvSpPr>
        <p:spPr>
          <a:xfrm>
            <a:off x="8434873" y="-1525748"/>
            <a:ext cx="2256940" cy="539999"/>
          </a:xfrm>
          <a:prstGeom prst="rect">
            <a:avLst/>
          </a:prstGeom>
          <a:solidFill>
            <a:schemeClr val="accent3"/>
          </a:solidFill>
        </p:spPr>
        <p:txBody>
          <a:bodyPr wrap="square" lIns="90000" anchor="ctr">
            <a:normAutofit fontScale="70000" lnSpcReduction="20000"/>
          </a:bodyPr>
          <a:lstStyle/>
          <a:p>
            <a:pPr algn="ctr"/>
            <a:r>
              <a:rPr lang="ja-JP" altLang="en-US" sz="2400" b="1"/>
              <a:t>サステナビリティレポート</a:t>
            </a:r>
            <a:r>
              <a:rPr lang="en-US" altLang="ja-JP" sz="2400" b="1" dirty="0"/>
              <a:t>/</a:t>
            </a:r>
            <a:r>
              <a:rPr lang="en" altLang="ja-JP" sz="2400" b="1" dirty="0"/>
              <a:t>ESG</a:t>
            </a:r>
            <a:r>
              <a:rPr lang="ja-JP" altLang="en-US" sz="2400" b="1"/>
              <a:t>レポート</a:t>
            </a:r>
          </a:p>
        </p:txBody>
      </p:sp>
      <p:sp>
        <p:nvSpPr>
          <p:cNvPr id="6" name="テキスト ボックス 5">
            <a:extLst>
              <a:ext uri="{FF2B5EF4-FFF2-40B4-BE49-F238E27FC236}">
                <a16:creationId xmlns:a16="http://schemas.microsoft.com/office/drawing/2014/main" id="{513F42E9-3BDF-F397-B167-9E39DCB608E7}"/>
              </a:ext>
            </a:extLst>
          </p:cNvPr>
          <p:cNvSpPr txBox="1"/>
          <p:nvPr/>
        </p:nvSpPr>
        <p:spPr>
          <a:xfrm>
            <a:off x="8434873" y="-2242139"/>
            <a:ext cx="2256940" cy="539999"/>
          </a:xfrm>
          <a:prstGeom prst="rect">
            <a:avLst/>
          </a:prstGeom>
          <a:solidFill>
            <a:schemeClr val="accent5"/>
          </a:solidFill>
        </p:spPr>
        <p:txBody>
          <a:bodyPr wrap="square" lIns="90000" anchor="ctr">
            <a:normAutofit/>
          </a:bodyPr>
          <a:lstStyle/>
          <a:p>
            <a:pPr algn="ctr"/>
            <a:r>
              <a:rPr lang="en-US" altLang="ja-JP" sz="2400" b="1" dirty="0"/>
              <a:t>HP</a:t>
            </a:r>
            <a:endParaRPr lang="ja-JP" altLang="en-US" sz="2400" b="1"/>
          </a:p>
        </p:txBody>
      </p:sp>
      <p:sp>
        <p:nvSpPr>
          <p:cNvPr id="7" name="コンテンツ プレースホルダー 7">
            <a:extLst>
              <a:ext uri="{FF2B5EF4-FFF2-40B4-BE49-F238E27FC236}">
                <a16:creationId xmlns:a16="http://schemas.microsoft.com/office/drawing/2014/main" id="{8423782C-0315-1860-3392-498B4752AFF6}"/>
              </a:ext>
            </a:extLst>
          </p:cNvPr>
          <p:cNvSpPr>
            <a:spLocks noGrp="1"/>
          </p:cNvSpPr>
          <p:nvPr>
            <p:ph sz="quarter" idx="15"/>
          </p:nvPr>
        </p:nvSpPr>
        <p:spPr>
          <a:xfrm>
            <a:off x="520700" y="1439863"/>
            <a:ext cx="9650413" cy="596900"/>
          </a:xfrm>
        </p:spPr>
        <p:txBody>
          <a:bodyPr/>
          <a:lstStyle/>
          <a:p>
            <a:r>
              <a:rPr lang="ja-JP" altLang="en-US"/>
              <a:t>当社は、持続可能な社会の実現を経営の最重要課題の一つと位置づけ、事業活動全体を通じて環境負荷の低減と環境価値の創造に取り組んでいます。地球規模での気候変動、資源枯渇、生物多様性損失といった課題に対し、長期的な視点に立った明確な環境戦略を策定し、その実行を強力に推進しています。この戦略は、当社のマテリアリティと深く連携し、持続的な企業価値向上と社会貢献の両立を目指すものです。</a:t>
            </a:r>
          </a:p>
          <a:p>
            <a:endParaRPr lang="ja-JP" altLang="en-US"/>
          </a:p>
          <a:p>
            <a:endParaRPr lang="ja-JP" altLang="en-US"/>
          </a:p>
        </p:txBody>
      </p:sp>
      <p:sp>
        <p:nvSpPr>
          <p:cNvPr id="8" name="テキスト ボックス 7">
            <a:extLst>
              <a:ext uri="{FF2B5EF4-FFF2-40B4-BE49-F238E27FC236}">
                <a16:creationId xmlns:a16="http://schemas.microsoft.com/office/drawing/2014/main" id="{FE8DBBD6-FDFC-88C3-061B-F73820BEAD4B}"/>
              </a:ext>
            </a:extLst>
          </p:cNvPr>
          <p:cNvSpPr txBox="1"/>
          <p:nvPr/>
        </p:nvSpPr>
        <p:spPr>
          <a:xfrm>
            <a:off x="612669" y="2585400"/>
            <a:ext cx="9293860" cy="3645244"/>
          </a:xfrm>
          <a:prstGeom prst="rect">
            <a:avLst/>
          </a:prstGeom>
          <a:solidFill>
            <a:schemeClr val="accent5">
              <a:alpha val="80000"/>
            </a:schemeClr>
          </a:solidFill>
        </p:spPr>
        <p:txBody>
          <a:bodyPr wrap="square" lIns="90000" anchor="ctr">
            <a:normAutofit/>
          </a:bodyPr>
          <a:lstStyle/>
          <a:p>
            <a:pPr algn="ctr"/>
            <a:r>
              <a:rPr lang="ja-JP" altLang="en-US" sz="2400" b="1"/>
              <a:t>責任あるサプライチェーンマネジメント、顧客満足度向上への取り組み、地域社会貢献活動、地域との共生など。</a:t>
            </a:r>
          </a:p>
        </p:txBody>
      </p:sp>
    </p:spTree>
    <p:extLst>
      <p:ext uri="{BB962C8B-B14F-4D97-AF65-F5344CB8AC3E}">
        <p14:creationId xmlns:p14="http://schemas.microsoft.com/office/powerpoint/2010/main" val="9788870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17C1A-80D4-273C-C153-BBFCDCA5AB1E}"/>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6CD4E1A-7E3B-C244-CB4B-FE61A8BF93AB}"/>
              </a:ext>
            </a:extLst>
          </p:cNvPr>
          <p:cNvSpPr>
            <a:spLocks noGrp="1"/>
          </p:cNvSpPr>
          <p:nvPr>
            <p:ph type="sldNum" sz="quarter" idx="4294967295"/>
          </p:nvPr>
        </p:nvSpPr>
        <p:spPr>
          <a:xfrm>
            <a:off x="10175706" y="108000"/>
            <a:ext cx="516107" cy="134928"/>
          </a:xfrm>
        </p:spPr>
        <p:txBody>
          <a:bodyPr/>
          <a:lstStyle/>
          <a:p>
            <a:fld id="{1A11C7B3-75AF-A849-AFD3-EAEBF2CB3BD9}" type="slidenum">
              <a:rPr lang="en-US" altLang="ja-JP"/>
              <a:t>36</a:t>
            </a:fld>
            <a:endParaRPr kumimoji="1" lang="ja-JP" altLang="en-US"/>
          </a:p>
        </p:txBody>
      </p:sp>
      <p:sp>
        <p:nvSpPr>
          <p:cNvPr id="4" name="タイトル 3">
            <a:extLst>
              <a:ext uri="{FF2B5EF4-FFF2-40B4-BE49-F238E27FC236}">
                <a16:creationId xmlns:a16="http://schemas.microsoft.com/office/drawing/2014/main" id="{8815DFE1-2A39-796D-FDFA-CF4F0B3B9392}"/>
              </a:ext>
            </a:extLst>
          </p:cNvPr>
          <p:cNvSpPr>
            <a:spLocks noGrp="1"/>
          </p:cNvSpPr>
          <p:nvPr>
            <p:ph type="title"/>
          </p:nvPr>
        </p:nvSpPr>
        <p:spPr>
          <a:xfrm>
            <a:off x="520700" y="648000"/>
            <a:ext cx="9647274" cy="539999"/>
          </a:xfrm>
        </p:spPr>
        <p:txBody>
          <a:bodyPr/>
          <a:lstStyle/>
          <a:p>
            <a:r>
              <a:rPr lang="ja-JP" altLang="en-US"/>
              <a:t>ガバナンス</a:t>
            </a:r>
            <a:endParaRPr kumimoji="1" lang="ja-JP" altLang="en-US"/>
          </a:p>
        </p:txBody>
      </p:sp>
      <p:pic>
        <p:nvPicPr>
          <p:cNvPr id="6" name="図 5" descr="グラフィカル ユーザー インターフェイス, アプリケーション&#10;&#10;AI 生成コンテンツは誤りを含む可能性があります。">
            <a:extLst>
              <a:ext uri="{FF2B5EF4-FFF2-40B4-BE49-F238E27FC236}">
                <a16:creationId xmlns:a16="http://schemas.microsoft.com/office/drawing/2014/main" id="{2B1640D6-9AC2-294A-A302-6BDE76B200B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211142" y="-769144"/>
            <a:ext cx="10373709" cy="7341393"/>
          </a:xfrm>
          <a:prstGeom prst="rect">
            <a:avLst/>
          </a:prstGeom>
        </p:spPr>
      </p:pic>
      <p:sp>
        <p:nvSpPr>
          <p:cNvPr id="7" name="コンテンツ プレースホルダー 6">
            <a:extLst>
              <a:ext uri="{FF2B5EF4-FFF2-40B4-BE49-F238E27FC236}">
                <a16:creationId xmlns:a16="http://schemas.microsoft.com/office/drawing/2014/main" id="{E369737D-2E97-61E2-B0F7-D44C967E9594}"/>
              </a:ext>
            </a:extLst>
          </p:cNvPr>
          <p:cNvSpPr>
            <a:spLocks noGrp="1"/>
          </p:cNvSpPr>
          <p:nvPr>
            <p:ph sz="quarter" idx="15"/>
          </p:nvPr>
        </p:nvSpPr>
        <p:spPr/>
        <p:txBody>
          <a:bodyPr/>
          <a:lstStyle/>
          <a:p>
            <a:r>
              <a:rPr lang="ja-JP" altLang="en-US"/>
              <a:t>当社は、持続可能な社会の実現を経営の最重要課題の一つと位置づけ、事業活動全体を通じて環境負荷の低減と環境価値の創造に取り組んでいます。地球規模での気候変動、資源枯渇、生物多様性損失といった課題に対し、長期的な視点に立った明確な環境戦略を策定し、その実行を強力に推進しています。この戦略は、当社のマテリアリティと深く連携し、持続的な企業価値向上と社会貢献の両立を目指すものです。</a:t>
            </a:r>
          </a:p>
          <a:p>
            <a:endParaRPr lang="ja-JP" altLang="en-US"/>
          </a:p>
          <a:p>
            <a:endParaRPr lang="ja-JP" altLang="en-US"/>
          </a:p>
          <a:p>
            <a:endParaRPr lang="ja-JP" altLang="en-US"/>
          </a:p>
        </p:txBody>
      </p:sp>
      <p:sp>
        <p:nvSpPr>
          <p:cNvPr id="8" name="テキスト ボックス 7">
            <a:extLst>
              <a:ext uri="{FF2B5EF4-FFF2-40B4-BE49-F238E27FC236}">
                <a16:creationId xmlns:a16="http://schemas.microsoft.com/office/drawing/2014/main" id="{588722DA-5041-7DEC-838B-68B0B142EE66}"/>
              </a:ext>
            </a:extLst>
          </p:cNvPr>
          <p:cNvSpPr txBox="1"/>
          <p:nvPr/>
        </p:nvSpPr>
        <p:spPr>
          <a:xfrm>
            <a:off x="8434873" y="-834805"/>
            <a:ext cx="2256940" cy="539999"/>
          </a:xfrm>
          <a:prstGeom prst="rect">
            <a:avLst/>
          </a:prstGeom>
          <a:solidFill>
            <a:schemeClr val="accent3"/>
          </a:solidFill>
        </p:spPr>
        <p:txBody>
          <a:bodyPr wrap="square" lIns="90000" anchor="ctr">
            <a:normAutofit fontScale="92500"/>
          </a:bodyPr>
          <a:lstStyle/>
          <a:p>
            <a:pPr algn="ctr"/>
            <a:r>
              <a:rPr lang="ja-JP" altLang="en-US" sz="2400" b="1"/>
              <a:t>有価証券報告書</a:t>
            </a:r>
          </a:p>
        </p:txBody>
      </p:sp>
      <p:sp>
        <p:nvSpPr>
          <p:cNvPr id="9" name="テキスト ボックス 8">
            <a:extLst>
              <a:ext uri="{FF2B5EF4-FFF2-40B4-BE49-F238E27FC236}">
                <a16:creationId xmlns:a16="http://schemas.microsoft.com/office/drawing/2014/main" id="{0B8DF073-EEE5-B4A9-B52B-B8C6042BBAD3}"/>
              </a:ext>
            </a:extLst>
          </p:cNvPr>
          <p:cNvSpPr txBox="1"/>
          <p:nvPr/>
        </p:nvSpPr>
        <p:spPr>
          <a:xfrm>
            <a:off x="8434873" y="-1525748"/>
            <a:ext cx="2256940" cy="539999"/>
          </a:xfrm>
          <a:prstGeom prst="rect">
            <a:avLst/>
          </a:prstGeom>
          <a:solidFill>
            <a:schemeClr val="accent3"/>
          </a:solidFill>
        </p:spPr>
        <p:txBody>
          <a:bodyPr wrap="square" lIns="90000" anchor="ctr">
            <a:normAutofit fontScale="70000" lnSpcReduction="20000"/>
          </a:bodyPr>
          <a:lstStyle/>
          <a:p>
            <a:pPr algn="ctr"/>
            <a:r>
              <a:rPr lang="ja-JP" altLang="en-US" sz="2400" b="1"/>
              <a:t>株主総会招集ご通知</a:t>
            </a:r>
          </a:p>
        </p:txBody>
      </p:sp>
      <p:sp>
        <p:nvSpPr>
          <p:cNvPr id="11" name="テキスト ボックス 10">
            <a:extLst>
              <a:ext uri="{FF2B5EF4-FFF2-40B4-BE49-F238E27FC236}">
                <a16:creationId xmlns:a16="http://schemas.microsoft.com/office/drawing/2014/main" id="{4CCB96E2-246F-F165-2A82-F1A7AC9F5C9F}"/>
              </a:ext>
            </a:extLst>
          </p:cNvPr>
          <p:cNvSpPr txBox="1"/>
          <p:nvPr/>
        </p:nvSpPr>
        <p:spPr>
          <a:xfrm>
            <a:off x="8434873" y="-2242139"/>
            <a:ext cx="2256940" cy="539999"/>
          </a:xfrm>
          <a:prstGeom prst="rect">
            <a:avLst/>
          </a:prstGeom>
          <a:solidFill>
            <a:schemeClr val="accent5"/>
          </a:solidFill>
        </p:spPr>
        <p:txBody>
          <a:bodyPr wrap="square" lIns="90000" anchor="ctr">
            <a:normAutofit/>
          </a:bodyPr>
          <a:lstStyle/>
          <a:p>
            <a:pPr algn="ctr"/>
            <a:r>
              <a:rPr lang="en-US" altLang="ja-JP" sz="2400" b="1" dirty="0"/>
              <a:t>HP</a:t>
            </a:r>
            <a:endParaRPr lang="ja-JP" altLang="en-US" sz="2400" b="1"/>
          </a:p>
        </p:txBody>
      </p:sp>
      <p:sp>
        <p:nvSpPr>
          <p:cNvPr id="16" name="テキスト ボックス 15">
            <a:extLst>
              <a:ext uri="{FF2B5EF4-FFF2-40B4-BE49-F238E27FC236}">
                <a16:creationId xmlns:a16="http://schemas.microsoft.com/office/drawing/2014/main" id="{7F706B96-EEDD-541E-BF6F-6138323682F0}"/>
              </a:ext>
            </a:extLst>
          </p:cNvPr>
          <p:cNvSpPr txBox="1"/>
          <p:nvPr/>
        </p:nvSpPr>
        <p:spPr>
          <a:xfrm>
            <a:off x="612669" y="2585400"/>
            <a:ext cx="9293860" cy="3645244"/>
          </a:xfrm>
          <a:prstGeom prst="rect">
            <a:avLst/>
          </a:prstGeom>
          <a:solidFill>
            <a:schemeClr val="accent5">
              <a:alpha val="80000"/>
            </a:schemeClr>
          </a:solidFill>
        </p:spPr>
        <p:txBody>
          <a:bodyPr wrap="square" lIns="90000" anchor="ctr">
            <a:normAutofit/>
          </a:bodyPr>
          <a:lstStyle/>
          <a:p>
            <a:pPr algn="ctr"/>
            <a:r>
              <a:rPr lang="ja-JP" altLang="en-US" sz="2400" b="1"/>
              <a:t>ガバナンス体制図、取締役会・監査役会の構成と役割。</a:t>
            </a:r>
          </a:p>
        </p:txBody>
      </p:sp>
    </p:spTree>
    <p:extLst>
      <p:ext uri="{BB962C8B-B14F-4D97-AF65-F5344CB8AC3E}">
        <p14:creationId xmlns:p14="http://schemas.microsoft.com/office/powerpoint/2010/main" val="7501001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7115A-24C5-82C8-0111-B2AD7DC203EF}"/>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E75F56F-256B-94B8-ABCC-F6939189197A}"/>
              </a:ext>
            </a:extLst>
          </p:cNvPr>
          <p:cNvSpPr>
            <a:spLocks noGrp="1"/>
          </p:cNvSpPr>
          <p:nvPr>
            <p:ph type="sldNum" sz="quarter" idx="4294967295"/>
          </p:nvPr>
        </p:nvSpPr>
        <p:spPr>
          <a:xfrm>
            <a:off x="10175706" y="108000"/>
            <a:ext cx="516107" cy="134928"/>
          </a:xfrm>
        </p:spPr>
        <p:txBody>
          <a:bodyPr/>
          <a:lstStyle/>
          <a:p>
            <a:fld id="{1A11C7B3-75AF-A849-AFD3-EAEBF2CB3BD9}" type="slidenum">
              <a:rPr lang="en-US" altLang="ja-JP"/>
              <a:t>37</a:t>
            </a:fld>
            <a:endParaRPr kumimoji="1" lang="ja-JP" altLang="en-US"/>
          </a:p>
        </p:txBody>
      </p:sp>
      <p:sp>
        <p:nvSpPr>
          <p:cNvPr id="4" name="タイトル 3">
            <a:extLst>
              <a:ext uri="{FF2B5EF4-FFF2-40B4-BE49-F238E27FC236}">
                <a16:creationId xmlns:a16="http://schemas.microsoft.com/office/drawing/2014/main" id="{0DFDECC1-36F5-64F2-E0A9-E0DDF2DCCB28}"/>
              </a:ext>
            </a:extLst>
          </p:cNvPr>
          <p:cNvSpPr>
            <a:spLocks noGrp="1"/>
          </p:cNvSpPr>
          <p:nvPr>
            <p:ph type="title"/>
          </p:nvPr>
        </p:nvSpPr>
        <p:spPr/>
        <p:txBody>
          <a:bodyPr/>
          <a:lstStyle/>
          <a:p>
            <a:r>
              <a:rPr lang="ja-JP" altLang="en-US"/>
              <a:t>役員紹介（写真・略歴）</a:t>
            </a:r>
            <a:endParaRPr kumimoji="1" lang="ja-JP" altLang="en-US"/>
          </a:p>
        </p:txBody>
      </p:sp>
      <p:grpSp>
        <p:nvGrpSpPr>
          <p:cNvPr id="44" name="グループ化 43">
            <a:extLst>
              <a:ext uri="{FF2B5EF4-FFF2-40B4-BE49-F238E27FC236}">
                <a16:creationId xmlns:a16="http://schemas.microsoft.com/office/drawing/2014/main" id="{CB9C7F7D-36D7-FFA2-AC4E-848130E4BEAD}"/>
              </a:ext>
            </a:extLst>
          </p:cNvPr>
          <p:cNvGrpSpPr/>
          <p:nvPr/>
        </p:nvGrpSpPr>
        <p:grpSpPr>
          <a:xfrm>
            <a:off x="520700" y="1439863"/>
            <a:ext cx="1367443" cy="1413634"/>
            <a:chOff x="1888140" y="1439863"/>
            <a:chExt cx="1367443" cy="1413634"/>
          </a:xfrm>
        </p:grpSpPr>
        <p:graphicFrame>
          <p:nvGraphicFramePr>
            <p:cNvPr id="45" name="コンテンツ プレースホルダー 11">
              <a:extLst>
                <a:ext uri="{FF2B5EF4-FFF2-40B4-BE49-F238E27FC236}">
                  <a16:creationId xmlns:a16="http://schemas.microsoft.com/office/drawing/2014/main" id="{4D583489-C89A-1043-76AE-D689F41EA2A5}"/>
                </a:ext>
              </a:extLst>
            </p:cNvPr>
            <p:cNvGraphicFramePr>
              <a:graphicFrameLocks/>
            </p:cNvGraphicFramePr>
            <p:nvPr>
              <p:extLst>
                <p:ext uri="{D42A27DB-BD31-4B8C-83A1-F6EECF244321}">
                  <p14:modId xmlns:p14="http://schemas.microsoft.com/office/powerpoint/2010/main" val="2389869793"/>
                </p:ext>
              </p:extLst>
            </p:nvPr>
          </p:nvGraphicFramePr>
          <p:xfrm>
            <a:off x="1888141" y="2407577"/>
            <a:ext cx="1367442" cy="445920"/>
          </p:xfrm>
          <a:graphic>
            <a:graphicData uri="http://schemas.openxmlformats.org/drawingml/2006/table">
              <a:tbl>
                <a:tblPr firstRow="1" bandRow="1">
                  <a:tableStyleId>{5C22544A-7EE6-4342-B048-85BDC9FD1C3A}</a:tableStyleId>
                </a:tblPr>
                <a:tblGrid>
                  <a:gridCol w="1367442">
                    <a:extLst>
                      <a:ext uri="{9D8B030D-6E8A-4147-A177-3AD203B41FA5}">
                        <a16:colId xmlns:a16="http://schemas.microsoft.com/office/drawing/2014/main" val="2506997470"/>
                      </a:ext>
                    </a:extLst>
                  </a:gridCol>
                </a:tblGrid>
                <a:tr h="18000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ja-JP" altLang="en-US" sz="800" b="1" spc="50" dirty="0">
                            <a:solidFill>
                              <a:schemeClr val="tx2"/>
                            </a:solidFill>
                            <a:latin typeface="+mn-ea"/>
                            <a:cs typeface="Microsoft Sans Serif" panose="020B0604020202020204" pitchFamily="34" charset="0"/>
                          </a:rPr>
                          <a:t>役職名役職名役職名役</a:t>
                        </a:r>
                        <a:endParaRPr lang="en-US" altLang="ja-JP" sz="800" b="1" spc="50" dirty="0">
                          <a:solidFill>
                            <a:schemeClr val="tx2"/>
                          </a:solidFill>
                          <a:latin typeface="+mn-ea"/>
                          <a:cs typeface="Microsoft Sans Serif" panose="020B0604020202020204" pitchFamily="34" charset="0"/>
                        </a:endParaRPr>
                      </a:p>
                    </a:txBody>
                    <a:tcPr marL="0" marR="0" marT="7200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63899665"/>
                    </a:ext>
                  </a:extLst>
                </a:tr>
                <a:tr h="25200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ja-JP" altLang="en-US" sz="1100" b="1" spc="50" dirty="0">
                            <a:latin typeface="+mn-ea"/>
                            <a:cs typeface="Microsoft Sans Serif" panose="020B0604020202020204" pitchFamily="34" charset="0"/>
                          </a:rPr>
                          <a:t>氏名</a:t>
                        </a:r>
                        <a:r>
                          <a:rPr lang="en-US" altLang="ja-JP" sz="1100" b="1" spc="50" dirty="0">
                            <a:latin typeface="+mn-ea"/>
                            <a:cs typeface="Microsoft Sans Serif" panose="020B0604020202020204" pitchFamily="34" charset="0"/>
                          </a:rPr>
                          <a:t> </a:t>
                        </a:r>
                        <a:r>
                          <a:rPr lang="ja-JP" altLang="en-US" sz="1100" b="1" spc="50" dirty="0">
                            <a:latin typeface="+mn-ea"/>
                            <a:cs typeface="Microsoft Sans Serif" panose="020B0604020202020204" pitchFamily="34" charset="0"/>
                          </a:rPr>
                          <a:t>氏名名</a:t>
                        </a:r>
                        <a:endParaRPr lang="en-US" altLang="ja-JP" sz="1100" b="1" spc="50" dirty="0">
                          <a:latin typeface="+mn-ea"/>
                          <a:cs typeface="Microsoft Sans Serif" panose="020B0604020202020204" pitchFamily="34" charset="0"/>
                        </a:endParaRPr>
                      </a:p>
                    </a:txBody>
                    <a:tcPr marL="0" marR="0" marT="36000" marB="0">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001382"/>
                    </a:ext>
                  </a:extLst>
                </a:tr>
              </a:tbl>
            </a:graphicData>
          </a:graphic>
        </p:graphicFrame>
        <p:sp>
          <p:nvSpPr>
            <p:cNvPr id="46" name="正方形/長方形 45">
              <a:extLst>
                <a:ext uri="{FF2B5EF4-FFF2-40B4-BE49-F238E27FC236}">
                  <a16:creationId xmlns:a16="http://schemas.microsoft.com/office/drawing/2014/main" id="{5E85C302-4280-4E89-CCDA-A04C7B82EF61}"/>
                </a:ext>
              </a:extLst>
            </p:cNvPr>
            <p:cNvSpPr/>
            <p:nvPr/>
          </p:nvSpPr>
          <p:spPr>
            <a:xfrm>
              <a:off x="1888140" y="1439863"/>
              <a:ext cx="1367441" cy="9720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38" name="グループ化 137">
            <a:extLst>
              <a:ext uri="{FF2B5EF4-FFF2-40B4-BE49-F238E27FC236}">
                <a16:creationId xmlns:a16="http://schemas.microsoft.com/office/drawing/2014/main" id="{84EB4ABD-F8AE-96F3-7770-B1CF8DBDC524}"/>
              </a:ext>
            </a:extLst>
          </p:cNvPr>
          <p:cNvGrpSpPr/>
          <p:nvPr/>
        </p:nvGrpSpPr>
        <p:grpSpPr>
          <a:xfrm>
            <a:off x="2179032" y="1439863"/>
            <a:ext cx="1367443" cy="1413634"/>
            <a:chOff x="1888140" y="1439863"/>
            <a:chExt cx="1367443" cy="1413634"/>
          </a:xfrm>
        </p:grpSpPr>
        <p:graphicFrame>
          <p:nvGraphicFramePr>
            <p:cNvPr id="139" name="コンテンツ プレースホルダー 11">
              <a:extLst>
                <a:ext uri="{FF2B5EF4-FFF2-40B4-BE49-F238E27FC236}">
                  <a16:creationId xmlns:a16="http://schemas.microsoft.com/office/drawing/2014/main" id="{D1D4B52E-52FF-D340-93CF-8E5218513E90}"/>
                </a:ext>
              </a:extLst>
            </p:cNvPr>
            <p:cNvGraphicFramePr>
              <a:graphicFrameLocks/>
            </p:cNvGraphicFramePr>
            <p:nvPr>
              <p:extLst>
                <p:ext uri="{D42A27DB-BD31-4B8C-83A1-F6EECF244321}">
                  <p14:modId xmlns:p14="http://schemas.microsoft.com/office/powerpoint/2010/main" val="2389869793"/>
                </p:ext>
              </p:extLst>
            </p:nvPr>
          </p:nvGraphicFramePr>
          <p:xfrm>
            <a:off x="1888141" y="2407577"/>
            <a:ext cx="1367442" cy="445920"/>
          </p:xfrm>
          <a:graphic>
            <a:graphicData uri="http://schemas.openxmlformats.org/drawingml/2006/table">
              <a:tbl>
                <a:tblPr firstRow="1" bandRow="1">
                  <a:tableStyleId>{5C22544A-7EE6-4342-B048-85BDC9FD1C3A}</a:tableStyleId>
                </a:tblPr>
                <a:tblGrid>
                  <a:gridCol w="1367442">
                    <a:extLst>
                      <a:ext uri="{9D8B030D-6E8A-4147-A177-3AD203B41FA5}">
                        <a16:colId xmlns:a16="http://schemas.microsoft.com/office/drawing/2014/main" val="2506997470"/>
                      </a:ext>
                    </a:extLst>
                  </a:gridCol>
                </a:tblGrid>
                <a:tr h="18000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ja-JP" altLang="en-US" sz="800" b="1" spc="50" dirty="0">
                            <a:solidFill>
                              <a:schemeClr val="tx2"/>
                            </a:solidFill>
                            <a:latin typeface="+mn-ea"/>
                            <a:cs typeface="Microsoft Sans Serif" panose="020B0604020202020204" pitchFamily="34" charset="0"/>
                          </a:rPr>
                          <a:t>役職名役職名役職名役</a:t>
                        </a:r>
                        <a:endParaRPr lang="en-US" altLang="ja-JP" sz="800" b="1" spc="50" dirty="0">
                          <a:solidFill>
                            <a:schemeClr val="tx2"/>
                          </a:solidFill>
                          <a:latin typeface="+mn-ea"/>
                          <a:cs typeface="Microsoft Sans Serif" panose="020B0604020202020204" pitchFamily="34" charset="0"/>
                        </a:endParaRPr>
                      </a:p>
                    </a:txBody>
                    <a:tcPr marL="0" marR="0" marT="7200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63899665"/>
                    </a:ext>
                  </a:extLst>
                </a:tr>
                <a:tr h="25200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ja-JP" altLang="en-US" sz="1100" b="1" spc="50" dirty="0">
                            <a:latin typeface="+mn-ea"/>
                            <a:cs typeface="Microsoft Sans Serif" panose="020B0604020202020204" pitchFamily="34" charset="0"/>
                          </a:rPr>
                          <a:t>氏名</a:t>
                        </a:r>
                        <a:r>
                          <a:rPr lang="en-US" altLang="ja-JP" sz="1100" b="1" spc="50" dirty="0">
                            <a:latin typeface="+mn-ea"/>
                            <a:cs typeface="Microsoft Sans Serif" panose="020B0604020202020204" pitchFamily="34" charset="0"/>
                          </a:rPr>
                          <a:t> </a:t>
                        </a:r>
                        <a:r>
                          <a:rPr lang="ja-JP" altLang="en-US" sz="1100" b="1" spc="50" dirty="0">
                            <a:latin typeface="+mn-ea"/>
                            <a:cs typeface="Microsoft Sans Serif" panose="020B0604020202020204" pitchFamily="34" charset="0"/>
                          </a:rPr>
                          <a:t>氏名名</a:t>
                        </a:r>
                        <a:endParaRPr lang="en-US" altLang="ja-JP" sz="1100" b="1" spc="50" dirty="0">
                          <a:latin typeface="+mn-ea"/>
                          <a:cs typeface="Microsoft Sans Serif" panose="020B0604020202020204" pitchFamily="34" charset="0"/>
                        </a:endParaRPr>
                      </a:p>
                    </a:txBody>
                    <a:tcPr marL="0" marR="0" marT="36000" marB="0">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001382"/>
                    </a:ext>
                  </a:extLst>
                </a:tr>
              </a:tbl>
            </a:graphicData>
          </a:graphic>
        </p:graphicFrame>
        <p:sp>
          <p:nvSpPr>
            <p:cNvPr id="140" name="正方形/長方形 139">
              <a:extLst>
                <a:ext uri="{FF2B5EF4-FFF2-40B4-BE49-F238E27FC236}">
                  <a16:creationId xmlns:a16="http://schemas.microsoft.com/office/drawing/2014/main" id="{E097FA1A-36C0-456B-9AC8-F7FD0AA5F5A0}"/>
                </a:ext>
              </a:extLst>
            </p:cNvPr>
            <p:cNvSpPr/>
            <p:nvPr/>
          </p:nvSpPr>
          <p:spPr>
            <a:xfrm>
              <a:off x="1888140" y="1439863"/>
              <a:ext cx="1367441" cy="9720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41" name="グループ化 140">
            <a:extLst>
              <a:ext uri="{FF2B5EF4-FFF2-40B4-BE49-F238E27FC236}">
                <a16:creationId xmlns:a16="http://schemas.microsoft.com/office/drawing/2014/main" id="{C4A251F7-A040-9FB5-B269-C83192B7117E}"/>
              </a:ext>
            </a:extLst>
          </p:cNvPr>
          <p:cNvGrpSpPr/>
          <p:nvPr/>
        </p:nvGrpSpPr>
        <p:grpSpPr>
          <a:xfrm>
            <a:off x="3829658" y="1439863"/>
            <a:ext cx="1367443" cy="1413634"/>
            <a:chOff x="1888140" y="1439863"/>
            <a:chExt cx="1367443" cy="1413634"/>
          </a:xfrm>
        </p:grpSpPr>
        <p:graphicFrame>
          <p:nvGraphicFramePr>
            <p:cNvPr id="142" name="コンテンツ プレースホルダー 11">
              <a:extLst>
                <a:ext uri="{FF2B5EF4-FFF2-40B4-BE49-F238E27FC236}">
                  <a16:creationId xmlns:a16="http://schemas.microsoft.com/office/drawing/2014/main" id="{457F6458-969D-0EB2-3BFD-F0384C388A0D}"/>
                </a:ext>
              </a:extLst>
            </p:cNvPr>
            <p:cNvGraphicFramePr>
              <a:graphicFrameLocks/>
            </p:cNvGraphicFramePr>
            <p:nvPr>
              <p:extLst>
                <p:ext uri="{D42A27DB-BD31-4B8C-83A1-F6EECF244321}">
                  <p14:modId xmlns:p14="http://schemas.microsoft.com/office/powerpoint/2010/main" val="2389869793"/>
                </p:ext>
              </p:extLst>
            </p:nvPr>
          </p:nvGraphicFramePr>
          <p:xfrm>
            <a:off x="1888141" y="2407577"/>
            <a:ext cx="1367442" cy="445920"/>
          </p:xfrm>
          <a:graphic>
            <a:graphicData uri="http://schemas.openxmlformats.org/drawingml/2006/table">
              <a:tbl>
                <a:tblPr firstRow="1" bandRow="1">
                  <a:tableStyleId>{5C22544A-7EE6-4342-B048-85BDC9FD1C3A}</a:tableStyleId>
                </a:tblPr>
                <a:tblGrid>
                  <a:gridCol w="1367442">
                    <a:extLst>
                      <a:ext uri="{9D8B030D-6E8A-4147-A177-3AD203B41FA5}">
                        <a16:colId xmlns:a16="http://schemas.microsoft.com/office/drawing/2014/main" val="2506997470"/>
                      </a:ext>
                    </a:extLst>
                  </a:gridCol>
                </a:tblGrid>
                <a:tr h="18000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ja-JP" altLang="en-US" sz="800" b="1" spc="50" dirty="0">
                            <a:solidFill>
                              <a:schemeClr val="tx2"/>
                            </a:solidFill>
                            <a:latin typeface="+mn-ea"/>
                            <a:cs typeface="Microsoft Sans Serif" panose="020B0604020202020204" pitchFamily="34" charset="0"/>
                          </a:rPr>
                          <a:t>役職名役職名役職名役</a:t>
                        </a:r>
                        <a:endParaRPr lang="en-US" altLang="ja-JP" sz="800" b="1" spc="50" dirty="0">
                          <a:solidFill>
                            <a:schemeClr val="tx2"/>
                          </a:solidFill>
                          <a:latin typeface="+mn-ea"/>
                          <a:cs typeface="Microsoft Sans Serif" panose="020B0604020202020204" pitchFamily="34" charset="0"/>
                        </a:endParaRPr>
                      </a:p>
                    </a:txBody>
                    <a:tcPr marL="0" marR="0" marT="7200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63899665"/>
                    </a:ext>
                  </a:extLst>
                </a:tr>
                <a:tr h="25200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ja-JP" altLang="en-US" sz="1100" b="1" spc="50" dirty="0">
                            <a:latin typeface="+mn-ea"/>
                            <a:cs typeface="Microsoft Sans Serif" panose="020B0604020202020204" pitchFamily="34" charset="0"/>
                          </a:rPr>
                          <a:t>氏名</a:t>
                        </a:r>
                        <a:r>
                          <a:rPr lang="en-US" altLang="ja-JP" sz="1100" b="1" spc="50" dirty="0">
                            <a:latin typeface="+mn-ea"/>
                            <a:cs typeface="Microsoft Sans Serif" panose="020B0604020202020204" pitchFamily="34" charset="0"/>
                          </a:rPr>
                          <a:t> </a:t>
                        </a:r>
                        <a:r>
                          <a:rPr lang="ja-JP" altLang="en-US" sz="1100" b="1" spc="50" dirty="0">
                            <a:latin typeface="+mn-ea"/>
                            <a:cs typeface="Microsoft Sans Serif" panose="020B0604020202020204" pitchFamily="34" charset="0"/>
                          </a:rPr>
                          <a:t>氏名名</a:t>
                        </a:r>
                        <a:endParaRPr lang="en-US" altLang="ja-JP" sz="1100" b="1" spc="50" dirty="0">
                          <a:latin typeface="+mn-ea"/>
                          <a:cs typeface="Microsoft Sans Serif" panose="020B0604020202020204" pitchFamily="34" charset="0"/>
                        </a:endParaRPr>
                      </a:p>
                    </a:txBody>
                    <a:tcPr marL="0" marR="0" marT="36000" marB="0">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001382"/>
                    </a:ext>
                  </a:extLst>
                </a:tr>
              </a:tbl>
            </a:graphicData>
          </a:graphic>
        </p:graphicFrame>
        <p:sp>
          <p:nvSpPr>
            <p:cNvPr id="143" name="正方形/長方形 142">
              <a:extLst>
                <a:ext uri="{FF2B5EF4-FFF2-40B4-BE49-F238E27FC236}">
                  <a16:creationId xmlns:a16="http://schemas.microsoft.com/office/drawing/2014/main" id="{F303C36A-B924-C67A-6C7A-FBF44F51D473}"/>
                </a:ext>
              </a:extLst>
            </p:cNvPr>
            <p:cNvSpPr/>
            <p:nvPr/>
          </p:nvSpPr>
          <p:spPr>
            <a:xfrm>
              <a:off x="1888140" y="1439863"/>
              <a:ext cx="1367441" cy="9720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44" name="グループ化 143">
            <a:extLst>
              <a:ext uri="{FF2B5EF4-FFF2-40B4-BE49-F238E27FC236}">
                <a16:creationId xmlns:a16="http://schemas.microsoft.com/office/drawing/2014/main" id="{DA1EA8A4-F5CF-6A07-02BC-9F231D24C63A}"/>
              </a:ext>
            </a:extLst>
          </p:cNvPr>
          <p:cNvGrpSpPr/>
          <p:nvPr/>
        </p:nvGrpSpPr>
        <p:grpSpPr>
          <a:xfrm>
            <a:off x="5487990" y="1439863"/>
            <a:ext cx="1367443" cy="1413634"/>
            <a:chOff x="1888140" y="1439863"/>
            <a:chExt cx="1367443" cy="1413634"/>
          </a:xfrm>
        </p:grpSpPr>
        <p:graphicFrame>
          <p:nvGraphicFramePr>
            <p:cNvPr id="145" name="コンテンツ プレースホルダー 11">
              <a:extLst>
                <a:ext uri="{FF2B5EF4-FFF2-40B4-BE49-F238E27FC236}">
                  <a16:creationId xmlns:a16="http://schemas.microsoft.com/office/drawing/2014/main" id="{A6917C06-DFEC-87BE-2AF5-4825068ED19C}"/>
                </a:ext>
              </a:extLst>
            </p:cNvPr>
            <p:cNvGraphicFramePr>
              <a:graphicFrameLocks/>
            </p:cNvGraphicFramePr>
            <p:nvPr>
              <p:extLst>
                <p:ext uri="{D42A27DB-BD31-4B8C-83A1-F6EECF244321}">
                  <p14:modId xmlns:p14="http://schemas.microsoft.com/office/powerpoint/2010/main" val="2389869793"/>
                </p:ext>
              </p:extLst>
            </p:nvPr>
          </p:nvGraphicFramePr>
          <p:xfrm>
            <a:off x="1888141" y="2407577"/>
            <a:ext cx="1367442" cy="445920"/>
          </p:xfrm>
          <a:graphic>
            <a:graphicData uri="http://schemas.openxmlformats.org/drawingml/2006/table">
              <a:tbl>
                <a:tblPr firstRow="1" bandRow="1">
                  <a:tableStyleId>{5C22544A-7EE6-4342-B048-85BDC9FD1C3A}</a:tableStyleId>
                </a:tblPr>
                <a:tblGrid>
                  <a:gridCol w="1367442">
                    <a:extLst>
                      <a:ext uri="{9D8B030D-6E8A-4147-A177-3AD203B41FA5}">
                        <a16:colId xmlns:a16="http://schemas.microsoft.com/office/drawing/2014/main" val="2506997470"/>
                      </a:ext>
                    </a:extLst>
                  </a:gridCol>
                </a:tblGrid>
                <a:tr h="18000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ja-JP" altLang="en-US" sz="800" b="1" spc="50" dirty="0">
                            <a:solidFill>
                              <a:schemeClr val="tx2"/>
                            </a:solidFill>
                            <a:latin typeface="+mn-ea"/>
                            <a:cs typeface="Microsoft Sans Serif" panose="020B0604020202020204" pitchFamily="34" charset="0"/>
                          </a:rPr>
                          <a:t>役職名役職名役職名役</a:t>
                        </a:r>
                        <a:endParaRPr lang="en-US" altLang="ja-JP" sz="800" b="1" spc="50" dirty="0">
                          <a:solidFill>
                            <a:schemeClr val="tx2"/>
                          </a:solidFill>
                          <a:latin typeface="+mn-ea"/>
                          <a:cs typeface="Microsoft Sans Serif" panose="020B0604020202020204" pitchFamily="34" charset="0"/>
                        </a:endParaRPr>
                      </a:p>
                    </a:txBody>
                    <a:tcPr marL="0" marR="0" marT="7200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63899665"/>
                    </a:ext>
                  </a:extLst>
                </a:tr>
                <a:tr h="25200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ja-JP" altLang="en-US" sz="1100" b="1" spc="50" dirty="0">
                            <a:latin typeface="+mn-ea"/>
                            <a:cs typeface="Microsoft Sans Serif" panose="020B0604020202020204" pitchFamily="34" charset="0"/>
                          </a:rPr>
                          <a:t>氏名</a:t>
                        </a:r>
                        <a:r>
                          <a:rPr lang="en-US" altLang="ja-JP" sz="1100" b="1" spc="50" dirty="0">
                            <a:latin typeface="+mn-ea"/>
                            <a:cs typeface="Microsoft Sans Serif" panose="020B0604020202020204" pitchFamily="34" charset="0"/>
                          </a:rPr>
                          <a:t> </a:t>
                        </a:r>
                        <a:r>
                          <a:rPr lang="ja-JP" altLang="en-US" sz="1100" b="1" spc="50" dirty="0">
                            <a:latin typeface="+mn-ea"/>
                            <a:cs typeface="Microsoft Sans Serif" panose="020B0604020202020204" pitchFamily="34" charset="0"/>
                          </a:rPr>
                          <a:t>氏名名</a:t>
                        </a:r>
                        <a:endParaRPr lang="en-US" altLang="ja-JP" sz="1100" b="1" spc="50" dirty="0">
                          <a:latin typeface="+mn-ea"/>
                          <a:cs typeface="Microsoft Sans Serif" panose="020B0604020202020204" pitchFamily="34" charset="0"/>
                        </a:endParaRPr>
                      </a:p>
                    </a:txBody>
                    <a:tcPr marL="0" marR="0" marT="36000" marB="0">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001382"/>
                    </a:ext>
                  </a:extLst>
                </a:tr>
              </a:tbl>
            </a:graphicData>
          </a:graphic>
        </p:graphicFrame>
        <p:sp>
          <p:nvSpPr>
            <p:cNvPr id="146" name="正方形/長方形 145">
              <a:extLst>
                <a:ext uri="{FF2B5EF4-FFF2-40B4-BE49-F238E27FC236}">
                  <a16:creationId xmlns:a16="http://schemas.microsoft.com/office/drawing/2014/main" id="{BC3EC7F7-D114-8BA6-42B1-F0FFB6841680}"/>
                </a:ext>
              </a:extLst>
            </p:cNvPr>
            <p:cNvSpPr/>
            <p:nvPr/>
          </p:nvSpPr>
          <p:spPr>
            <a:xfrm>
              <a:off x="1888140" y="1439863"/>
              <a:ext cx="1367441" cy="9720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47" name="グループ化 146">
            <a:extLst>
              <a:ext uri="{FF2B5EF4-FFF2-40B4-BE49-F238E27FC236}">
                <a16:creationId xmlns:a16="http://schemas.microsoft.com/office/drawing/2014/main" id="{62C600A1-3B8A-0D8B-829F-E1397A5CFC2D}"/>
              </a:ext>
            </a:extLst>
          </p:cNvPr>
          <p:cNvGrpSpPr/>
          <p:nvPr/>
        </p:nvGrpSpPr>
        <p:grpSpPr>
          <a:xfrm>
            <a:off x="7149931" y="1439863"/>
            <a:ext cx="1367443" cy="1413634"/>
            <a:chOff x="1888140" y="1439863"/>
            <a:chExt cx="1367443" cy="1413634"/>
          </a:xfrm>
        </p:grpSpPr>
        <p:graphicFrame>
          <p:nvGraphicFramePr>
            <p:cNvPr id="148" name="コンテンツ プレースホルダー 11">
              <a:extLst>
                <a:ext uri="{FF2B5EF4-FFF2-40B4-BE49-F238E27FC236}">
                  <a16:creationId xmlns:a16="http://schemas.microsoft.com/office/drawing/2014/main" id="{59751E7B-655E-DE50-E066-57000EF0037C}"/>
                </a:ext>
              </a:extLst>
            </p:cNvPr>
            <p:cNvGraphicFramePr>
              <a:graphicFrameLocks/>
            </p:cNvGraphicFramePr>
            <p:nvPr>
              <p:extLst>
                <p:ext uri="{D42A27DB-BD31-4B8C-83A1-F6EECF244321}">
                  <p14:modId xmlns:p14="http://schemas.microsoft.com/office/powerpoint/2010/main" val="2389869793"/>
                </p:ext>
              </p:extLst>
            </p:nvPr>
          </p:nvGraphicFramePr>
          <p:xfrm>
            <a:off x="1888141" y="2407577"/>
            <a:ext cx="1367442" cy="445920"/>
          </p:xfrm>
          <a:graphic>
            <a:graphicData uri="http://schemas.openxmlformats.org/drawingml/2006/table">
              <a:tbl>
                <a:tblPr firstRow="1" bandRow="1">
                  <a:tableStyleId>{5C22544A-7EE6-4342-B048-85BDC9FD1C3A}</a:tableStyleId>
                </a:tblPr>
                <a:tblGrid>
                  <a:gridCol w="1367442">
                    <a:extLst>
                      <a:ext uri="{9D8B030D-6E8A-4147-A177-3AD203B41FA5}">
                        <a16:colId xmlns:a16="http://schemas.microsoft.com/office/drawing/2014/main" val="2506997470"/>
                      </a:ext>
                    </a:extLst>
                  </a:gridCol>
                </a:tblGrid>
                <a:tr h="18000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ja-JP" altLang="en-US" sz="800" b="1" spc="50" dirty="0">
                            <a:solidFill>
                              <a:schemeClr val="tx2"/>
                            </a:solidFill>
                            <a:latin typeface="+mn-ea"/>
                            <a:cs typeface="Microsoft Sans Serif" panose="020B0604020202020204" pitchFamily="34" charset="0"/>
                          </a:rPr>
                          <a:t>役職名役職名役職名役</a:t>
                        </a:r>
                        <a:endParaRPr lang="en-US" altLang="ja-JP" sz="800" b="1" spc="50" dirty="0">
                          <a:solidFill>
                            <a:schemeClr val="tx2"/>
                          </a:solidFill>
                          <a:latin typeface="+mn-ea"/>
                          <a:cs typeface="Microsoft Sans Serif" panose="020B0604020202020204" pitchFamily="34" charset="0"/>
                        </a:endParaRPr>
                      </a:p>
                    </a:txBody>
                    <a:tcPr marL="0" marR="0" marT="7200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63899665"/>
                    </a:ext>
                  </a:extLst>
                </a:tr>
                <a:tr h="25200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ja-JP" altLang="en-US" sz="1100" b="1" spc="50" dirty="0">
                            <a:latin typeface="+mn-ea"/>
                            <a:cs typeface="Microsoft Sans Serif" panose="020B0604020202020204" pitchFamily="34" charset="0"/>
                          </a:rPr>
                          <a:t>氏名</a:t>
                        </a:r>
                        <a:r>
                          <a:rPr lang="en-US" altLang="ja-JP" sz="1100" b="1" spc="50" dirty="0">
                            <a:latin typeface="+mn-ea"/>
                            <a:cs typeface="Microsoft Sans Serif" panose="020B0604020202020204" pitchFamily="34" charset="0"/>
                          </a:rPr>
                          <a:t> </a:t>
                        </a:r>
                        <a:r>
                          <a:rPr lang="ja-JP" altLang="en-US" sz="1100" b="1" spc="50" dirty="0">
                            <a:latin typeface="+mn-ea"/>
                            <a:cs typeface="Microsoft Sans Serif" panose="020B0604020202020204" pitchFamily="34" charset="0"/>
                          </a:rPr>
                          <a:t>氏名名</a:t>
                        </a:r>
                        <a:endParaRPr lang="en-US" altLang="ja-JP" sz="1100" b="1" spc="50" dirty="0">
                          <a:latin typeface="+mn-ea"/>
                          <a:cs typeface="Microsoft Sans Serif" panose="020B0604020202020204" pitchFamily="34" charset="0"/>
                        </a:endParaRPr>
                      </a:p>
                    </a:txBody>
                    <a:tcPr marL="0" marR="0" marT="36000" marB="0">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001382"/>
                    </a:ext>
                  </a:extLst>
                </a:tr>
              </a:tbl>
            </a:graphicData>
          </a:graphic>
        </p:graphicFrame>
        <p:sp>
          <p:nvSpPr>
            <p:cNvPr id="149" name="正方形/長方形 148">
              <a:extLst>
                <a:ext uri="{FF2B5EF4-FFF2-40B4-BE49-F238E27FC236}">
                  <a16:creationId xmlns:a16="http://schemas.microsoft.com/office/drawing/2014/main" id="{6B0424EA-7CF4-0775-5ED3-98FF5B7F173F}"/>
                </a:ext>
              </a:extLst>
            </p:cNvPr>
            <p:cNvSpPr/>
            <p:nvPr/>
          </p:nvSpPr>
          <p:spPr>
            <a:xfrm>
              <a:off x="1888140" y="1439863"/>
              <a:ext cx="1367441" cy="9720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50" name="グループ化 149">
            <a:extLst>
              <a:ext uri="{FF2B5EF4-FFF2-40B4-BE49-F238E27FC236}">
                <a16:creationId xmlns:a16="http://schemas.microsoft.com/office/drawing/2014/main" id="{001C1917-6009-E4D8-0D92-D13C741E7E2B}"/>
              </a:ext>
            </a:extLst>
          </p:cNvPr>
          <p:cNvGrpSpPr/>
          <p:nvPr/>
        </p:nvGrpSpPr>
        <p:grpSpPr>
          <a:xfrm>
            <a:off x="8808263" y="1439863"/>
            <a:ext cx="1367443" cy="1413634"/>
            <a:chOff x="1888140" y="1439863"/>
            <a:chExt cx="1367443" cy="1413634"/>
          </a:xfrm>
        </p:grpSpPr>
        <p:graphicFrame>
          <p:nvGraphicFramePr>
            <p:cNvPr id="151" name="コンテンツ プレースホルダー 11">
              <a:extLst>
                <a:ext uri="{FF2B5EF4-FFF2-40B4-BE49-F238E27FC236}">
                  <a16:creationId xmlns:a16="http://schemas.microsoft.com/office/drawing/2014/main" id="{1421D724-EDDF-B2FF-15B2-D23A11DC357B}"/>
                </a:ext>
              </a:extLst>
            </p:cNvPr>
            <p:cNvGraphicFramePr>
              <a:graphicFrameLocks/>
            </p:cNvGraphicFramePr>
            <p:nvPr>
              <p:extLst>
                <p:ext uri="{D42A27DB-BD31-4B8C-83A1-F6EECF244321}">
                  <p14:modId xmlns:p14="http://schemas.microsoft.com/office/powerpoint/2010/main" val="2389869793"/>
                </p:ext>
              </p:extLst>
            </p:nvPr>
          </p:nvGraphicFramePr>
          <p:xfrm>
            <a:off x="1888141" y="2407577"/>
            <a:ext cx="1367442" cy="445920"/>
          </p:xfrm>
          <a:graphic>
            <a:graphicData uri="http://schemas.openxmlformats.org/drawingml/2006/table">
              <a:tbl>
                <a:tblPr firstRow="1" bandRow="1">
                  <a:tableStyleId>{5C22544A-7EE6-4342-B048-85BDC9FD1C3A}</a:tableStyleId>
                </a:tblPr>
                <a:tblGrid>
                  <a:gridCol w="1367442">
                    <a:extLst>
                      <a:ext uri="{9D8B030D-6E8A-4147-A177-3AD203B41FA5}">
                        <a16:colId xmlns:a16="http://schemas.microsoft.com/office/drawing/2014/main" val="2506997470"/>
                      </a:ext>
                    </a:extLst>
                  </a:gridCol>
                </a:tblGrid>
                <a:tr h="18000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ja-JP" altLang="en-US" sz="800" b="1" spc="50" dirty="0">
                            <a:solidFill>
                              <a:schemeClr val="tx2"/>
                            </a:solidFill>
                            <a:latin typeface="+mn-ea"/>
                            <a:cs typeface="Microsoft Sans Serif" panose="020B0604020202020204" pitchFamily="34" charset="0"/>
                          </a:rPr>
                          <a:t>役職名役職名役職名役</a:t>
                        </a:r>
                        <a:endParaRPr lang="en-US" altLang="ja-JP" sz="800" b="1" spc="50" dirty="0">
                          <a:solidFill>
                            <a:schemeClr val="tx2"/>
                          </a:solidFill>
                          <a:latin typeface="+mn-ea"/>
                          <a:cs typeface="Microsoft Sans Serif" panose="020B0604020202020204" pitchFamily="34" charset="0"/>
                        </a:endParaRPr>
                      </a:p>
                    </a:txBody>
                    <a:tcPr marL="0" marR="0" marT="7200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63899665"/>
                    </a:ext>
                  </a:extLst>
                </a:tr>
                <a:tr h="25200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ja-JP" altLang="en-US" sz="1100" b="1" spc="50" dirty="0">
                            <a:latin typeface="+mn-ea"/>
                            <a:cs typeface="Microsoft Sans Serif" panose="020B0604020202020204" pitchFamily="34" charset="0"/>
                          </a:rPr>
                          <a:t>氏名</a:t>
                        </a:r>
                        <a:r>
                          <a:rPr lang="en-US" altLang="ja-JP" sz="1100" b="1" spc="50" dirty="0">
                            <a:latin typeface="+mn-ea"/>
                            <a:cs typeface="Microsoft Sans Serif" panose="020B0604020202020204" pitchFamily="34" charset="0"/>
                          </a:rPr>
                          <a:t> </a:t>
                        </a:r>
                        <a:r>
                          <a:rPr lang="ja-JP" altLang="en-US" sz="1100" b="1" spc="50" dirty="0">
                            <a:latin typeface="+mn-ea"/>
                            <a:cs typeface="Microsoft Sans Serif" panose="020B0604020202020204" pitchFamily="34" charset="0"/>
                          </a:rPr>
                          <a:t>氏名名</a:t>
                        </a:r>
                        <a:endParaRPr lang="en-US" altLang="ja-JP" sz="1100" b="1" spc="50" dirty="0">
                          <a:latin typeface="+mn-ea"/>
                          <a:cs typeface="Microsoft Sans Serif" panose="020B0604020202020204" pitchFamily="34" charset="0"/>
                        </a:endParaRPr>
                      </a:p>
                    </a:txBody>
                    <a:tcPr marL="0" marR="0" marT="36000" marB="0">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001382"/>
                    </a:ext>
                  </a:extLst>
                </a:tr>
              </a:tbl>
            </a:graphicData>
          </a:graphic>
        </p:graphicFrame>
        <p:sp>
          <p:nvSpPr>
            <p:cNvPr id="152" name="正方形/長方形 151">
              <a:extLst>
                <a:ext uri="{FF2B5EF4-FFF2-40B4-BE49-F238E27FC236}">
                  <a16:creationId xmlns:a16="http://schemas.microsoft.com/office/drawing/2014/main" id="{7DEAFDD3-8D45-30C2-64DC-AFE0B0EAFDB7}"/>
                </a:ext>
              </a:extLst>
            </p:cNvPr>
            <p:cNvSpPr/>
            <p:nvPr/>
          </p:nvSpPr>
          <p:spPr>
            <a:xfrm>
              <a:off x="1888140" y="1439863"/>
              <a:ext cx="1367441" cy="9720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53" name="グループ化 152">
            <a:extLst>
              <a:ext uri="{FF2B5EF4-FFF2-40B4-BE49-F238E27FC236}">
                <a16:creationId xmlns:a16="http://schemas.microsoft.com/office/drawing/2014/main" id="{AA75AB2D-2E40-D24F-6D97-83B9E980E654}"/>
              </a:ext>
            </a:extLst>
          </p:cNvPr>
          <p:cNvGrpSpPr/>
          <p:nvPr/>
        </p:nvGrpSpPr>
        <p:grpSpPr>
          <a:xfrm>
            <a:off x="520700" y="3169272"/>
            <a:ext cx="1367443" cy="1413634"/>
            <a:chOff x="1888140" y="1439863"/>
            <a:chExt cx="1367443" cy="1413634"/>
          </a:xfrm>
        </p:grpSpPr>
        <p:graphicFrame>
          <p:nvGraphicFramePr>
            <p:cNvPr id="154" name="コンテンツ プレースホルダー 11">
              <a:extLst>
                <a:ext uri="{FF2B5EF4-FFF2-40B4-BE49-F238E27FC236}">
                  <a16:creationId xmlns:a16="http://schemas.microsoft.com/office/drawing/2014/main" id="{E1C6A2CB-94DC-21FA-CDF4-FED70E8E4F62}"/>
                </a:ext>
              </a:extLst>
            </p:cNvPr>
            <p:cNvGraphicFramePr>
              <a:graphicFrameLocks/>
            </p:cNvGraphicFramePr>
            <p:nvPr>
              <p:extLst>
                <p:ext uri="{D42A27DB-BD31-4B8C-83A1-F6EECF244321}">
                  <p14:modId xmlns:p14="http://schemas.microsoft.com/office/powerpoint/2010/main" val="2389869793"/>
                </p:ext>
              </p:extLst>
            </p:nvPr>
          </p:nvGraphicFramePr>
          <p:xfrm>
            <a:off x="1888141" y="2407577"/>
            <a:ext cx="1367442" cy="445920"/>
          </p:xfrm>
          <a:graphic>
            <a:graphicData uri="http://schemas.openxmlformats.org/drawingml/2006/table">
              <a:tbl>
                <a:tblPr firstRow="1" bandRow="1">
                  <a:tableStyleId>{5C22544A-7EE6-4342-B048-85BDC9FD1C3A}</a:tableStyleId>
                </a:tblPr>
                <a:tblGrid>
                  <a:gridCol w="1367442">
                    <a:extLst>
                      <a:ext uri="{9D8B030D-6E8A-4147-A177-3AD203B41FA5}">
                        <a16:colId xmlns:a16="http://schemas.microsoft.com/office/drawing/2014/main" val="2506997470"/>
                      </a:ext>
                    </a:extLst>
                  </a:gridCol>
                </a:tblGrid>
                <a:tr h="18000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ja-JP" altLang="en-US" sz="800" b="1" spc="50" dirty="0">
                            <a:solidFill>
                              <a:schemeClr val="tx2"/>
                            </a:solidFill>
                            <a:latin typeface="+mn-ea"/>
                            <a:cs typeface="Microsoft Sans Serif" panose="020B0604020202020204" pitchFamily="34" charset="0"/>
                          </a:rPr>
                          <a:t>役職名役職名役職名役</a:t>
                        </a:r>
                        <a:endParaRPr lang="en-US" altLang="ja-JP" sz="800" b="1" spc="50" dirty="0">
                          <a:solidFill>
                            <a:schemeClr val="tx2"/>
                          </a:solidFill>
                          <a:latin typeface="+mn-ea"/>
                          <a:cs typeface="Microsoft Sans Serif" panose="020B0604020202020204" pitchFamily="34" charset="0"/>
                        </a:endParaRPr>
                      </a:p>
                    </a:txBody>
                    <a:tcPr marL="0" marR="0" marT="7200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63899665"/>
                    </a:ext>
                  </a:extLst>
                </a:tr>
                <a:tr h="25200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ja-JP" altLang="en-US" sz="1100" b="1" spc="50" dirty="0">
                            <a:latin typeface="+mn-ea"/>
                            <a:cs typeface="Microsoft Sans Serif" panose="020B0604020202020204" pitchFamily="34" charset="0"/>
                          </a:rPr>
                          <a:t>氏名</a:t>
                        </a:r>
                        <a:r>
                          <a:rPr lang="en-US" altLang="ja-JP" sz="1100" b="1" spc="50" dirty="0">
                            <a:latin typeface="+mn-ea"/>
                            <a:cs typeface="Microsoft Sans Serif" panose="020B0604020202020204" pitchFamily="34" charset="0"/>
                          </a:rPr>
                          <a:t> </a:t>
                        </a:r>
                        <a:r>
                          <a:rPr lang="ja-JP" altLang="en-US" sz="1100" b="1" spc="50" dirty="0">
                            <a:latin typeface="+mn-ea"/>
                            <a:cs typeface="Microsoft Sans Serif" panose="020B0604020202020204" pitchFamily="34" charset="0"/>
                          </a:rPr>
                          <a:t>氏名名</a:t>
                        </a:r>
                        <a:endParaRPr lang="en-US" altLang="ja-JP" sz="1100" b="1" spc="50" dirty="0">
                          <a:latin typeface="+mn-ea"/>
                          <a:cs typeface="Microsoft Sans Serif" panose="020B0604020202020204" pitchFamily="34" charset="0"/>
                        </a:endParaRPr>
                      </a:p>
                    </a:txBody>
                    <a:tcPr marL="0" marR="0" marT="36000" marB="0">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001382"/>
                    </a:ext>
                  </a:extLst>
                </a:tr>
              </a:tbl>
            </a:graphicData>
          </a:graphic>
        </p:graphicFrame>
        <p:sp>
          <p:nvSpPr>
            <p:cNvPr id="155" name="正方形/長方形 154">
              <a:extLst>
                <a:ext uri="{FF2B5EF4-FFF2-40B4-BE49-F238E27FC236}">
                  <a16:creationId xmlns:a16="http://schemas.microsoft.com/office/drawing/2014/main" id="{053ABA41-A9C1-9DC4-2805-D935B21271CF}"/>
                </a:ext>
              </a:extLst>
            </p:cNvPr>
            <p:cNvSpPr/>
            <p:nvPr/>
          </p:nvSpPr>
          <p:spPr>
            <a:xfrm>
              <a:off x="1888140" y="1439863"/>
              <a:ext cx="1367441" cy="9720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56" name="グループ化 155">
            <a:extLst>
              <a:ext uri="{FF2B5EF4-FFF2-40B4-BE49-F238E27FC236}">
                <a16:creationId xmlns:a16="http://schemas.microsoft.com/office/drawing/2014/main" id="{6A353BA5-E5A0-3E7D-DD94-37A47860C922}"/>
              </a:ext>
            </a:extLst>
          </p:cNvPr>
          <p:cNvGrpSpPr/>
          <p:nvPr/>
        </p:nvGrpSpPr>
        <p:grpSpPr>
          <a:xfrm>
            <a:off x="2179032" y="3169272"/>
            <a:ext cx="1367443" cy="1413634"/>
            <a:chOff x="1888140" y="1439863"/>
            <a:chExt cx="1367443" cy="1413634"/>
          </a:xfrm>
        </p:grpSpPr>
        <p:graphicFrame>
          <p:nvGraphicFramePr>
            <p:cNvPr id="157" name="コンテンツ プレースホルダー 11">
              <a:extLst>
                <a:ext uri="{FF2B5EF4-FFF2-40B4-BE49-F238E27FC236}">
                  <a16:creationId xmlns:a16="http://schemas.microsoft.com/office/drawing/2014/main" id="{B09E3995-0E69-08CA-9FA9-7DDA662598D8}"/>
                </a:ext>
              </a:extLst>
            </p:cNvPr>
            <p:cNvGraphicFramePr>
              <a:graphicFrameLocks/>
            </p:cNvGraphicFramePr>
            <p:nvPr>
              <p:extLst>
                <p:ext uri="{D42A27DB-BD31-4B8C-83A1-F6EECF244321}">
                  <p14:modId xmlns:p14="http://schemas.microsoft.com/office/powerpoint/2010/main" val="2389869793"/>
                </p:ext>
              </p:extLst>
            </p:nvPr>
          </p:nvGraphicFramePr>
          <p:xfrm>
            <a:off x="1888141" y="2407577"/>
            <a:ext cx="1367442" cy="445920"/>
          </p:xfrm>
          <a:graphic>
            <a:graphicData uri="http://schemas.openxmlformats.org/drawingml/2006/table">
              <a:tbl>
                <a:tblPr firstRow="1" bandRow="1">
                  <a:tableStyleId>{5C22544A-7EE6-4342-B048-85BDC9FD1C3A}</a:tableStyleId>
                </a:tblPr>
                <a:tblGrid>
                  <a:gridCol w="1367442">
                    <a:extLst>
                      <a:ext uri="{9D8B030D-6E8A-4147-A177-3AD203B41FA5}">
                        <a16:colId xmlns:a16="http://schemas.microsoft.com/office/drawing/2014/main" val="2506997470"/>
                      </a:ext>
                    </a:extLst>
                  </a:gridCol>
                </a:tblGrid>
                <a:tr h="18000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ja-JP" altLang="en-US" sz="800" b="1" spc="50" dirty="0">
                            <a:solidFill>
                              <a:schemeClr val="tx2"/>
                            </a:solidFill>
                            <a:latin typeface="+mn-ea"/>
                            <a:cs typeface="Microsoft Sans Serif" panose="020B0604020202020204" pitchFamily="34" charset="0"/>
                          </a:rPr>
                          <a:t>役職名役職名役職名役</a:t>
                        </a:r>
                        <a:endParaRPr lang="en-US" altLang="ja-JP" sz="800" b="1" spc="50" dirty="0">
                          <a:solidFill>
                            <a:schemeClr val="tx2"/>
                          </a:solidFill>
                          <a:latin typeface="+mn-ea"/>
                          <a:cs typeface="Microsoft Sans Serif" panose="020B0604020202020204" pitchFamily="34" charset="0"/>
                        </a:endParaRPr>
                      </a:p>
                    </a:txBody>
                    <a:tcPr marL="0" marR="0" marT="7200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63899665"/>
                    </a:ext>
                  </a:extLst>
                </a:tr>
                <a:tr h="25200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ja-JP" altLang="en-US" sz="1100" b="1" spc="50" dirty="0">
                            <a:latin typeface="+mn-ea"/>
                            <a:cs typeface="Microsoft Sans Serif" panose="020B0604020202020204" pitchFamily="34" charset="0"/>
                          </a:rPr>
                          <a:t>氏名</a:t>
                        </a:r>
                        <a:r>
                          <a:rPr lang="en-US" altLang="ja-JP" sz="1100" b="1" spc="50" dirty="0">
                            <a:latin typeface="+mn-ea"/>
                            <a:cs typeface="Microsoft Sans Serif" panose="020B0604020202020204" pitchFamily="34" charset="0"/>
                          </a:rPr>
                          <a:t> </a:t>
                        </a:r>
                        <a:r>
                          <a:rPr lang="ja-JP" altLang="en-US" sz="1100" b="1" spc="50" dirty="0">
                            <a:latin typeface="+mn-ea"/>
                            <a:cs typeface="Microsoft Sans Serif" panose="020B0604020202020204" pitchFamily="34" charset="0"/>
                          </a:rPr>
                          <a:t>氏名名</a:t>
                        </a:r>
                        <a:endParaRPr lang="en-US" altLang="ja-JP" sz="1100" b="1" spc="50" dirty="0">
                          <a:latin typeface="+mn-ea"/>
                          <a:cs typeface="Microsoft Sans Serif" panose="020B0604020202020204" pitchFamily="34" charset="0"/>
                        </a:endParaRPr>
                      </a:p>
                    </a:txBody>
                    <a:tcPr marL="0" marR="0" marT="36000" marB="0">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001382"/>
                    </a:ext>
                  </a:extLst>
                </a:tr>
              </a:tbl>
            </a:graphicData>
          </a:graphic>
        </p:graphicFrame>
        <p:sp>
          <p:nvSpPr>
            <p:cNvPr id="158" name="正方形/長方形 157">
              <a:extLst>
                <a:ext uri="{FF2B5EF4-FFF2-40B4-BE49-F238E27FC236}">
                  <a16:creationId xmlns:a16="http://schemas.microsoft.com/office/drawing/2014/main" id="{0713E341-0C5E-A60A-9DB6-5C8B1E857D18}"/>
                </a:ext>
              </a:extLst>
            </p:cNvPr>
            <p:cNvSpPr/>
            <p:nvPr/>
          </p:nvSpPr>
          <p:spPr>
            <a:xfrm>
              <a:off x="1888140" y="1439863"/>
              <a:ext cx="1367441" cy="9720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59" name="グループ化 158">
            <a:extLst>
              <a:ext uri="{FF2B5EF4-FFF2-40B4-BE49-F238E27FC236}">
                <a16:creationId xmlns:a16="http://schemas.microsoft.com/office/drawing/2014/main" id="{04F04FB4-6CD9-3D2B-AB54-28F53BF3E500}"/>
              </a:ext>
            </a:extLst>
          </p:cNvPr>
          <p:cNvGrpSpPr/>
          <p:nvPr/>
        </p:nvGrpSpPr>
        <p:grpSpPr>
          <a:xfrm>
            <a:off x="3829658" y="3169272"/>
            <a:ext cx="1367443" cy="1413634"/>
            <a:chOff x="1888140" y="1439863"/>
            <a:chExt cx="1367443" cy="1413634"/>
          </a:xfrm>
        </p:grpSpPr>
        <p:graphicFrame>
          <p:nvGraphicFramePr>
            <p:cNvPr id="160" name="コンテンツ プレースホルダー 11">
              <a:extLst>
                <a:ext uri="{FF2B5EF4-FFF2-40B4-BE49-F238E27FC236}">
                  <a16:creationId xmlns:a16="http://schemas.microsoft.com/office/drawing/2014/main" id="{EDA16E79-D3ED-32A2-CDDE-D8C0D91816AD}"/>
                </a:ext>
              </a:extLst>
            </p:cNvPr>
            <p:cNvGraphicFramePr>
              <a:graphicFrameLocks/>
            </p:cNvGraphicFramePr>
            <p:nvPr>
              <p:extLst>
                <p:ext uri="{D42A27DB-BD31-4B8C-83A1-F6EECF244321}">
                  <p14:modId xmlns:p14="http://schemas.microsoft.com/office/powerpoint/2010/main" val="2389869793"/>
                </p:ext>
              </p:extLst>
            </p:nvPr>
          </p:nvGraphicFramePr>
          <p:xfrm>
            <a:off x="1888141" y="2407577"/>
            <a:ext cx="1367442" cy="445920"/>
          </p:xfrm>
          <a:graphic>
            <a:graphicData uri="http://schemas.openxmlformats.org/drawingml/2006/table">
              <a:tbl>
                <a:tblPr firstRow="1" bandRow="1">
                  <a:tableStyleId>{5C22544A-7EE6-4342-B048-85BDC9FD1C3A}</a:tableStyleId>
                </a:tblPr>
                <a:tblGrid>
                  <a:gridCol w="1367442">
                    <a:extLst>
                      <a:ext uri="{9D8B030D-6E8A-4147-A177-3AD203B41FA5}">
                        <a16:colId xmlns:a16="http://schemas.microsoft.com/office/drawing/2014/main" val="2506997470"/>
                      </a:ext>
                    </a:extLst>
                  </a:gridCol>
                </a:tblGrid>
                <a:tr h="18000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ja-JP" altLang="en-US" sz="800" b="1" spc="50" dirty="0">
                            <a:solidFill>
                              <a:schemeClr val="tx2"/>
                            </a:solidFill>
                            <a:latin typeface="+mn-ea"/>
                            <a:cs typeface="Microsoft Sans Serif" panose="020B0604020202020204" pitchFamily="34" charset="0"/>
                          </a:rPr>
                          <a:t>役職名役職名役職名役</a:t>
                        </a:r>
                        <a:endParaRPr lang="en-US" altLang="ja-JP" sz="800" b="1" spc="50" dirty="0">
                          <a:solidFill>
                            <a:schemeClr val="tx2"/>
                          </a:solidFill>
                          <a:latin typeface="+mn-ea"/>
                          <a:cs typeface="Microsoft Sans Serif" panose="020B0604020202020204" pitchFamily="34" charset="0"/>
                        </a:endParaRPr>
                      </a:p>
                    </a:txBody>
                    <a:tcPr marL="0" marR="0" marT="7200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63899665"/>
                    </a:ext>
                  </a:extLst>
                </a:tr>
                <a:tr h="25200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ja-JP" altLang="en-US" sz="1100" b="1" spc="50" dirty="0">
                            <a:latin typeface="+mn-ea"/>
                            <a:cs typeface="Microsoft Sans Serif" panose="020B0604020202020204" pitchFamily="34" charset="0"/>
                          </a:rPr>
                          <a:t>氏名</a:t>
                        </a:r>
                        <a:r>
                          <a:rPr lang="en-US" altLang="ja-JP" sz="1100" b="1" spc="50" dirty="0">
                            <a:latin typeface="+mn-ea"/>
                            <a:cs typeface="Microsoft Sans Serif" panose="020B0604020202020204" pitchFamily="34" charset="0"/>
                          </a:rPr>
                          <a:t> </a:t>
                        </a:r>
                        <a:r>
                          <a:rPr lang="ja-JP" altLang="en-US" sz="1100" b="1" spc="50" dirty="0">
                            <a:latin typeface="+mn-ea"/>
                            <a:cs typeface="Microsoft Sans Serif" panose="020B0604020202020204" pitchFamily="34" charset="0"/>
                          </a:rPr>
                          <a:t>氏名名</a:t>
                        </a:r>
                        <a:endParaRPr lang="en-US" altLang="ja-JP" sz="1100" b="1" spc="50" dirty="0">
                          <a:latin typeface="+mn-ea"/>
                          <a:cs typeface="Microsoft Sans Serif" panose="020B0604020202020204" pitchFamily="34" charset="0"/>
                        </a:endParaRPr>
                      </a:p>
                    </a:txBody>
                    <a:tcPr marL="0" marR="0" marT="36000" marB="0">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001382"/>
                    </a:ext>
                  </a:extLst>
                </a:tr>
              </a:tbl>
            </a:graphicData>
          </a:graphic>
        </p:graphicFrame>
        <p:sp>
          <p:nvSpPr>
            <p:cNvPr id="161" name="正方形/長方形 160">
              <a:extLst>
                <a:ext uri="{FF2B5EF4-FFF2-40B4-BE49-F238E27FC236}">
                  <a16:creationId xmlns:a16="http://schemas.microsoft.com/office/drawing/2014/main" id="{4535A7E0-1D33-4706-1195-8D4BE1AE11CC}"/>
                </a:ext>
              </a:extLst>
            </p:cNvPr>
            <p:cNvSpPr/>
            <p:nvPr/>
          </p:nvSpPr>
          <p:spPr>
            <a:xfrm>
              <a:off x="1888140" y="1439863"/>
              <a:ext cx="1367441" cy="9720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62" name="グループ化 161">
            <a:extLst>
              <a:ext uri="{FF2B5EF4-FFF2-40B4-BE49-F238E27FC236}">
                <a16:creationId xmlns:a16="http://schemas.microsoft.com/office/drawing/2014/main" id="{A89445FD-9C7B-5792-0172-F748830ED059}"/>
              </a:ext>
            </a:extLst>
          </p:cNvPr>
          <p:cNvGrpSpPr/>
          <p:nvPr/>
        </p:nvGrpSpPr>
        <p:grpSpPr>
          <a:xfrm>
            <a:off x="5487990" y="3169272"/>
            <a:ext cx="1367443" cy="1413634"/>
            <a:chOff x="1888140" y="1439863"/>
            <a:chExt cx="1367443" cy="1413634"/>
          </a:xfrm>
        </p:grpSpPr>
        <p:graphicFrame>
          <p:nvGraphicFramePr>
            <p:cNvPr id="163" name="コンテンツ プレースホルダー 11">
              <a:extLst>
                <a:ext uri="{FF2B5EF4-FFF2-40B4-BE49-F238E27FC236}">
                  <a16:creationId xmlns:a16="http://schemas.microsoft.com/office/drawing/2014/main" id="{FE4B9BEC-E15C-F706-0690-EDCFC71246C8}"/>
                </a:ext>
              </a:extLst>
            </p:cNvPr>
            <p:cNvGraphicFramePr>
              <a:graphicFrameLocks/>
            </p:cNvGraphicFramePr>
            <p:nvPr>
              <p:extLst>
                <p:ext uri="{D42A27DB-BD31-4B8C-83A1-F6EECF244321}">
                  <p14:modId xmlns:p14="http://schemas.microsoft.com/office/powerpoint/2010/main" val="2389869793"/>
                </p:ext>
              </p:extLst>
            </p:nvPr>
          </p:nvGraphicFramePr>
          <p:xfrm>
            <a:off x="1888141" y="2407577"/>
            <a:ext cx="1367442" cy="445920"/>
          </p:xfrm>
          <a:graphic>
            <a:graphicData uri="http://schemas.openxmlformats.org/drawingml/2006/table">
              <a:tbl>
                <a:tblPr firstRow="1" bandRow="1">
                  <a:tableStyleId>{5C22544A-7EE6-4342-B048-85BDC9FD1C3A}</a:tableStyleId>
                </a:tblPr>
                <a:tblGrid>
                  <a:gridCol w="1367442">
                    <a:extLst>
                      <a:ext uri="{9D8B030D-6E8A-4147-A177-3AD203B41FA5}">
                        <a16:colId xmlns:a16="http://schemas.microsoft.com/office/drawing/2014/main" val="2506997470"/>
                      </a:ext>
                    </a:extLst>
                  </a:gridCol>
                </a:tblGrid>
                <a:tr h="18000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ja-JP" altLang="en-US" sz="800" b="1" spc="50" dirty="0">
                            <a:solidFill>
                              <a:schemeClr val="tx2"/>
                            </a:solidFill>
                            <a:latin typeface="+mn-ea"/>
                            <a:cs typeface="Microsoft Sans Serif" panose="020B0604020202020204" pitchFamily="34" charset="0"/>
                          </a:rPr>
                          <a:t>役職名役職名役職名役</a:t>
                        </a:r>
                        <a:endParaRPr lang="en-US" altLang="ja-JP" sz="800" b="1" spc="50" dirty="0">
                          <a:solidFill>
                            <a:schemeClr val="tx2"/>
                          </a:solidFill>
                          <a:latin typeface="+mn-ea"/>
                          <a:cs typeface="Microsoft Sans Serif" panose="020B0604020202020204" pitchFamily="34" charset="0"/>
                        </a:endParaRPr>
                      </a:p>
                    </a:txBody>
                    <a:tcPr marL="0" marR="0" marT="7200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63899665"/>
                    </a:ext>
                  </a:extLst>
                </a:tr>
                <a:tr h="25200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ja-JP" altLang="en-US" sz="1100" b="1" spc="50" dirty="0">
                            <a:latin typeface="+mn-ea"/>
                            <a:cs typeface="Microsoft Sans Serif" panose="020B0604020202020204" pitchFamily="34" charset="0"/>
                          </a:rPr>
                          <a:t>氏名</a:t>
                        </a:r>
                        <a:r>
                          <a:rPr lang="en-US" altLang="ja-JP" sz="1100" b="1" spc="50" dirty="0">
                            <a:latin typeface="+mn-ea"/>
                            <a:cs typeface="Microsoft Sans Serif" panose="020B0604020202020204" pitchFamily="34" charset="0"/>
                          </a:rPr>
                          <a:t> </a:t>
                        </a:r>
                        <a:r>
                          <a:rPr lang="ja-JP" altLang="en-US" sz="1100" b="1" spc="50" dirty="0">
                            <a:latin typeface="+mn-ea"/>
                            <a:cs typeface="Microsoft Sans Serif" panose="020B0604020202020204" pitchFamily="34" charset="0"/>
                          </a:rPr>
                          <a:t>氏名名</a:t>
                        </a:r>
                        <a:endParaRPr lang="en-US" altLang="ja-JP" sz="1100" b="1" spc="50" dirty="0">
                          <a:latin typeface="+mn-ea"/>
                          <a:cs typeface="Microsoft Sans Serif" panose="020B0604020202020204" pitchFamily="34" charset="0"/>
                        </a:endParaRPr>
                      </a:p>
                    </a:txBody>
                    <a:tcPr marL="0" marR="0" marT="36000" marB="0">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001382"/>
                    </a:ext>
                  </a:extLst>
                </a:tr>
              </a:tbl>
            </a:graphicData>
          </a:graphic>
        </p:graphicFrame>
        <p:sp>
          <p:nvSpPr>
            <p:cNvPr id="164" name="正方形/長方形 163">
              <a:extLst>
                <a:ext uri="{FF2B5EF4-FFF2-40B4-BE49-F238E27FC236}">
                  <a16:creationId xmlns:a16="http://schemas.microsoft.com/office/drawing/2014/main" id="{E09EAA7E-C24F-D37F-51FE-BFF427CF941C}"/>
                </a:ext>
              </a:extLst>
            </p:cNvPr>
            <p:cNvSpPr/>
            <p:nvPr/>
          </p:nvSpPr>
          <p:spPr>
            <a:xfrm>
              <a:off x="1888140" y="1439863"/>
              <a:ext cx="1367441" cy="9720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65" name="グループ化 164">
            <a:extLst>
              <a:ext uri="{FF2B5EF4-FFF2-40B4-BE49-F238E27FC236}">
                <a16:creationId xmlns:a16="http://schemas.microsoft.com/office/drawing/2014/main" id="{B09486CB-5781-625B-9388-3EEB4786ABF1}"/>
              </a:ext>
            </a:extLst>
          </p:cNvPr>
          <p:cNvGrpSpPr/>
          <p:nvPr/>
        </p:nvGrpSpPr>
        <p:grpSpPr>
          <a:xfrm>
            <a:off x="7149931" y="3169272"/>
            <a:ext cx="1367443" cy="1413634"/>
            <a:chOff x="1888140" y="1439863"/>
            <a:chExt cx="1367443" cy="1413634"/>
          </a:xfrm>
        </p:grpSpPr>
        <p:graphicFrame>
          <p:nvGraphicFramePr>
            <p:cNvPr id="166" name="コンテンツ プレースホルダー 11">
              <a:extLst>
                <a:ext uri="{FF2B5EF4-FFF2-40B4-BE49-F238E27FC236}">
                  <a16:creationId xmlns:a16="http://schemas.microsoft.com/office/drawing/2014/main" id="{6CB7AF82-36D9-7288-715A-BBCFBCEEA6F2}"/>
                </a:ext>
              </a:extLst>
            </p:cNvPr>
            <p:cNvGraphicFramePr>
              <a:graphicFrameLocks/>
            </p:cNvGraphicFramePr>
            <p:nvPr>
              <p:extLst>
                <p:ext uri="{D42A27DB-BD31-4B8C-83A1-F6EECF244321}">
                  <p14:modId xmlns:p14="http://schemas.microsoft.com/office/powerpoint/2010/main" val="2389869793"/>
                </p:ext>
              </p:extLst>
            </p:nvPr>
          </p:nvGraphicFramePr>
          <p:xfrm>
            <a:off x="1888141" y="2407577"/>
            <a:ext cx="1367442" cy="445920"/>
          </p:xfrm>
          <a:graphic>
            <a:graphicData uri="http://schemas.openxmlformats.org/drawingml/2006/table">
              <a:tbl>
                <a:tblPr firstRow="1" bandRow="1">
                  <a:tableStyleId>{5C22544A-7EE6-4342-B048-85BDC9FD1C3A}</a:tableStyleId>
                </a:tblPr>
                <a:tblGrid>
                  <a:gridCol w="1367442">
                    <a:extLst>
                      <a:ext uri="{9D8B030D-6E8A-4147-A177-3AD203B41FA5}">
                        <a16:colId xmlns:a16="http://schemas.microsoft.com/office/drawing/2014/main" val="2506997470"/>
                      </a:ext>
                    </a:extLst>
                  </a:gridCol>
                </a:tblGrid>
                <a:tr h="18000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ja-JP" altLang="en-US" sz="800" b="1" spc="50" dirty="0">
                            <a:solidFill>
                              <a:schemeClr val="tx2"/>
                            </a:solidFill>
                            <a:latin typeface="+mn-ea"/>
                            <a:cs typeface="Microsoft Sans Serif" panose="020B0604020202020204" pitchFamily="34" charset="0"/>
                          </a:rPr>
                          <a:t>役職名役職名役職名役</a:t>
                        </a:r>
                        <a:endParaRPr lang="en-US" altLang="ja-JP" sz="800" b="1" spc="50" dirty="0">
                          <a:solidFill>
                            <a:schemeClr val="tx2"/>
                          </a:solidFill>
                          <a:latin typeface="+mn-ea"/>
                          <a:cs typeface="Microsoft Sans Serif" panose="020B0604020202020204" pitchFamily="34" charset="0"/>
                        </a:endParaRPr>
                      </a:p>
                    </a:txBody>
                    <a:tcPr marL="0" marR="0" marT="7200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63899665"/>
                    </a:ext>
                  </a:extLst>
                </a:tr>
                <a:tr h="25200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ja-JP" altLang="en-US" sz="1100" b="1" spc="50" dirty="0">
                            <a:latin typeface="+mn-ea"/>
                            <a:cs typeface="Microsoft Sans Serif" panose="020B0604020202020204" pitchFamily="34" charset="0"/>
                          </a:rPr>
                          <a:t>氏名</a:t>
                        </a:r>
                        <a:r>
                          <a:rPr lang="en-US" altLang="ja-JP" sz="1100" b="1" spc="50" dirty="0">
                            <a:latin typeface="+mn-ea"/>
                            <a:cs typeface="Microsoft Sans Serif" panose="020B0604020202020204" pitchFamily="34" charset="0"/>
                          </a:rPr>
                          <a:t> </a:t>
                        </a:r>
                        <a:r>
                          <a:rPr lang="ja-JP" altLang="en-US" sz="1100" b="1" spc="50" dirty="0">
                            <a:latin typeface="+mn-ea"/>
                            <a:cs typeface="Microsoft Sans Serif" panose="020B0604020202020204" pitchFamily="34" charset="0"/>
                          </a:rPr>
                          <a:t>氏名名</a:t>
                        </a:r>
                        <a:endParaRPr lang="en-US" altLang="ja-JP" sz="1100" b="1" spc="50" dirty="0">
                          <a:latin typeface="+mn-ea"/>
                          <a:cs typeface="Microsoft Sans Serif" panose="020B0604020202020204" pitchFamily="34" charset="0"/>
                        </a:endParaRPr>
                      </a:p>
                    </a:txBody>
                    <a:tcPr marL="0" marR="0" marT="36000" marB="0">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001382"/>
                    </a:ext>
                  </a:extLst>
                </a:tr>
              </a:tbl>
            </a:graphicData>
          </a:graphic>
        </p:graphicFrame>
        <p:sp>
          <p:nvSpPr>
            <p:cNvPr id="167" name="正方形/長方形 166">
              <a:extLst>
                <a:ext uri="{FF2B5EF4-FFF2-40B4-BE49-F238E27FC236}">
                  <a16:creationId xmlns:a16="http://schemas.microsoft.com/office/drawing/2014/main" id="{0FD91533-D910-7AB3-A156-7FD5C9EBB582}"/>
                </a:ext>
              </a:extLst>
            </p:cNvPr>
            <p:cNvSpPr/>
            <p:nvPr/>
          </p:nvSpPr>
          <p:spPr>
            <a:xfrm>
              <a:off x="1888140" y="1439863"/>
              <a:ext cx="1367441" cy="9720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68" name="グループ化 167">
            <a:extLst>
              <a:ext uri="{FF2B5EF4-FFF2-40B4-BE49-F238E27FC236}">
                <a16:creationId xmlns:a16="http://schemas.microsoft.com/office/drawing/2014/main" id="{C4554D08-07AA-5A9B-E6F1-42A95C83E6C8}"/>
              </a:ext>
            </a:extLst>
          </p:cNvPr>
          <p:cNvGrpSpPr/>
          <p:nvPr/>
        </p:nvGrpSpPr>
        <p:grpSpPr>
          <a:xfrm>
            <a:off x="8808263" y="3169272"/>
            <a:ext cx="1367443" cy="1413634"/>
            <a:chOff x="1888140" y="1439863"/>
            <a:chExt cx="1367443" cy="1413634"/>
          </a:xfrm>
        </p:grpSpPr>
        <p:graphicFrame>
          <p:nvGraphicFramePr>
            <p:cNvPr id="169" name="コンテンツ プレースホルダー 11">
              <a:extLst>
                <a:ext uri="{FF2B5EF4-FFF2-40B4-BE49-F238E27FC236}">
                  <a16:creationId xmlns:a16="http://schemas.microsoft.com/office/drawing/2014/main" id="{1A13F505-8021-F047-1FF3-36F893DC5B75}"/>
                </a:ext>
              </a:extLst>
            </p:cNvPr>
            <p:cNvGraphicFramePr>
              <a:graphicFrameLocks/>
            </p:cNvGraphicFramePr>
            <p:nvPr>
              <p:extLst>
                <p:ext uri="{D42A27DB-BD31-4B8C-83A1-F6EECF244321}">
                  <p14:modId xmlns:p14="http://schemas.microsoft.com/office/powerpoint/2010/main" val="2389869793"/>
                </p:ext>
              </p:extLst>
            </p:nvPr>
          </p:nvGraphicFramePr>
          <p:xfrm>
            <a:off x="1888141" y="2407577"/>
            <a:ext cx="1367442" cy="445920"/>
          </p:xfrm>
          <a:graphic>
            <a:graphicData uri="http://schemas.openxmlformats.org/drawingml/2006/table">
              <a:tbl>
                <a:tblPr firstRow="1" bandRow="1">
                  <a:tableStyleId>{5C22544A-7EE6-4342-B048-85BDC9FD1C3A}</a:tableStyleId>
                </a:tblPr>
                <a:tblGrid>
                  <a:gridCol w="1367442">
                    <a:extLst>
                      <a:ext uri="{9D8B030D-6E8A-4147-A177-3AD203B41FA5}">
                        <a16:colId xmlns:a16="http://schemas.microsoft.com/office/drawing/2014/main" val="2506997470"/>
                      </a:ext>
                    </a:extLst>
                  </a:gridCol>
                </a:tblGrid>
                <a:tr h="18000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ja-JP" altLang="en-US" sz="800" b="1" spc="50" dirty="0">
                            <a:solidFill>
                              <a:schemeClr val="tx2"/>
                            </a:solidFill>
                            <a:latin typeface="+mn-ea"/>
                            <a:cs typeface="Microsoft Sans Serif" panose="020B0604020202020204" pitchFamily="34" charset="0"/>
                          </a:rPr>
                          <a:t>役職名役職名役職名役</a:t>
                        </a:r>
                        <a:endParaRPr lang="en-US" altLang="ja-JP" sz="800" b="1" spc="50" dirty="0">
                          <a:solidFill>
                            <a:schemeClr val="tx2"/>
                          </a:solidFill>
                          <a:latin typeface="+mn-ea"/>
                          <a:cs typeface="Microsoft Sans Serif" panose="020B0604020202020204" pitchFamily="34" charset="0"/>
                        </a:endParaRPr>
                      </a:p>
                    </a:txBody>
                    <a:tcPr marL="0" marR="0" marT="7200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63899665"/>
                    </a:ext>
                  </a:extLst>
                </a:tr>
                <a:tr h="25200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ja-JP" altLang="en-US" sz="1100" b="1" spc="50" dirty="0">
                            <a:latin typeface="+mn-ea"/>
                            <a:cs typeface="Microsoft Sans Serif" panose="020B0604020202020204" pitchFamily="34" charset="0"/>
                          </a:rPr>
                          <a:t>氏名</a:t>
                        </a:r>
                        <a:r>
                          <a:rPr lang="en-US" altLang="ja-JP" sz="1100" b="1" spc="50" dirty="0">
                            <a:latin typeface="+mn-ea"/>
                            <a:cs typeface="Microsoft Sans Serif" panose="020B0604020202020204" pitchFamily="34" charset="0"/>
                          </a:rPr>
                          <a:t> </a:t>
                        </a:r>
                        <a:r>
                          <a:rPr lang="ja-JP" altLang="en-US" sz="1100" b="1" spc="50" dirty="0">
                            <a:latin typeface="+mn-ea"/>
                            <a:cs typeface="Microsoft Sans Serif" panose="020B0604020202020204" pitchFamily="34" charset="0"/>
                          </a:rPr>
                          <a:t>氏名名</a:t>
                        </a:r>
                        <a:endParaRPr lang="en-US" altLang="ja-JP" sz="1100" b="1" spc="50" dirty="0">
                          <a:latin typeface="+mn-ea"/>
                          <a:cs typeface="Microsoft Sans Serif" panose="020B0604020202020204" pitchFamily="34" charset="0"/>
                        </a:endParaRPr>
                      </a:p>
                    </a:txBody>
                    <a:tcPr marL="0" marR="0" marT="36000" marB="0">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001382"/>
                    </a:ext>
                  </a:extLst>
                </a:tr>
              </a:tbl>
            </a:graphicData>
          </a:graphic>
        </p:graphicFrame>
        <p:sp>
          <p:nvSpPr>
            <p:cNvPr id="170" name="正方形/長方形 169">
              <a:extLst>
                <a:ext uri="{FF2B5EF4-FFF2-40B4-BE49-F238E27FC236}">
                  <a16:creationId xmlns:a16="http://schemas.microsoft.com/office/drawing/2014/main" id="{73CD5D2B-CFEE-3A77-2663-845A9794B8D4}"/>
                </a:ext>
              </a:extLst>
            </p:cNvPr>
            <p:cNvSpPr/>
            <p:nvPr/>
          </p:nvSpPr>
          <p:spPr>
            <a:xfrm>
              <a:off x="1888140" y="1439863"/>
              <a:ext cx="1367441" cy="9720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71" name="グループ化 170">
            <a:extLst>
              <a:ext uri="{FF2B5EF4-FFF2-40B4-BE49-F238E27FC236}">
                <a16:creationId xmlns:a16="http://schemas.microsoft.com/office/drawing/2014/main" id="{27DCAE3F-3FEC-1B9E-A36E-517A0591BE45}"/>
              </a:ext>
            </a:extLst>
          </p:cNvPr>
          <p:cNvGrpSpPr/>
          <p:nvPr/>
        </p:nvGrpSpPr>
        <p:grpSpPr>
          <a:xfrm>
            <a:off x="520700" y="4898681"/>
            <a:ext cx="1367443" cy="1413634"/>
            <a:chOff x="1888140" y="1439863"/>
            <a:chExt cx="1367443" cy="1413634"/>
          </a:xfrm>
        </p:grpSpPr>
        <p:graphicFrame>
          <p:nvGraphicFramePr>
            <p:cNvPr id="172" name="コンテンツ プレースホルダー 11">
              <a:extLst>
                <a:ext uri="{FF2B5EF4-FFF2-40B4-BE49-F238E27FC236}">
                  <a16:creationId xmlns:a16="http://schemas.microsoft.com/office/drawing/2014/main" id="{E44A96F8-B9AC-8903-6413-0D2478B6CFB6}"/>
                </a:ext>
              </a:extLst>
            </p:cNvPr>
            <p:cNvGraphicFramePr>
              <a:graphicFrameLocks/>
            </p:cNvGraphicFramePr>
            <p:nvPr>
              <p:extLst>
                <p:ext uri="{D42A27DB-BD31-4B8C-83A1-F6EECF244321}">
                  <p14:modId xmlns:p14="http://schemas.microsoft.com/office/powerpoint/2010/main" val="2389869793"/>
                </p:ext>
              </p:extLst>
            </p:nvPr>
          </p:nvGraphicFramePr>
          <p:xfrm>
            <a:off x="1888141" y="2407577"/>
            <a:ext cx="1367442" cy="445920"/>
          </p:xfrm>
          <a:graphic>
            <a:graphicData uri="http://schemas.openxmlformats.org/drawingml/2006/table">
              <a:tbl>
                <a:tblPr firstRow="1" bandRow="1">
                  <a:tableStyleId>{5C22544A-7EE6-4342-B048-85BDC9FD1C3A}</a:tableStyleId>
                </a:tblPr>
                <a:tblGrid>
                  <a:gridCol w="1367442">
                    <a:extLst>
                      <a:ext uri="{9D8B030D-6E8A-4147-A177-3AD203B41FA5}">
                        <a16:colId xmlns:a16="http://schemas.microsoft.com/office/drawing/2014/main" val="2506997470"/>
                      </a:ext>
                    </a:extLst>
                  </a:gridCol>
                </a:tblGrid>
                <a:tr h="18000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ja-JP" altLang="en-US" sz="800" b="1" spc="50" dirty="0">
                            <a:solidFill>
                              <a:schemeClr val="tx2"/>
                            </a:solidFill>
                            <a:latin typeface="+mn-ea"/>
                            <a:cs typeface="Microsoft Sans Serif" panose="020B0604020202020204" pitchFamily="34" charset="0"/>
                          </a:rPr>
                          <a:t>役職名役職名役職名役</a:t>
                        </a:r>
                        <a:endParaRPr lang="en-US" altLang="ja-JP" sz="800" b="1" spc="50" dirty="0">
                          <a:solidFill>
                            <a:schemeClr val="tx2"/>
                          </a:solidFill>
                          <a:latin typeface="+mn-ea"/>
                          <a:cs typeface="Microsoft Sans Serif" panose="020B0604020202020204" pitchFamily="34" charset="0"/>
                        </a:endParaRPr>
                      </a:p>
                    </a:txBody>
                    <a:tcPr marL="0" marR="0" marT="7200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63899665"/>
                    </a:ext>
                  </a:extLst>
                </a:tr>
                <a:tr h="25200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ja-JP" altLang="en-US" sz="1100" b="1" spc="50" dirty="0">
                            <a:latin typeface="+mn-ea"/>
                            <a:cs typeface="Microsoft Sans Serif" panose="020B0604020202020204" pitchFamily="34" charset="0"/>
                          </a:rPr>
                          <a:t>氏名</a:t>
                        </a:r>
                        <a:r>
                          <a:rPr lang="en-US" altLang="ja-JP" sz="1100" b="1" spc="50" dirty="0">
                            <a:latin typeface="+mn-ea"/>
                            <a:cs typeface="Microsoft Sans Serif" panose="020B0604020202020204" pitchFamily="34" charset="0"/>
                          </a:rPr>
                          <a:t> </a:t>
                        </a:r>
                        <a:r>
                          <a:rPr lang="ja-JP" altLang="en-US" sz="1100" b="1" spc="50" dirty="0">
                            <a:latin typeface="+mn-ea"/>
                            <a:cs typeface="Microsoft Sans Serif" panose="020B0604020202020204" pitchFamily="34" charset="0"/>
                          </a:rPr>
                          <a:t>氏名名</a:t>
                        </a:r>
                        <a:endParaRPr lang="en-US" altLang="ja-JP" sz="1100" b="1" spc="50" dirty="0">
                          <a:latin typeface="+mn-ea"/>
                          <a:cs typeface="Microsoft Sans Serif" panose="020B0604020202020204" pitchFamily="34" charset="0"/>
                        </a:endParaRPr>
                      </a:p>
                    </a:txBody>
                    <a:tcPr marL="0" marR="0" marT="36000" marB="0">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001382"/>
                    </a:ext>
                  </a:extLst>
                </a:tr>
              </a:tbl>
            </a:graphicData>
          </a:graphic>
        </p:graphicFrame>
        <p:sp>
          <p:nvSpPr>
            <p:cNvPr id="173" name="正方形/長方形 172">
              <a:extLst>
                <a:ext uri="{FF2B5EF4-FFF2-40B4-BE49-F238E27FC236}">
                  <a16:creationId xmlns:a16="http://schemas.microsoft.com/office/drawing/2014/main" id="{0BB04751-ED51-F0FD-0B01-CD57831F7261}"/>
                </a:ext>
              </a:extLst>
            </p:cNvPr>
            <p:cNvSpPr/>
            <p:nvPr/>
          </p:nvSpPr>
          <p:spPr>
            <a:xfrm>
              <a:off x="1888140" y="1439863"/>
              <a:ext cx="1367441" cy="9720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74" name="グループ化 173">
            <a:extLst>
              <a:ext uri="{FF2B5EF4-FFF2-40B4-BE49-F238E27FC236}">
                <a16:creationId xmlns:a16="http://schemas.microsoft.com/office/drawing/2014/main" id="{058A3069-BDF9-0AA4-4E04-68D8F8362369}"/>
              </a:ext>
            </a:extLst>
          </p:cNvPr>
          <p:cNvGrpSpPr/>
          <p:nvPr/>
        </p:nvGrpSpPr>
        <p:grpSpPr>
          <a:xfrm>
            <a:off x="2179032" y="4898681"/>
            <a:ext cx="1367443" cy="1413634"/>
            <a:chOff x="1888140" y="1439863"/>
            <a:chExt cx="1367443" cy="1413634"/>
          </a:xfrm>
        </p:grpSpPr>
        <p:graphicFrame>
          <p:nvGraphicFramePr>
            <p:cNvPr id="175" name="コンテンツ プレースホルダー 11">
              <a:extLst>
                <a:ext uri="{FF2B5EF4-FFF2-40B4-BE49-F238E27FC236}">
                  <a16:creationId xmlns:a16="http://schemas.microsoft.com/office/drawing/2014/main" id="{25F92CC2-F665-0067-851D-8436267BCAA7}"/>
                </a:ext>
              </a:extLst>
            </p:cNvPr>
            <p:cNvGraphicFramePr>
              <a:graphicFrameLocks/>
            </p:cNvGraphicFramePr>
            <p:nvPr>
              <p:extLst>
                <p:ext uri="{D42A27DB-BD31-4B8C-83A1-F6EECF244321}">
                  <p14:modId xmlns:p14="http://schemas.microsoft.com/office/powerpoint/2010/main" val="2389869793"/>
                </p:ext>
              </p:extLst>
            </p:nvPr>
          </p:nvGraphicFramePr>
          <p:xfrm>
            <a:off x="1888141" y="2407577"/>
            <a:ext cx="1367442" cy="445920"/>
          </p:xfrm>
          <a:graphic>
            <a:graphicData uri="http://schemas.openxmlformats.org/drawingml/2006/table">
              <a:tbl>
                <a:tblPr firstRow="1" bandRow="1">
                  <a:tableStyleId>{5C22544A-7EE6-4342-B048-85BDC9FD1C3A}</a:tableStyleId>
                </a:tblPr>
                <a:tblGrid>
                  <a:gridCol w="1367442">
                    <a:extLst>
                      <a:ext uri="{9D8B030D-6E8A-4147-A177-3AD203B41FA5}">
                        <a16:colId xmlns:a16="http://schemas.microsoft.com/office/drawing/2014/main" val="2506997470"/>
                      </a:ext>
                    </a:extLst>
                  </a:gridCol>
                </a:tblGrid>
                <a:tr h="18000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ja-JP" altLang="en-US" sz="800" b="1" spc="50" dirty="0">
                            <a:solidFill>
                              <a:schemeClr val="tx2"/>
                            </a:solidFill>
                            <a:latin typeface="+mn-ea"/>
                            <a:cs typeface="Microsoft Sans Serif" panose="020B0604020202020204" pitchFamily="34" charset="0"/>
                          </a:rPr>
                          <a:t>役職名役職名役職名役</a:t>
                        </a:r>
                        <a:endParaRPr lang="en-US" altLang="ja-JP" sz="800" b="1" spc="50" dirty="0">
                          <a:solidFill>
                            <a:schemeClr val="tx2"/>
                          </a:solidFill>
                          <a:latin typeface="+mn-ea"/>
                          <a:cs typeface="Microsoft Sans Serif" panose="020B0604020202020204" pitchFamily="34" charset="0"/>
                        </a:endParaRPr>
                      </a:p>
                    </a:txBody>
                    <a:tcPr marL="0" marR="0" marT="7200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63899665"/>
                    </a:ext>
                  </a:extLst>
                </a:tr>
                <a:tr h="25200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ja-JP" altLang="en-US" sz="1100" b="1" spc="50" dirty="0">
                            <a:latin typeface="+mn-ea"/>
                            <a:cs typeface="Microsoft Sans Serif" panose="020B0604020202020204" pitchFamily="34" charset="0"/>
                          </a:rPr>
                          <a:t>氏名</a:t>
                        </a:r>
                        <a:r>
                          <a:rPr lang="en-US" altLang="ja-JP" sz="1100" b="1" spc="50" dirty="0">
                            <a:latin typeface="+mn-ea"/>
                            <a:cs typeface="Microsoft Sans Serif" panose="020B0604020202020204" pitchFamily="34" charset="0"/>
                          </a:rPr>
                          <a:t> </a:t>
                        </a:r>
                        <a:r>
                          <a:rPr lang="ja-JP" altLang="en-US" sz="1100" b="1" spc="50" dirty="0">
                            <a:latin typeface="+mn-ea"/>
                            <a:cs typeface="Microsoft Sans Serif" panose="020B0604020202020204" pitchFamily="34" charset="0"/>
                          </a:rPr>
                          <a:t>氏名名</a:t>
                        </a:r>
                        <a:endParaRPr lang="en-US" altLang="ja-JP" sz="1100" b="1" spc="50" dirty="0">
                          <a:latin typeface="+mn-ea"/>
                          <a:cs typeface="Microsoft Sans Serif" panose="020B0604020202020204" pitchFamily="34" charset="0"/>
                        </a:endParaRPr>
                      </a:p>
                    </a:txBody>
                    <a:tcPr marL="0" marR="0" marT="36000" marB="0">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001382"/>
                    </a:ext>
                  </a:extLst>
                </a:tr>
              </a:tbl>
            </a:graphicData>
          </a:graphic>
        </p:graphicFrame>
        <p:sp>
          <p:nvSpPr>
            <p:cNvPr id="176" name="正方形/長方形 175">
              <a:extLst>
                <a:ext uri="{FF2B5EF4-FFF2-40B4-BE49-F238E27FC236}">
                  <a16:creationId xmlns:a16="http://schemas.microsoft.com/office/drawing/2014/main" id="{294BBC26-F441-AD0C-C02B-40346A835466}"/>
                </a:ext>
              </a:extLst>
            </p:cNvPr>
            <p:cNvSpPr/>
            <p:nvPr/>
          </p:nvSpPr>
          <p:spPr>
            <a:xfrm>
              <a:off x="1888140" y="1439863"/>
              <a:ext cx="1367441" cy="9720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77" name="グループ化 176">
            <a:extLst>
              <a:ext uri="{FF2B5EF4-FFF2-40B4-BE49-F238E27FC236}">
                <a16:creationId xmlns:a16="http://schemas.microsoft.com/office/drawing/2014/main" id="{AB982EB6-E350-AEF7-FBEA-6C8B8FD35224}"/>
              </a:ext>
            </a:extLst>
          </p:cNvPr>
          <p:cNvGrpSpPr/>
          <p:nvPr/>
        </p:nvGrpSpPr>
        <p:grpSpPr>
          <a:xfrm>
            <a:off x="3829658" y="4898681"/>
            <a:ext cx="1367443" cy="1413634"/>
            <a:chOff x="1888140" y="1439863"/>
            <a:chExt cx="1367443" cy="1413634"/>
          </a:xfrm>
        </p:grpSpPr>
        <p:graphicFrame>
          <p:nvGraphicFramePr>
            <p:cNvPr id="178" name="コンテンツ プレースホルダー 11">
              <a:extLst>
                <a:ext uri="{FF2B5EF4-FFF2-40B4-BE49-F238E27FC236}">
                  <a16:creationId xmlns:a16="http://schemas.microsoft.com/office/drawing/2014/main" id="{7A5FD788-D415-1287-0A46-FFAB42E23B97}"/>
                </a:ext>
              </a:extLst>
            </p:cNvPr>
            <p:cNvGraphicFramePr>
              <a:graphicFrameLocks/>
            </p:cNvGraphicFramePr>
            <p:nvPr>
              <p:extLst>
                <p:ext uri="{D42A27DB-BD31-4B8C-83A1-F6EECF244321}">
                  <p14:modId xmlns:p14="http://schemas.microsoft.com/office/powerpoint/2010/main" val="2389869793"/>
                </p:ext>
              </p:extLst>
            </p:nvPr>
          </p:nvGraphicFramePr>
          <p:xfrm>
            <a:off x="1888141" y="2407577"/>
            <a:ext cx="1367442" cy="445920"/>
          </p:xfrm>
          <a:graphic>
            <a:graphicData uri="http://schemas.openxmlformats.org/drawingml/2006/table">
              <a:tbl>
                <a:tblPr firstRow="1" bandRow="1">
                  <a:tableStyleId>{5C22544A-7EE6-4342-B048-85BDC9FD1C3A}</a:tableStyleId>
                </a:tblPr>
                <a:tblGrid>
                  <a:gridCol w="1367442">
                    <a:extLst>
                      <a:ext uri="{9D8B030D-6E8A-4147-A177-3AD203B41FA5}">
                        <a16:colId xmlns:a16="http://schemas.microsoft.com/office/drawing/2014/main" val="2506997470"/>
                      </a:ext>
                    </a:extLst>
                  </a:gridCol>
                </a:tblGrid>
                <a:tr h="18000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ja-JP" altLang="en-US" sz="800" b="1" spc="50" dirty="0">
                            <a:solidFill>
                              <a:schemeClr val="tx2"/>
                            </a:solidFill>
                            <a:latin typeface="+mn-ea"/>
                            <a:cs typeface="Microsoft Sans Serif" panose="020B0604020202020204" pitchFamily="34" charset="0"/>
                          </a:rPr>
                          <a:t>役職名役職名役職名役</a:t>
                        </a:r>
                        <a:endParaRPr lang="en-US" altLang="ja-JP" sz="800" b="1" spc="50" dirty="0">
                          <a:solidFill>
                            <a:schemeClr val="tx2"/>
                          </a:solidFill>
                          <a:latin typeface="+mn-ea"/>
                          <a:cs typeface="Microsoft Sans Serif" panose="020B0604020202020204" pitchFamily="34" charset="0"/>
                        </a:endParaRPr>
                      </a:p>
                    </a:txBody>
                    <a:tcPr marL="0" marR="0" marT="7200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63899665"/>
                    </a:ext>
                  </a:extLst>
                </a:tr>
                <a:tr h="25200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ja-JP" altLang="en-US" sz="1100" b="1" spc="50" dirty="0">
                            <a:latin typeface="+mn-ea"/>
                            <a:cs typeface="Microsoft Sans Serif" panose="020B0604020202020204" pitchFamily="34" charset="0"/>
                          </a:rPr>
                          <a:t>氏名</a:t>
                        </a:r>
                        <a:r>
                          <a:rPr lang="en-US" altLang="ja-JP" sz="1100" b="1" spc="50" dirty="0">
                            <a:latin typeface="+mn-ea"/>
                            <a:cs typeface="Microsoft Sans Serif" panose="020B0604020202020204" pitchFamily="34" charset="0"/>
                          </a:rPr>
                          <a:t> </a:t>
                        </a:r>
                        <a:r>
                          <a:rPr lang="ja-JP" altLang="en-US" sz="1100" b="1" spc="50" dirty="0">
                            <a:latin typeface="+mn-ea"/>
                            <a:cs typeface="Microsoft Sans Serif" panose="020B0604020202020204" pitchFamily="34" charset="0"/>
                          </a:rPr>
                          <a:t>氏名名</a:t>
                        </a:r>
                        <a:endParaRPr lang="en-US" altLang="ja-JP" sz="1100" b="1" spc="50" dirty="0">
                          <a:latin typeface="+mn-ea"/>
                          <a:cs typeface="Microsoft Sans Serif" panose="020B0604020202020204" pitchFamily="34" charset="0"/>
                        </a:endParaRPr>
                      </a:p>
                    </a:txBody>
                    <a:tcPr marL="0" marR="0" marT="36000" marB="0">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001382"/>
                    </a:ext>
                  </a:extLst>
                </a:tr>
              </a:tbl>
            </a:graphicData>
          </a:graphic>
        </p:graphicFrame>
        <p:sp>
          <p:nvSpPr>
            <p:cNvPr id="179" name="正方形/長方形 178">
              <a:extLst>
                <a:ext uri="{FF2B5EF4-FFF2-40B4-BE49-F238E27FC236}">
                  <a16:creationId xmlns:a16="http://schemas.microsoft.com/office/drawing/2014/main" id="{A4DD6C31-59BA-D576-D09A-16E98F348EA9}"/>
                </a:ext>
              </a:extLst>
            </p:cNvPr>
            <p:cNvSpPr/>
            <p:nvPr/>
          </p:nvSpPr>
          <p:spPr>
            <a:xfrm>
              <a:off x="1888140" y="1439863"/>
              <a:ext cx="1367441" cy="9720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80" name="グループ化 179">
            <a:extLst>
              <a:ext uri="{FF2B5EF4-FFF2-40B4-BE49-F238E27FC236}">
                <a16:creationId xmlns:a16="http://schemas.microsoft.com/office/drawing/2014/main" id="{C2165218-10DF-31B8-E732-1C58285C7F2D}"/>
              </a:ext>
            </a:extLst>
          </p:cNvPr>
          <p:cNvGrpSpPr/>
          <p:nvPr/>
        </p:nvGrpSpPr>
        <p:grpSpPr>
          <a:xfrm>
            <a:off x="5487990" y="4898681"/>
            <a:ext cx="1367443" cy="1413634"/>
            <a:chOff x="1888140" y="1439863"/>
            <a:chExt cx="1367443" cy="1413634"/>
          </a:xfrm>
        </p:grpSpPr>
        <p:graphicFrame>
          <p:nvGraphicFramePr>
            <p:cNvPr id="181" name="コンテンツ プレースホルダー 11">
              <a:extLst>
                <a:ext uri="{FF2B5EF4-FFF2-40B4-BE49-F238E27FC236}">
                  <a16:creationId xmlns:a16="http://schemas.microsoft.com/office/drawing/2014/main" id="{EE5CBA44-A8C6-8071-C2AE-68E9286BC8C7}"/>
                </a:ext>
              </a:extLst>
            </p:cNvPr>
            <p:cNvGraphicFramePr>
              <a:graphicFrameLocks/>
            </p:cNvGraphicFramePr>
            <p:nvPr>
              <p:extLst>
                <p:ext uri="{D42A27DB-BD31-4B8C-83A1-F6EECF244321}">
                  <p14:modId xmlns:p14="http://schemas.microsoft.com/office/powerpoint/2010/main" val="2389869793"/>
                </p:ext>
              </p:extLst>
            </p:nvPr>
          </p:nvGraphicFramePr>
          <p:xfrm>
            <a:off x="1888141" y="2407577"/>
            <a:ext cx="1367442" cy="445920"/>
          </p:xfrm>
          <a:graphic>
            <a:graphicData uri="http://schemas.openxmlformats.org/drawingml/2006/table">
              <a:tbl>
                <a:tblPr firstRow="1" bandRow="1">
                  <a:tableStyleId>{5C22544A-7EE6-4342-B048-85BDC9FD1C3A}</a:tableStyleId>
                </a:tblPr>
                <a:tblGrid>
                  <a:gridCol w="1367442">
                    <a:extLst>
                      <a:ext uri="{9D8B030D-6E8A-4147-A177-3AD203B41FA5}">
                        <a16:colId xmlns:a16="http://schemas.microsoft.com/office/drawing/2014/main" val="2506997470"/>
                      </a:ext>
                    </a:extLst>
                  </a:gridCol>
                </a:tblGrid>
                <a:tr h="18000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ja-JP" altLang="en-US" sz="800" b="1" spc="50" dirty="0">
                            <a:solidFill>
                              <a:schemeClr val="tx2"/>
                            </a:solidFill>
                            <a:latin typeface="+mn-ea"/>
                            <a:cs typeface="Microsoft Sans Serif" panose="020B0604020202020204" pitchFamily="34" charset="0"/>
                          </a:rPr>
                          <a:t>役職名役職名役職名役</a:t>
                        </a:r>
                        <a:endParaRPr lang="en-US" altLang="ja-JP" sz="800" b="1" spc="50" dirty="0">
                          <a:solidFill>
                            <a:schemeClr val="tx2"/>
                          </a:solidFill>
                          <a:latin typeface="+mn-ea"/>
                          <a:cs typeface="Microsoft Sans Serif" panose="020B0604020202020204" pitchFamily="34" charset="0"/>
                        </a:endParaRPr>
                      </a:p>
                    </a:txBody>
                    <a:tcPr marL="0" marR="0" marT="7200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63899665"/>
                    </a:ext>
                  </a:extLst>
                </a:tr>
                <a:tr h="25200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ja-JP" altLang="en-US" sz="1100" b="1" spc="50" dirty="0">
                            <a:latin typeface="+mn-ea"/>
                            <a:cs typeface="Microsoft Sans Serif" panose="020B0604020202020204" pitchFamily="34" charset="0"/>
                          </a:rPr>
                          <a:t>氏名</a:t>
                        </a:r>
                        <a:r>
                          <a:rPr lang="en-US" altLang="ja-JP" sz="1100" b="1" spc="50" dirty="0">
                            <a:latin typeface="+mn-ea"/>
                            <a:cs typeface="Microsoft Sans Serif" panose="020B0604020202020204" pitchFamily="34" charset="0"/>
                          </a:rPr>
                          <a:t> </a:t>
                        </a:r>
                        <a:r>
                          <a:rPr lang="ja-JP" altLang="en-US" sz="1100" b="1" spc="50" dirty="0">
                            <a:latin typeface="+mn-ea"/>
                            <a:cs typeface="Microsoft Sans Serif" panose="020B0604020202020204" pitchFamily="34" charset="0"/>
                          </a:rPr>
                          <a:t>氏名名</a:t>
                        </a:r>
                        <a:endParaRPr lang="en-US" altLang="ja-JP" sz="1100" b="1" spc="50" dirty="0">
                          <a:latin typeface="+mn-ea"/>
                          <a:cs typeface="Microsoft Sans Serif" panose="020B0604020202020204" pitchFamily="34" charset="0"/>
                        </a:endParaRPr>
                      </a:p>
                    </a:txBody>
                    <a:tcPr marL="0" marR="0" marT="36000" marB="0">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001382"/>
                    </a:ext>
                  </a:extLst>
                </a:tr>
              </a:tbl>
            </a:graphicData>
          </a:graphic>
        </p:graphicFrame>
        <p:sp>
          <p:nvSpPr>
            <p:cNvPr id="182" name="正方形/長方形 181">
              <a:extLst>
                <a:ext uri="{FF2B5EF4-FFF2-40B4-BE49-F238E27FC236}">
                  <a16:creationId xmlns:a16="http://schemas.microsoft.com/office/drawing/2014/main" id="{F04E3553-F4C7-97CD-F68A-7040965F9B99}"/>
                </a:ext>
              </a:extLst>
            </p:cNvPr>
            <p:cNvSpPr/>
            <p:nvPr/>
          </p:nvSpPr>
          <p:spPr>
            <a:xfrm>
              <a:off x="1888140" y="1439863"/>
              <a:ext cx="1367441" cy="9720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83" name="グループ化 182">
            <a:extLst>
              <a:ext uri="{FF2B5EF4-FFF2-40B4-BE49-F238E27FC236}">
                <a16:creationId xmlns:a16="http://schemas.microsoft.com/office/drawing/2014/main" id="{8FF98376-AC02-02D2-DBA2-2456F39DB34B}"/>
              </a:ext>
            </a:extLst>
          </p:cNvPr>
          <p:cNvGrpSpPr/>
          <p:nvPr/>
        </p:nvGrpSpPr>
        <p:grpSpPr>
          <a:xfrm>
            <a:off x="7149931" y="4898681"/>
            <a:ext cx="1367443" cy="1413634"/>
            <a:chOff x="1888140" y="1439863"/>
            <a:chExt cx="1367443" cy="1413634"/>
          </a:xfrm>
        </p:grpSpPr>
        <p:graphicFrame>
          <p:nvGraphicFramePr>
            <p:cNvPr id="184" name="コンテンツ プレースホルダー 11">
              <a:extLst>
                <a:ext uri="{FF2B5EF4-FFF2-40B4-BE49-F238E27FC236}">
                  <a16:creationId xmlns:a16="http://schemas.microsoft.com/office/drawing/2014/main" id="{A71B4C63-50D2-D508-BC6C-3B601274879E}"/>
                </a:ext>
              </a:extLst>
            </p:cNvPr>
            <p:cNvGraphicFramePr>
              <a:graphicFrameLocks/>
            </p:cNvGraphicFramePr>
            <p:nvPr>
              <p:extLst>
                <p:ext uri="{D42A27DB-BD31-4B8C-83A1-F6EECF244321}">
                  <p14:modId xmlns:p14="http://schemas.microsoft.com/office/powerpoint/2010/main" val="2389869793"/>
                </p:ext>
              </p:extLst>
            </p:nvPr>
          </p:nvGraphicFramePr>
          <p:xfrm>
            <a:off x="1888141" y="2407577"/>
            <a:ext cx="1367442" cy="445920"/>
          </p:xfrm>
          <a:graphic>
            <a:graphicData uri="http://schemas.openxmlformats.org/drawingml/2006/table">
              <a:tbl>
                <a:tblPr firstRow="1" bandRow="1">
                  <a:tableStyleId>{5C22544A-7EE6-4342-B048-85BDC9FD1C3A}</a:tableStyleId>
                </a:tblPr>
                <a:tblGrid>
                  <a:gridCol w="1367442">
                    <a:extLst>
                      <a:ext uri="{9D8B030D-6E8A-4147-A177-3AD203B41FA5}">
                        <a16:colId xmlns:a16="http://schemas.microsoft.com/office/drawing/2014/main" val="2506997470"/>
                      </a:ext>
                    </a:extLst>
                  </a:gridCol>
                </a:tblGrid>
                <a:tr h="18000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ja-JP" altLang="en-US" sz="800" b="1" spc="50" dirty="0">
                            <a:solidFill>
                              <a:schemeClr val="tx2"/>
                            </a:solidFill>
                            <a:latin typeface="+mn-ea"/>
                            <a:cs typeface="Microsoft Sans Serif" panose="020B0604020202020204" pitchFamily="34" charset="0"/>
                          </a:rPr>
                          <a:t>役職名役職名役職名役</a:t>
                        </a:r>
                        <a:endParaRPr lang="en-US" altLang="ja-JP" sz="800" b="1" spc="50" dirty="0">
                          <a:solidFill>
                            <a:schemeClr val="tx2"/>
                          </a:solidFill>
                          <a:latin typeface="+mn-ea"/>
                          <a:cs typeface="Microsoft Sans Serif" panose="020B0604020202020204" pitchFamily="34" charset="0"/>
                        </a:endParaRPr>
                      </a:p>
                    </a:txBody>
                    <a:tcPr marL="0" marR="0" marT="7200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63899665"/>
                    </a:ext>
                  </a:extLst>
                </a:tr>
                <a:tr h="25200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ja-JP" altLang="en-US" sz="1100" b="1" spc="50" dirty="0">
                            <a:latin typeface="+mn-ea"/>
                            <a:cs typeface="Microsoft Sans Serif" panose="020B0604020202020204" pitchFamily="34" charset="0"/>
                          </a:rPr>
                          <a:t>氏名</a:t>
                        </a:r>
                        <a:r>
                          <a:rPr lang="en-US" altLang="ja-JP" sz="1100" b="1" spc="50" dirty="0">
                            <a:latin typeface="+mn-ea"/>
                            <a:cs typeface="Microsoft Sans Serif" panose="020B0604020202020204" pitchFamily="34" charset="0"/>
                          </a:rPr>
                          <a:t> </a:t>
                        </a:r>
                        <a:r>
                          <a:rPr lang="ja-JP" altLang="en-US" sz="1100" b="1" spc="50" dirty="0">
                            <a:latin typeface="+mn-ea"/>
                            <a:cs typeface="Microsoft Sans Serif" panose="020B0604020202020204" pitchFamily="34" charset="0"/>
                          </a:rPr>
                          <a:t>氏名名</a:t>
                        </a:r>
                        <a:endParaRPr lang="en-US" altLang="ja-JP" sz="1100" b="1" spc="50" dirty="0">
                          <a:latin typeface="+mn-ea"/>
                          <a:cs typeface="Microsoft Sans Serif" panose="020B0604020202020204" pitchFamily="34" charset="0"/>
                        </a:endParaRPr>
                      </a:p>
                    </a:txBody>
                    <a:tcPr marL="0" marR="0" marT="36000" marB="0">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001382"/>
                    </a:ext>
                  </a:extLst>
                </a:tr>
              </a:tbl>
            </a:graphicData>
          </a:graphic>
        </p:graphicFrame>
        <p:sp>
          <p:nvSpPr>
            <p:cNvPr id="185" name="正方形/長方形 184">
              <a:extLst>
                <a:ext uri="{FF2B5EF4-FFF2-40B4-BE49-F238E27FC236}">
                  <a16:creationId xmlns:a16="http://schemas.microsoft.com/office/drawing/2014/main" id="{C3FE2E91-F782-D4E2-B80F-45475E34BD59}"/>
                </a:ext>
              </a:extLst>
            </p:cNvPr>
            <p:cNvSpPr/>
            <p:nvPr/>
          </p:nvSpPr>
          <p:spPr>
            <a:xfrm>
              <a:off x="1888140" y="1439863"/>
              <a:ext cx="1367441" cy="9720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86" name="グループ化 185">
            <a:extLst>
              <a:ext uri="{FF2B5EF4-FFF2-40B4-BE49-F238E27FC236}">
                <a16:creationId xmlns:a16="http://schemas.microsoft.com/office/drawing/2014/main" id="{1BC9DA7B-A101-BDA3-6959-3927D8E70F7A}"/>
              </a:ext>
            </a:extLst>
          </p:cNvPr>
          <p:cNvGrpSpPr/>
          <p:nvPr/>
        </p:nvGrpSpPr>
        <p:grpSpPr>
          <a:xfrm>
            <a:off x="8808263" y="4898681"/>
            <a:ext cx="1367443" cy="1413634"/>
            <a:chOff x="1888140" y="1439863"/>
            <a:chExt cx="1367443" cy="1413634"/>
          </a:xfrm>
        </p:grpSpPr>
        <p:graphicFrame>
          <p:nvGraphicFramePr>
            <p:cNvPr id="187" name="コンテンツ プレースホルダー 11">
              <a:extLst>
                <a:ext uri="{FF2B5EF4-FFF2-40B4-BE49-F238E27FC236}">
                  <a16:creationId xmlns:a16="http://schemas.microsoft.com/office/drawing/2014/main" id="{5E7289D3-15C6-6B2F-B89E-369EC0D52E7D}"/>
                </a:ext>
              </a:extLst>
            </p:cNvPr>
            <p:cNvGraphicFramePr>
              <a:graphicFrameLocks/>
            </p:cNvGraphicFramePr>
            <p:nvPr>
              <p:extLst>
                <p:ext uri="{D42A27DB-BD31-4B8C-83A1-F6EECF244321}">
                  <p14:modId xmlns:p14="http://schemas.microsoft.com/office/powerpoint/2010/main" val="2389869793"/>
                </p:ext>
              </p:extLst>
            </p:nvPr>
          </p:nvGraphicFramePr>
          <p:xfrm>
            <a:off x="1888141" y="2407577"/>
            <a:ext cx="1367442" cy="445920"/>
          </p:xfrm>
          <a:graphic>
            <a:graphicData uri="http://schemas.openxmlformats.org/drawingml/2006/table">
              <a:tbl>
                <a:tblPr firstRow="1" bandRow="1">
                  <a:tableStyleId>{5C22544A-7EE6-4342-B048-85BDC9FD1C3A}</a:tableStyleId>
                </a:tblPr>
                <a:tblGrid>
                  <a:gridCol w="1367442">
                    <a:extLst>
                      <a:ext uri="{9D8B030D-6E8A-4147-A177-3AD203B41FA5}">
                        <a16:colId xmlns:a16="http://schemas.microsoft.com/office/drawing/2014/main" val="2506997470"/>
                      </a:ext>
                    </a:extLst>
                  </a:gridCol>
                </a:tblGrid>
                <a:tr h="18000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ja-JP" altLang="en-US" sz="800" b="1" spc="50" dirty="0">
                            <a:solidFill>
                              <a:schemeClr val="tx2"/>
                            </a:solidFill>
                            <a:latin typeface="+mn-ea"/>
                            <a:cs typeface="Microsoft Sans Serif" panose="020B0604020202020204" pitchFamily="34" charset="0"/>
                          </a:rPr>
                          <a:t>役職名役職名役職名役</a:t>
                        </a:r>
                        <a:endParaRPr lang="en-US" altLang="ja-JP" sz="800" b="1" spc="50" dirty="0">
                          <a:solidFill>
                            <a:schemeClr val="tx2"/>
                          </a:solidFill>
                          <a:latin typeface="+mn-ea"/>
                          <a:cs typeface="Microsoft Sans Serif" panose="020B0604020202020204" pitchFamily="34" charset="0"/>
                        </a:endParaRPr>
                      </a:p>
                    </a:txBody>
                    <a:tcPr marL="0" marR="0" marT="7200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63899665"/>
                    </a:ext>
                  </a:extLst>
                </a:tr>
                <a:tr h="25200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ja-JP" altLang="en-US" sz="1100" b="1" spc="50" dirty="0">
                            <a:latin typeface="+mn-ea"/>
                            <a:cs typeface="Microsoft Sans Serif" panose="020B0604020202020204" pitchFamily="34" charset="0"/>
                          </a:rPr>
                          <a:t>氏名</a:t>
                        </a:r>
                        <a:r>
                          <a:rPr lang="en-US" altLang="ja-JP" sz="1100" b="1" spc="50" dirty="0">
                            <a:latin typeface="+mn-ea"/>
                            <a:cs typeface="Microsoft Sans Serif" panose="020B0604020202020204" pitchFamily="34" charset="0"/>
                          </a:rPr>
                          <a:t> </a:t>
                        </a:r>
                        <a:r>
                          <a:rPr lang="ja-JP" altLang="en-US" sz="1100" b="1" spc="50" dirty="0">
                            <a:latin typeface="+mn-ea"/>
                            <a:cs typeface="Microsoft Sans Serif" panose="020B0604020202020204" pitchFamily="34" charset="0"/>
                          </a:rPr>
                          <a:t>氏名名</a:t>
                        </a:r>
                        <a:endParaRPr lang="en-US" altLang="ja-JP" sz="1100" b="1" spc="50" dirty="0">
                          <a:latin typeface="+mn-ea"/>
                          <a:cs typeface="Microsoft Sans Serif" panose="020B0604020202020204" pitchFamily="34" charset="0"/>
                        </a:endParaRPr>
                      </a:p>
                    </a:txBody>
                    <a:tcPr marL="0" marR="0" marT="36000" marB="0">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001382"/>
                    </a:ext>
                  </a:extLst>
                </a:tr>
              </a:tbl>
            </a:graphicData>
          </a:graphic>
        </p:graphicFrame>
        <p:sp>
          <p:nvSpPr>
            <p:cNvPr id="188" name="正方形/長方形 187">
              <a:extLst>
                <a:ext uri="{FF2B5EF4-FFF2-40B4-BE49-F238E27FC236}">
                  <a16:creationId xmlns:a16="http://schemas.microsoft.com/office/drawing/2014/main" id="{B940762F-1AAC-99FD-B54F-1F9A53D8CCC0}"/>
                </a:ext>
              </a:extLst>
            </p:cNvPr>
            <p:cNvSpPr/>
            <p:nvPr/>
          </p:nvSpPr>
          <p:spPr>
            <a:xfrm>
              <a:off x="1888140" y="1439863"/>
              <a:ext cx="1367441" cy="9720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3" name="テキスト ボックス 2">
            <a:extLst>
              <a:ext uri="{FF2B5EF4-FFF2-40B4-BE49-F238E27FC236}">
                <a16:creationId xmlns:a16="http://schemas.microsoft.com/office/drawing/2014/main" id="{6BAD5A92-5C2C-2B24-5855-BEC24B5E4C48}"/>
              </a:ext>
            </a:extLst>
          </p:cNvPr>
          <p:cNvSpPr txBox="1"/>
          <p:nvPr/>
        </p:nvSpPr>
        <p:spPr>
          <a:xfrm>
            <a:off x="697407" y="1842447"/>
            <a:ext cx="9293860" cy="3645244"/>
          </a:xfrm>
          <a:prstGeom prst="rect">
            <a:avLst/>
          </a:prstGeom>
          <a:solidFill>
            <a:schemeClr val="accent5">
              <a:alpha val="80000"/>
            </a:schemeClr>
          </a:solidFill>
        </p:spPr>
        <p:txBody>
          <a:bodyPr wrap="square" lIns="90000" anchor="ctr">
            <a:normAutofit/>
          </a:bodyPr>
          <a:lstStyle/>
          <a:p>
            <a:pPr algn="ctr"/>
            <a:r>
              <a:rPr lang="ja-JP" altLang="en-US" sz="2400" b="1"/>
              <a:t>役員構成、主要役職者の写真と簡潔な略歴。</a:t>
            </a:r>
          </a:p>
        </p:txBody>
      </p:sp>
      <p:sp>
        <p:nvSpPr>
          <p:cNvPr id="5" name="テキスト ボックス 4">
            <a:extLst>
              <a:ext uri="{FF2B5EF4-FFF2-40B4-BE49-F238E27FC236}">
                <a16:creationId xmlns:a16="http://schemas.microsoft.com/office/drawing/2014/main" id="{B40FDDE2-783A-9DAD-B21D-550B5370006C}"/>
              </a:ext>
            </a:extLst>
          </p:cNvPr>
          <p:cNvSpPr txBox="1"/>
          <p:nvPr/>
        </p:nvSpPr>
        <p:spPr>
          <a:xfrm>
            <a:off x="8434873" y="-834805"/>
            <a:ext cx="2256940" cy="539999"/>
          </a:xfrm>
          <a:prstGeom prst="rect">
            <a:avLst/>
          </a:prstGeom>
          <a:solidFill>
            <a:schemeClr val="accent3"/>
          </a:solidFill>
        </p:spPr>
        <p:txBody>
          <a:bodyPr wrap="square" lIns="90000" anchor="ctr">
            <a:normAutofit fontScale="92500"/>
          </a:bodyPr>
          <a:lstStyle/>
          <a:p>
            <a:pPr algn="ctr"/>
            <a:r>
              <a:rPr lang="ja-JP" altLang="en-US" sz="2400" b="1"/>
              <a:t>有価証券報告書</a:t>
            </a:r>
          </a:p>
        </p:txBody>
      </p:sp>
      <p:sp>
        <p:nvSpPr>
          <p:cNvPr id="6" name="テキスト ボックス 5">
            <a:extLst>
              <a:ext uri="{FF2B5EF4-FFF2-40B4-BE49-F238E27FC236}">
                <a16:creationId xmlns:a16="http://schemas.microsoft.com/office/drawing/2014/main" id="{BB5F11A4-6A73-13AE-86DB-B2A102E2E838}"/>
              </a:ext>
            </a:extLst>
          </p:cNvPr>
          <p:cNvSpPr txBox="1"/>
          <p:nvPr/>
        </p:nvSpPr>
        <p:spPr>
          <a:xfrm>
            <a:off x="8434873" y="-1525748"/>
            <a:ext cx="2256940" cy="539999"/>
          </a:xfrm>
          <a:prstGeom prst="rect">
            <a:avLst/>
          </a:prstGeom>
          <a:solidFill>
            <a:schemeClr val="accent3"/>
          </a:solidFill>
        </p:spPr>
        <p:txBody>
          <a:bodyPr wrap="square" lIns="90000" anchor="ctr">
            <a:normAutofit fontScale="70000" lnSpcReduction="20000"/>
          </a:bodyPr>
          <a:lstStyle/>
          <a:p>
            <a:pPr algn="ctr"/>
            <a:r>
              <a:rPr lang="ja-JP" altLang="en-US" sz="2400" b="1"/>
              <a:t>株主総会招集ご通知</a:t>
            </a:r>
          </a:p>
        </p:txBody>
      </p:sp>
      <p:sp>
        <p:nvSpPr>
          <p:cNvPr id="7" name="テキスト ボックス 6">
            <a:extLst>
              <a:ext uri="{FF2B5EF4-FFF2-40B4-BE49-F238E27FC236}">
                <a16:creationId xmlns:a16="http://schemas.microsoft.com/office/drawing/2014/main" id="{D2A7EAA3-6EBF-56B5-33E8-57FEA1A17EEB}"/>
              </a:ext>
            </a:extLst>
          </p:cNvPr>
          <p:cNvSpPr txBox="1"/>
          <p:nvPr/>
        </p:nvSpPr>
        <p:spPr>
          <a:xfrm>
            <a:off x="8434873" y="-2242139"/>
            <a:ext cx="2256940" cy="539999"/>
          </a:xfrm>
          <a:prstGeom prst="rect">
            <a:avLst/>
          </a:prstGeom>
          <a:solidFill>
            <a:schemeClr val="accent5"/>
          </a:solidFill>
        </p:spPr>
        <p:txBody>
          <a:bodyPr wrap="square" lIns="90000" anchor="ctr">
            <a:normAutofit/>
          </a:bodyPr>
          <a:lstStyle/>
          <a:p>
            <a:pPr algn="ctr"/>
            <a:r>
              <a:rPr lang="en-US" altLang="ja-JP" sz="2400" b="1" dirty="0"/>
              <a:t>HP</a:t>
            </a:r>
            <a:endParaRPr lang="ja-JP" altLang="en-US" sz="2400" b="1"/>
          </a:p>
        </p:txBody>
      </p:sp>
    </p:spTree>
    <p:extLst>
      <p:ext uri="{BB962C8B-B14F-4D97-AF65-F5344CB8AC3E}">
        <p14:creationId xmlns:p14="http://schemas.microsoft.com/office/powerpoint/2010/main" val="24047781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01B8A-47E3-DEC0-DA85-CFBC5283C491}"/>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6B10807D-1676-E5FA-AAA0-C9A8F2C75031}"/>
              </a:ext>
            </a:extLst>
          </p:cNvPr>
          <p:cNvSpPr txBox="1"/>
          <p:nvPr/>
        </p:nvSpPr>
        <p:spPr>
          <a:xfrm>
            <a:off x="728869" y="1437990"/>
            <a:ext cx="2737183" cy="3962296"/>
          </a:xfrm>
          <a:prstGeom prst="rect">
            <a:avLst/>
          </a:prstGeom>
          <a:noFill/>
        </p:spPr>
        <p:txBody>
          <a:bodyPr wrap="none" lIns="0" tIns="0" rIns="0" bIns="0" rtlCol="0">
            <a:noAutofit/>
          </a:bodyPr>
          <a:lstStyle/>
          <a:p>
            <a:r>
              <a:rPr lang="en-US" altLang="ja-JP" sz="30000" dirty="0">
                <a:solidFill>
                  <a:sysClr val="windowText" lastClr="000000"/>
                </a:solidFill>
              </a:rPr>
              <a:t>5</a:t>
            </a:r>
            <a:endParaRPr lang="en" altLang="ja-JP" sz="30000" dirty="0">
              <a:solidFill>
                <a:sysClr val="windowText" lastClr="000000"/>
              </a:solidFill>
            </a:endParaRPr>
          </a:p>
        </p:txBody>
      </p:sp>
      <p:sp>
        <p:nvSpPr>
          <p:cNvPr id="8" name="テキスト ボックス 7">
            <a:extLst>
              <a:ext uri="{FF2B5EF4-FFF2-40B4-BE49-F238E27FC236}">
                <a16:creationId xmlns:a16="http://schemas.microsoft.com/office/drawing/2014/main" id="{3B843815-5B0C-36BD-CA24-3246D6492DD0}"/>
              </a:ext>
            </a:extLst>
          </p:cNvPr>
          <p:cNvSpPr txBox="1"/>
          <p:nvPr/>
        </p:nvSpPr>
        <p:spPr>
          <a:xfrm>
            <a:off x="3454309" y="3419138"/>
            <a:ext cx="7542906" cy="721398"/>
          </a:xfrm>
          <a:prstGeom prst="rect">
            <a:avLst/>
          </a:prstGeom>
          <a:noFill/>
        </p:spPr>
        <p:txBody>
          <a:bodyPr wrap="square" lIns="0" tIns="0" rIns="0" bIns="144000" rtlCol="0">
            <a:spAutoFit/>
          </a:bodyPr>
          <a:lstStyle/>
          <a:p>
            <a:pPr>
              <a:lnSpc>
                <a:spcPct val="125000"/>
              </a:lnSpc>
            </a:pPr>
            <a:r>
              <a:rPr lang="ja-JP" altLang="en-US" sz="3200" b="1" spc="300" dirty="0">
                <a:solidFill>
                  <a:sysClr val="windowText" lastClr="000000"/>
                </a:solidFill>
                <a:latin typeface="+mn-ea"/>
                <a:cs typeface="Microsoft Sans Serif" panose="020B0604020202020204" pitchFamily="34" charset="0"/>
              </a:rPr>
              <a:t>データ</a:t>
            </a:r>
            <a:endParaRPr lang="en-US" altLang="ja-JP" sz="3200" b="1" spc="300" dirty="0">
              <a:solidFill>
                <a:sysClr val="windowText" lastClr="000000"/>
              </a:solidFill>
              <a:latin typeface="+mn-ea"/>
              <a:cs typeface="Microsoft Sans Serif" panose="020B0604020202020204" pitchFamily="34" charset="0"/>
            </a:endParaRPr>
          </a:p>
        </p:txBody>
      </p:sp>
      <p:cxnSp>
        <p:nvCxnSpPr>
          <p:cNvPr id="5" name="直線コネクタ 4">
            <a:extLst>
              <a:ext uri="{FF2B5EF4-FFF2-40B4-BE49-F238E27FC236}">
                <a16:creationId xmlns:a16="http://schemas.microsoft.com/office/drawing/2014/main" id="{7867E5CC-E7B5-D55D-614D-BA7AB6FAD825}"/>
              </a:ext>
            </a:extLst>
          </p:cNvPr>
          <p:cNvCxnSpPr>
            <a:cxnSpLocks/>
          </p:cNvCxnSpPr>
          <p:nvPr/>
        </p:nvCxnSpPr>
        <p:spPr>
          <a:xfrm>
            <a:off x="3454309" y="4499625"/>
            <a:ext cx="7237504"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7227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634A132-DFEB-AC11-47A4-BBEE2AE48CC1}"/>
              </a:ext>
            </a:extLst>
          </p:cNvPr>
          <p:cNvSpPr>
            <a:spLocks noGrp="1"/>
          </p:cNvSpPr>
          <p:nvPr>
            <p:ph type="sldNum" sz="quarter" idx="4294967295"/>
          </p:nvPr>
        </p:nvSpPr>
        <p:spPr>
          <a:xfrm>
            <a:off x="10175706" y="108000"/>
            <a:ext cx="516107" cy="134928"/>
          </a:xfrm>
        </p:spPr>
        <p:txBody>
          <a:bodyPr/>
          <a:lstStyle/>
          <a:p>
            <a:fld id="{1A11C7B3-75AF-A849-AFD3-EAEBF2CB3BD9}" type="slidenum">
              <a:rPr lang="en-US" altLang="ja-JP"/>
              <a:pPr/>
              <a:t>3</a:t>
            </a:fld>
            <a:endParaRPr kumimoji="1" lang="ja-JP" altLang="en-US"/>
          </a:p>
        </p:txBody>
      </p:sp>
      <p:sp>
        <p:nvSpPr>
          <p:cNvPr id="8" name="タイトル 7">
            <a:extLst>
              <a:ext uri="{FF2B5EF4-FFF2-40B4-BE49-F238E27FC236}">
                <a16:creationId xmlns:a16="http://schemas.microsoft.com/office/drawing/2014/main" id="{E512E897-0AFF-BAF2-3554-B335835F2138}"/>
              </a:ext>
            </a:extLst>
          </p:cNvPr>
          <p:cNvSpPr>
            <a:spLocks noGrp="1"/>
          </p:cNvSpPr>
          <p:nvPr>
            <p:ph type="title"/>
          </p:nvPr>
        </p:nvSpPr>
        <p:spPr/>
        <p:txBody>
          <a:bodyPr/>
          <a:lstStyle/>
          <a:p>
            <a:r>
              <a:rPr lang="ja-JP" altLang="en-US"/>
              <a:t>社長メッセージ</a:t>
            </a:r>
            <a:endParaRPr lang="en-US" altLang="ja-JP"/>
          </a:p>
        </p:txBody>
      </p:sp>
      <p:sp>
        <p:nvSpPr>
          <p:cNvPr id="3" name="テキスト ボックス 2">
            <a:extLst>
              <a:ext uri="{FF2B5EF4-FFF2-40B4-BE49-F238E27FC236}">
                <a16:creationId xmlns:a16="http://schemas.microsoft.com/office/drawing/2014/main" id="{6ADFBFB8-A300-D49C-2ECB-2737D285B938}"/>
              </a:ext>
            </a:extLst>
          </p:cNvPr>
          <p:cNvSpPr txBox="1"/>
          <p:nvPr/>
        </p:nvSpPr>
        <p:spPr>
          <a:xfrm>
            <a:off x="522000" y="4944197"/>
            <a:ext cx="9647273" cy="2150864"/>
          </a:xfrm>
          <a:prstGeom prst="rect">
            <a:avLst/>
          </a:prstGeom>
          <a:noFill/>
        </p:spPr>
        <p:txBody>
          <a:bodyPr wrap="square" lIns="0" tIns="0" rIns="0" bIns="0" numCol="3" spcCol="288000" rtlCol="0">
            <a:noAutofit/>
          </a:bodyPr>
          <a:lstStyle/>
          <a:p>
            <a:pPr indent="126000" algn="just">
              <a:lnSpc>
                <a:spcPct val="150000"/>
              </a:lnSpc>
            </a:pPr>
            <a:endParaRPr kumimoji="1" lang="en-US" altLang="ja-JP" sz="900"/>
          </a:p>
          <a:p>
            <a:pPr indent="126000" algn="just">
              <a:lnSpc>
                <a:spcPct val="150000"/>
              </a:lnSpc>
            </a:pPr>
            <a:endParaRPr kumimoji="1" lang="en-US" altLang="ja-JP" sz="900"/>
          </a:p>
          <a:p>
            <a:pPr indent="126000" algn="just">
              <a:lnSpc>
                <a:spcPct val="150000"/>
              </a:lnSpc>
            </a:pPr>
            <a:endParaRPr kumimoji="1" lang="en-US" altLang="ja-JP" sz="900"/>
          </a:p>
          <a:p>
            <a:pPr indent="126000" algn="just">
              <a:lnSpc>
                <a:spcPct val="150000"/>
              </a:lnSpc>
            </a:pPr>
            <a:r>
              <a:rPr kumimoji="1" lang="ja-JP" altLang="en-US" sz="900"/>
              <a:t>当社は「テクノロジーで社会の可能性を最大化する」というパーパスを掲げ、創業以来、社会の進化と共に歩み、常にその半歩先を行く革新的なソリューションを提供し続けてまいりました。私たちの存在意義は、単に優れた技術を開発するだけでなく、それを通じて社会全体の可能性を最大限に引き出し、より豊かで持続可能な未来を築くことにあると確信しております。この一年を振り返りますと、世界経済は依然として不確実性の高い状況にあり、地政学的なリスクやサプライチェーンの変動、そして急速な技術の進展といった多岐にわたる課題に直面いたしました。このような厳しい外部環境の中、私たちは「変革」をキーワードに、組織全体のレジリエンス強化と事業ポートフォリオの再構築を加速させました。特に、デジタル変革の波を捉え、既存のビジネスモデルを刷新し、新たな価値創造に挑むことで、困難を乗り越える力を示してまいりました。この一年の成果は、ひとえに、変化を恐れず挑戦し続けた社員一人ひとりの献身的な努力と、私たちのビジョンを信じ、共に歩んでくださったお客様、パートナー企業の皆様からの揺るぎないご支援の賜物であると、心から感謝申し上げます。皆様のご期待に応え、これからも社会に貢献し続ける企業でありたいと強く願っております。</a:t>
            </a:r>
            <a:endParaRPr kumimoji="1" lang="en-US" altLang="ja-JP" sz="900"/>
          </a:p>
          <a:p>
            <a:pPr indent="126000" algn="just">
              <a:lnSpc>
                <a:spcPct val="150000"/>
              </a:lnSpc>
            </a:pPr>
            <a:endParaRPr kumimoji="1" lang="en-US" altLang="ja-JP" sz="900">
              <a:latin typeface="+mn-ea"/>
              <a:cs typeface="Helvetica Neue"/>
              <a:sym typeface="Helvetica Neue"/>
            </a:endParaRPr>
          </a:p>
          <a:p>
            <a:pPr indent="126000" algn="just">
              <a:lnSpc>
                <a:spcPct val="150000"/>
              </a:lnSpc>
            </a:pPr>
            <a:endParaRPr kumimoji="1" lang="en-US" altLang="ja-JP" sz="900">
              <a:latin typeface="+mn-ea"/>
              <a:cs typeface="Helvetica Neue"/>
              <a:sym typeface="Helvetica Neue"/>
            </a:endParaRPr>
          </a:p>
          <a:p>
            <a:pPr indent="126000" algn="just">
              <a:lnSpc>
                <a:spcPct val="150000"/>
              </a:lnSpc>
            </a:pPr>
            <a:endParaRPr kumimoji="1" lang="en-US" altLang="ja-JP" sz="900">
              <a:latin typeface="+mn-ea"/>
              <a:cs typeface="Helvetica Neue"/>
              <a:sym typeface="Helvetica Neue"/>
            </a:endParaRPr>
          </a:p>
          <a:p>
            <a:pPr indent="126000" algn="just">
              <a:lnSpc>
                <a:spcPct val="150000"/>
              </a:lnSpc>
            </a:pPr>
            <a:endParaRPr kumimoji="1" lang="en-US" altLang="ja-JP" sz="900">
              <a:latin typeface="+mn-ea"/>
              <a:cs typeface="Helvetica Neue"/>
              <a:sym typeface="Helvetica Neue"/>
            </a:endParaRPr>
          </a:p>
          <a:p>
            <a:pPr indent="126000" algn="dist">
              <a:lnSpc>
                <a:spcPct val="150000"/>
              </a:lnSpc>
            </a:pPr>
            <a:r>
              <a:rPr kumimoji="1" lang="ja-JP" altLang="en-US" sz="900">
                <a:latin typeface="+mn-ea"/>
                <a:cs typeface="Helvetica Neue"/>
                <a:sym typeface="Helvetica Neue"/>
              </a:rPr>
              <a:t>この一年、当社が特に注力したのは、人工知能（</a:t>
            </a:r>
            <a:r>
              <a:rPr kumimoji="1" lang="en-US" altLang="ja-JP" sz="900">
                <a:latin typeface="+mn-ea"/>
                <a:cs typeface="Helvetica Neue"/>
                <a:sym typeface="Helvetica Neue"/>
              </a:rPr>
              <a:t>AI</a:t>
            </a:r>
            <a:r>
              <a:rPr kumimoji="1" lang="ja-JP" altLang="en-US" sz="900">
                <a:latin typeface="+mn-ea"/>
                <a:cs typeface="Helvetica Neue"/>
                <a:sym typeface="Helvetica Neue"/>
              </a:rPr>
              <a:t>）とデータサイエンスを核とした「スマートインフラソリュー</a:t>
            </a:r>
            <a:endParaRPr kumimoji="1" lang="en-US" altLang="ja-JP" sz="900">
              <a:latin typeface="+mn-ea"/>
              <a:cs typeface="Helvetica Neue"/>
              <a:sym typeface="Helvetica Neue"/>
            </a:endParaRPr>
          </a:p>
        </p:txBody>
      </p:sp>
      <p:grpSp>
        <p:nvGrpSpPr>
          <p:cNvPr id="4" name="グループ化 3">
            <a:extLst>
              <a:ext uri="{FF2B5EF4-FFF2-40B4-BE49-F238E27FC236}">
                <a16:creationId xmlns:a16="http://schemas.microsoft.com/office/drawing/2014/main" id="{8AB9488E-B693-ABAA-3BA8-FFD234F6394C}"/>
              </a:ext>
            </a:extLst>
          </p:cNvPr>
          <p:cNvGrpSpPr/>
          <p:nvPr/>
        </p:nvGrpSpPr>
        <p:grpSpPr>
          <a:xfrm>
            <a:off x="522000" y="4944197"/>
            <a:ext cx="3025775" cy="518654"/>
            <a:chOff x="520700" y="1404000"/>
            <a:chExt cx="3025775" cy="518654"/>
          </a:xfrm>
        </p:grpSpPr>
        <p:sp>
          <p:nvSpPr>
            <p:cNvPr id="5" name="テキスト ボックス 4">
              <a:extLst>
                <a:ext uri="{FF2B5EF4-FFF2-40B4-BE49-F238E27FC236}">
                  <a16:creationId xmlns:a16="http://schemas.microsoft.com/office/drawing/2014/main" id="{79784BDF-91F5-7BD7-5022-D4F1B4B8A88F}"/>
                </a:ext>
              </a:extLst>
            </p:cNvPr>
            <p:cNvSpPr txBox="1"/>
            <p:nvPr/>
          </p:nvSpPr>
          <p:spPr>
            <a:xfrm>
              <a:off x="520700" y="1404000"/>
              <a:ext cx="3025775" cy="518654"/>
            </a:xfrm>
            <a:prstGeom prst="rect">
              <a:avLst/>
            </a:prstGeom>
            <a:noFill/>
          </p:spPr>
          <p:txBody>
            <a:bodyPr wrap="square" lIns="0" tIns="0" rIns="0" bIns="108000" rtlCol="0">
              <a:spAutoFit/>
            </a:bodyPr>
            <a:lstStyle/>
            <a:p>
              <a:pPr>
                <a:lnSpc>
                  <a:spcPct val="125000"/>
                </a:lnSpc>
              </a:pPr>
              <a:r>
                <a:rPr lang="ja-JP" altLang="en-US" sz="1100" b="1" spc="50">
                  <a:solidFill>
                    <a:schemeClr val="tx2"/>
                  </a:solidFill>
                  <a:latin typeface="+mn-ea"/>
                  <a:cs typeface="Microsoft Sans Serif" panose="020B0604020202020204" pitchFamily="34" charset="0"/>
                </a:rPr>
                <a:t>ご挨拶と当社の存在意義、</a:t>
              </a:r>
              <a:br>
                <a:rPr lang="en-US" altLang="ja-JP" sz="1100" b="1" spc="50" dirty="0">
                  <a:solidFill>
                    <a:schemeClr val="tx2"/>
                  </a:solidFill>
                  <a:latin typeface="+mn-ea"/>
                  <a:cs typeface="Microsoft Sans Serif" panose="020B0604020202020204" pitchFamily="34" charset="0"/>
                </a:rPr>
              </a:br>
              <a:r>
                <a:rPr lang="ja-JP" altLang="en-US" sz="1100" b="1" spc="50">
                  <a:solidFill>
                    <a:schemeClr val="tx2"/>
                  </a:solidFill>
                  <a:latin typeface="+mn-ea"/>
                  <a:cs typeface="Microsoft Sans Serif" panose="020B0604020202020204" pitchFamily="34" charset="0"/>
                </a:rPr>
                <a:t>そしてこの一年の感謝</a:t>
              </a:r>
              <a:endParaRPr lang="en-US" altLang="ja-JP" sz="1100" b="1" spc="50" dirty="0">
                <a:solidFill>
                  <a:schemeClr val="tx2"/>
                </a:solidFill>
                <a:latin typeface="+mn-ea"/>
                <a:cs typeface="Microsoft Sans Serif" panose="020B0604020202020204" pitchFamily="34" charset="0"/>
              </a:endParaRPr>
            </a:p>
          </p:txBody>
        </p:sp>
        <p:cxnSp>
          <p:nvCxnSpPr>
            <p:cNvPr id="6" name="直線コネクタ 5">
              <a:extLst>
                <a:ext uri="{FF2B5EF4-FFF2-40B4-BE49-F238E27FC236}">
                  <a16:creationId xmlns:a16="http://schemas.microsoft.com/office/drawing/2014/main" id="{C88561BD-9CA5-C7D0-F85A-8EE0A26375BB}"/>
                </a:ext>
              </a:extLst>
            </p:cNvPr>
            <p:cNvCxnSpPr>
              <a:cxnSpLocks/>
            </p:cNvCxnSpPr>
            <p:nvPr/>
          </p:nvCxnSpPr>
          <p:spPr>
            <a:xfrm>
              <a:off x="520700" y="1922654"/>
              <a:ext cx="252000" cy="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grpSp>
      <p:grpSp>
        <p:nvGrpSpPr>
          <p:cNvPr id="25" name="グループ化 24">
            <a:extLst>
              <a:ext uri="{FF2B5EF4-FFF2-40B4-BE49-F238E27FC236}">
                <a16:creationId xmlns:a16="http://schemas.microsoft.com/office/drawing/2014/main" id="{EC7CE27D-2C24-EFFC-03A4-7F2EC8DC11DB}"/>
              </a:ext>
            </a:extLst>
          </p:cNvPr>
          <p:cNvGrpSpPr/>
          <p:nvPr/>
        </p:nvGrpSpPr>
        <p:grpSpPr>
          <a:xfrm>
            <a:off x="7143780" y="6019629"/>
            <a:ext cx="3025775" cy="518654"/>
            <a:chOff x="520700" y="1404000"/>
            <a:chExt cx="3025775" cy="518654"/>
          </a:xfrm>
        </p:grpSpPr>
        <p:sp>
          <p:nvSpPr>
            <p:cNvPr id="26" name="テキスト ボックス 25">
              <a:extLst>
                <a:ext uri="{FF2B5EF4-FFF2-40B4-BE49-F238E27FC236}">
                  <a16:creationId xmlns:a16="http://schemas.microsoft.com/office/drawing/2014/main" id="{DF9B3FDC-E4A9-A3F3-52A3-3E05D76CAEDE}"/>
                </a:ext>
              </a:extLst>
            </p:cNvPr>
            <p:cNvSpPr txBox="1"/>
            <p:nvPr/>
          </p:nvSpPr>
          <p:spPr>
            <a:xfrm>
              <a:off x="520700" y="1404000"/>
              <a:ext cx="3025775" cy="518654"/>
            </a:xfrm>
            <a:prstGeom prst="rect">
              <a:avLst/>
            </a:prstGeom>
            <a:noFill/>
          </p:spPr>
          <p:txBody>
            <a:bodyPr wrap="square" lIns="0" tIns="0" rIns="0" bIns="108000" rtlCol="0">
              <a:spAutoFit/>
            </a:bodyPr>
            <a:lstStyle/>
            <a:p>
              <a:pPr>
                <a:lnSpc>
                  <a:spcPct val="125000"/>
                </a:lnSpc>
              </a:pPr>
              <a:r>
                <a:rPr lang="ja-JP" altLang="en-US" sz="1100" b="1" spc="50">
                  <a:solidFill>
                    <a:schemeClr val="tx2"/>
                  </a:solidFill>
                  <a:latin typeface="+mn-ea"/>
                  <a:cs typeface="Microsoft Sans Serif" panose="020B0604020202020204" pitchFamily="34" charset="0"/>
                </a:rPr>
                <a:t>注力事業の展開と具体的な成果、</a:t>
              </a:r>
              <a:br>
                <a:rPr lang="en-US" altLang="ja-JP" sz="1100" b="1" spc="50">
                  <a:solidFill>
                    <a:schemeClr val="tx2"/>
                  </a:solidFill>
                  <a:latin typeface="+mn-ea"/>
                  <a:cs typeface="Microsoft Sans Serif" panose="020B0604020202020204" pitchFamily="34" charset="0"/>
                </a:rPr>
              </a:br>
              <a:r>
                <a:rPr lang="ja-JP" altLang="en-US" sz="1100" b="1" spc="50">
                  <a:solidFill>
                    <a:schemeClr val="tx2"/>
                  </a:solidFill>
                  <a:latin typeface="+mn-ea"/>
                  <a:cs typeface="Microsoft Sans Serif" panose="020B0604020202020204" pitchFamily="34" charset="0"/>
                </a:rPr>
                <a:t>社会への貢献</a:t>
              </a:r>
              <a:endParaRPr lang="en-US" altLang="ja-JP" sz="1100" b="1" spc="50" dirty="0">
                <a:solidFill>
                  <a:schemeClr val="tx2"/>
                </a:solidFill>
                <a:latin typeface="+mn-ea"/>
                <a:cs typeface="Microsoft Sans Serif" panose="020B0604020202020204" pitchFamily="34" charset="0"/>
              </a:endParaRPr>
            </a:p>
          </p:txBody>
        </p:sp>
        <p:cxnSp>
          <p:nvCxnSpPr>
            <p:cNvPr id="27" name="直線コネクタ 26">
              <a:extLst>
                <a:ext uri="{FF2B5EF4-FFF2-40B4-BE49-F238E27FC236}">
                  <a16:creationId xmlns:a16="http://schemas.microsoft.com/office/drawing/2014/main" id="{0CA5AA9D-144E-7B89-E518-17D0C0E8F03B}"/>
                </a:ext>
              </a:extLst>
            </p:cNvPr>
            <p:cNvCxnSpPr>
              <a:cxnSpLocks/>
            </p:cNvCxnSpPr>
            <p:nvPr/>
          </p:nvCxnSpPr>
          <p:spPr>
            <a:xfrm>
              <a:off x="520700" y="1922654"/>
              <a:ext cx="252000" cy="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grpSp>
      <p:grpSp>
        <p:nvGrpSpPr>
          <p:cNvPr id="38" name="グループ化 37">
            <a:extLst>
              <a:ext uri="{FF2B5EF4-FFF2-40B4-BE49-F238E27FC236}">
                <a16:creationId xmlns:a16="http://schemas.microsoft.com/office/drawing/2014/main" id="{A94A7F57-E60D-FD5C-D79F-430AFBC5C286}"/>
              </a:ext>
            </a:extLst>
          </p:cNvPr>
          <p:cNvGrpSpPr/>
          <p:nvPr/>
        </p:nvGrpSpPr>
        <p:grpSpPr>
          <a:xfrm>
            <a:off x="0" y="1537925"/>
            <a:ext cx="8698523" cy="1923596"/>
            <a:chOff x="0" y="1516290"/>
            <a:chExt cx="8698523" cy="1923596"/>
          </a:xfrm>
        </p:grpSpPr>
        <p:sp>
          <p:nvSpPr>
            <p:cNvPr id="18" name="テキスト ボックス 17">
              <a:extLst>
                <a:ext uri="{FF2B5EF4-FFF2-40B4-BE49-F238E27FC236}">
                  <a16:creationId xmlns:a16="http://schemas.microsoft.com/office/drawing/2014/main" id="{A8B92F45-8AEF-A89F-29D6-DDA92CD9121D}"/>
                </a:ext>
              </a:extLst>
            </p:cNvPr>
            <p:cNvSpPr txBox="1"/>
            <p:nvPr/>
          </p:nvSpPr>
          <p:spPr>
            <a:xfrm>
              <a:off x="880700" y="1516290"/>
              <a:ext cx="7817823" cy="1274818"/>
            </a:xfrm>
            <a:prstGeom prst="rect">
              <a:avLst/>
            </a:prstGeom>
            <a:noFill/>
          </p:spPr>
          <p:txBody>
            <a:bodyPr wrap="square" lIns="0" tIns="0" rIns="0" bIns="144000" rtlCol="0">
              <a:spAutoFit/>
            </a:bodyPr>
            <a:lstStyle/>
            <a:p>
              <a:pPr>
                <a:lnSpc>
                  <a:spcPct val="125000"/>
                </a:lnSpc>
              </a:pPr>
              <a:r>
                <a:rPr lang="ja-JP" altLang="en-US" sz="2000" b="1" spc="70" dirty="0">
                  <a:latin typeface="+mn-ea"/>
                  <a:cs typeface="Microsoft Sans Serif" panose="020B0604020202020204" pitchFamily="34" charset="0"/>
                </a:rPr>
                <a:t>テクノロジーで社会の</a:t>
              </a:r>
              <a:br>
                <a:rPr lang="en-US" altLang="ja-JP" sz="2000" b="1" spc="70" dirty="0">
                  <a:latin typeface="+mn-ea"/>
                  <a:cs typeface="Microsoft Sans Serif" panose="020B0604020202020204" pitchFamily="34" charset="0"/>
                </a:rPr>
              </a:br>
              <a:r>
                <a:rPr lang="ja-JP" altLang="en-US" sz="2000" b="1" spc="70" dirty="0">
                  <a:latin typeface="+mn-ea"/>
                  <a:cs typeface="Microsoft Sans Serif" panose="020B0604020202020204" pitchFamily="34" charset="0"/>
                </a:rPr>
                <a:t>可能性を最大化する</a:t>
              </a:r>
            </a:p>
            <a:p>
              <a:pPr>
                <a:lnSpc>
                  <a:spcPct val="125000"/>
                </a:lnSpc>
              </a:pPr>
              <a:r>
                <a:rPr lang="ja-JP" altLang="en-US" sz="2000" b="1" spc="70" dirty="0">
                  <a:latin typeface="+mn-ea"/>
                  <a:cs typeface="Microsoft Sans Serif" panose="020B0604020202020204" pitchFamily="34" charset="0"/>
                </a:rPr>
                <a:t>私たちの挑戦と共創の未来</a:t>
              </a:r>
              <a:endParaRPr lang="en-US" altLang="ja-JP" sz="2000" b="1" spc="70" dirty="0">
                <a:latin typeface="+mn-ea"/>
                <a:cs typeface="Microsoft Sans Serif" panose="020B0604020202020204" pitchFamily="34" charset="0"/>
              </a:endParaRPr>
            </a:p>
          </p:txBody>
        </p:sp>
        <p:sp>
          <p:nvSpPr>
            <p:cNvPr id="19" name="テキスト ボックス 18">
              <a:extLst>
                <a:ext uri="{FF2B5EF4-FFF2-40B4-BE49-F238E27FC236}">
                  <a16:creationId xmlns:a16="http://schemas.microsoft.com/office/drawing/2014/main" id="{C2DFEFA2-DEA6-DEC0-7ADE-C3A17B62C47E}"/>
                </a:ext>
              </a:extLst>
            </p:cNvPr>
            <p:cNvSpPr txBox="1"/>
            <p:nvPr/>
          </p:nvSpPr>
          <p:spPr>
            <a:xfrm>
              <a:off x="878036" y="3043293"/>
              <a:ext cx="1118716" cy="396593"/>
            </a:xfrm>
            <a:prstGeom prst="rect">
              <a:avLst/>
            </a:prstGeom>
            <a:noFill/>
          </p:spPr>
          <p:txBody>
            <a:bodyPr wrap="none" lIns="0" tIns="0" rIns="0" bIns="0" rtlCol="0">
              <a:noAutofit/>
            </a:bodyPr>
            <a:lstStyle/>
            <a:p>
              <a:pPr>
                <a:lnSpc>
                  <a:spcPct val="125000"/>
                </a:lnSpc>
              </a:pPr>
              <a:r>
                <a:rPr lang="ja-JP" altLang="en-US" sz="1000" b="1" spc="50" dirty="0">
                  <a:latin typeface="+mn-ea"/>
                  <a:cs typeface="Microsoft Sans Serif" panose="020B0604020202020204" pitchFamily="34" charset="0"/>
                </a:rPr>
                <a:t>代表取締役社長</a:t>
              </a:r>
              <a:endParaRPr lang="en-US" altLang="ja-JP" sz="1000" b="1" spc="50" dirty="0">
                <a:latin typeface="+mn-ea"/>
                <a:cs typeface="Microsoft Sans Serif" panose="020B0604020202020204" pitchFamily="34" charset="0"/>
              </a:endParaRPr>
            </a:p>
            <a:p>
              <a:pPr>
                <a:lnSpc>
                  <a:spcPct val="125000"/>
                </a:lnSpc>
              </a:pPr>
              <a:r>
                <a:rPr lang="ja-JP" altLang="en-US" sz="1400" b="1" spc="50" dirty="0">
                  <a:latin typeface="+mn-ea"/>
                  <a:cs typeface="Microsoft Sans Serif" panose="020B0604020202020204" pitchFamily="34" charset="0"/>
                </a:rPr>
                <a:t>山田</a:t>
              </a:r>
              <a:r>
                <a:rPr lang="en-US" altLang="ja-JP" sz="1400" b="1" spc="50" dirty="0">
                  <a:latin typeface="+mn-ea"/>
                  <a:cs typeface="Microsoft Sans Serif" panose="020B0604020202020204" pitchFamily="34" charset="0"/>
                </a:rPr>
                <a:t> </a:t>
              </a:r>
              <a:r>
                <a:rPr lang="ja-JP" altLang="en-US" sz="1400" b="1" spc="50" dirty="0">
                  <a:latin typeface="+mn-ea"/>
                  <a:cs typeface="Microsoft Sans Serif" panose="020B0604020202020204" pitchFamily="34" charset="0"/>
                </a:rPr>
                <a:t>太郎</a:t>
              </a:r>
              <a:endParaRPr lang="en-US" altLang="ja-JP" sz="1400" b="1" spc="50" dirty="0">
                <a:latin typeface="+mn-ea"/>
                <a:cs typeface="Microsoft Sans Serif" panose="020B0604020202020204" pitchFamily="34" charset="0"/>
              </a:endParaRPr>
            </a:p>
          </p:txBody>
        </p:sp>
        <p:cxnSp>
          <p:nvCxnSpPr>
            <p:cNvPr id="34" name="直線コネクタ 33">
              <a:extLst>
                <a:ext uri="{FF2B5EF4-FFF2-40B4-BE49-F238E27FC236}">
                  <a16:creationId xmlns:a16="http://schemas.microsoft.com/office/drawing/2014/main" id="{DF29E723-1076-AE13-5707-11F403586F08}"/>
                </a:ext>
              </a:extLst>
            </p:cNvPr>
            <p:cNvCxnSpPr>
              <a:cxnSpLocks/>
            </p:cNvCxnSpPr>
            <p:nvPr/>
          </p:nvCxnSpPr>
          <p:spPr>
            <a:xfrm>
              <a:off x="0" y="2791108"/>
              <a:ext cx="4014439" cy="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grpSp>
      <p:sp>
        <p:nvSpPr>
          <p:cNvPr id="7" name="テキスト ボックス 6">
            <a:extLst>
              <a:ext uri="{FF2B5EF4-FFF2-40B4-BE49-F238E27FC236}">
                <a16:creationId xmlns:a16="http://schemas.microsoft.com/office/drawing/2014/main" id="{4AC2452B-EB3C-9E8B-C963-ADF793E167EB}"/>
              </a:ext>
            </a:extLst>
          </p:cNvPr>
          <p:cNvSpPr txBox="1"/>
          <p:nvPr/>
        </p:nvSpPr>
        <p:spPr>
          <a:xfrm>
            <a:off x="8434873" y="-837362"/>
            <a:ext cx="2256940" cy="539999"/>
          </a:xfrm>
          <a:prstGeom prst="rect">
            <a:avLst/>
          </a:prstGeom>
          <a:solidFill>
            <a:schemeClr val="accent5"/>
          </a:solidFill>
        </p:spPr>
        <p:txBody>
          <a:bodyPr wrap="square" lIns="90000" anchor="ctr">
            <a:normAutofit/>
          </a:bodyPr>
          <a:lstStyle/>
          <a:p>
            <a:pPr algn="ctr"/>
            <a:r>
              <a:rPr lang="en-US" altLang="ja-JP" sz="2400" b="1" dirty="0"/>
              <a:t>HP</a:t>
            </a:r>
            <a:endParaRPr lang="ja-JP" altLang="en-US" sz="2400" b="1"/>
          </a:p>
        </p:txBody>
      </p:sp>
      <p:sp>
        <p:nvSpPr>
          <p:cNvPr id="10" name="テキスト ボックス 9">
            <a:extLst>
              <a:ext uri="{FF2B5EF4-FFF2-40B4-BE49-F238E27FC236}">
                <a16:creationId xmlns:a16="http://schemas.microsoft.com/office/drawing/2014/main" id="{ED8D53C1-B5F3-6FC1-3F75-428458910A3C}"/>
              </a:ext>
            </a:extLst>
          </p:cNvPr>
          <p:cNvSpPr txBox="1"/>
          <p:nvPr/>
        </p:nvSpPr>
        <p:spPr>
          <a:xfrm>
            <a:off x="648000" y="2065553"/>
            <a:ext cx="9293860" cy="3645244"/>
          </a:xfrm>
          <a:prstGeom prst="rect">
            <a:avLst/>
          </a:prstGeom>
          <a:solidFill>
            <a:schemeClr val="accent5">
              <a:alpha val="80000"/>
            </a:schemeClr>
          </a:solidFill>
        </p:spPr>
        <p:txBody>
          <a:bodyPr wrap="square" lIns="90000" anchor="ctr">
            <a:normAutofit/>
          </a:bodyPr>
          <a:lstStyle/>
          <a:p>
            <a:pPr algn="ctr"/>
            <a:r>
              <a:rPr lang="ja-JP" altLang="en-US" sz="2400" b="1"/>
              <a:t>代表取締役からのメッセージ、当期のハイライトと今後の展望。</a:t>
            </a:r>
          </a:p>
        </p:txBody>
      </p:sp>
      <p:sp>
        <p:nvSpPr>
          <p:cNvPr id="12" name="テキスト ボックス 11">
            <a:extLst>
              <a:ext uri="{FF2B5EF4-FFF2-40B4-BE49-F238E27FC236}">
                <a16:creationId xmlns:a16="http://schemas.microsoft.com/office/drawing/2014/main" id="{13484B2D-6CAD-3D6D-7BF3-C6D3AA1247FD}"/>
              </a:ext>
            </a:extLst>
          </p:cNvPr>
          <p:cNvSpPr txBox="1"/>
          <p:nvPr/>
        </p:nvSpPr>
        <p:spPr>
          <a:xfrm>
            <a:off x="8434873" y="-1531777"/>
            <a:ext cx="2256940" cy="539999"/>
          </a:xfrm>
          <a:prstGeom prst="rect">
            <a:avLst/>
          </a:prstGeom>
          <a:solidFill>
            <a:schemeClr val="accent1"/>
          </a:solidFill>
        </p:spPr>
        <p:txBody>
          <a:bodyPr wrap="square" lIns="90000" anchor="ctr">
            <a:normAutofit/>
          </a:bodyPr>
          <a:lstStyle/>
          <a:p>
            <a:pPr algn="ctr"/>
            <a:r>
              <a:rPr lang="ja-JP" altLang="en-US" sz="2400" b="1"/>
              <a:t>取材</a:t>
            </a:r>
          </a:p>
        </p:txBody>
      </p:sp>
    </p:spTree>
    <p:extLst>
      <p:ext uri="{BB962C8B-B14F-4D97-AF65-F5344CB8AC3E}">
        <p14:creationId xmlns:p14="http://schemas.microsoft.com/office/powerpoint/2010/main" val="12510353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B4ED46A-77ED-E529-92EA-E5BCAC272079}"/>
              </a:ext>
            </a:extLst>
          </p:cNvPr>
          <p:cNvSpPr>
            <a:spLocks noGrp="1"/>
          </p:cNvSpPr>
          <p:nvPr>
            <p:ph type="sldNum" sz="quarter" idx="4294967295"/>
          </p:nvPr>
        </p:nvSpPr>
        <p:spPr>
          <a:xfrm>
            <a:off x="10175706" y="108000"/>
            <a:ext cx="516107" cy="134928"/>
          </a:xfrm>
        </p:spPr>
        <p:txBody>
          <a:bodyPr/>
          <a:lstStyle/>
          <a:p>
            <a:fld id="{1A11C7B3-75AF-A849-AFD3-EAEBF2CB3BD9}" type="slidenum">
              <a:rPr lang="en-US" altLang="ja-JP"/>
              <a:t>39</a:t>
            </a:fld>
            <a:endParaRPr kumimoji="1" lang="ja-JP" altLang="en-US"/>
          </a:p>
        </p:txBody>
      </p:sp>
      <p:sp>
        <p:nvSpPr>
          <p:cNvPr id="4" name="タイトル 3">
            <a:extLst>
              <a:ext uri="{FF2B5EF4-FFF2-40B4-BE49-F238E27FC236}">
                <a16:creationId xmlns:a16="http://schemas.microsoft.com/office/drawing/2014/main" id="{672348EE-6851-6E4B-401B-57F2734A6D80}"/>
              </a:ext>
            </a:extLst>
          </p:cNvPr>
          <p:cNvSpPr>
            <a:spLocks noGrp="1"/>
          </p:cNvSpPr>
          <p:nvPr>
            <p:ph type="title" idx="4294967295"/>
          </p:nvPr>
        </p:nvSpPr>
        <p:spPr>
          <a:xfrm>
            <a:off x="520700" y="648000"/>
            <a:ext cx="9647274" cy="539999"/>
          </a:xfrm>
        </p:spPr>
        <p:txBody>
          <a:bodyPr/>
          <a:lstStyle/>
          <a:p>
            <a:r>
              <a:rPr lang="ja-JP" altLang="en-US"/>
              <a:t>財務ハイライト</a:t>
            </a:r>
            <a:endParaRPr kumimoji="1" lang="ja-JP" altLang="en-US"/>
          </a:p>
        </p:txBody>
      </p:sp>
      <p:sp>
        <p:nvSpPr>
          <p:cNvPr id="3" name="コンテンツ プレースホルダー 2">
            <a:extLst>
              <a:ext uri="{FF2B5EF4-FFF2-40B4-BE49-F238E27FC236}">
                <a16:creationId xmlns:a16="http://schemas.microsoft.com/office/drawing/2014/main" id="{1E61B021-DB5A-86FC-5248-14A0FA3A9D2F}"/>
              </a:ext>
            </a:extLst>
          </p:cNvPr>
          <p:cNvSpPr>
            <a:spLocks noGrp="1"/>
          </p:cNvSpPr>
          <p:nvPr>
            <p:ph sz="quarter" idx="15"/>
          </p:nvPr>
        </p:nvSpPr>
        <p:spPr/>
        <p:txBody>
          <a:bodyPr/>
          <a:lstStyle/>
          <a:p>
            <a:r>
              <a:rPr lang="ja-JP" altLang="en-US"/>
              <a:t>当社の過去</a:t>
            </a:r>
            <a:r>
              <a:rPr lang="en-US" altLang="ja-JP"/>
              <a:t>5</a:t>
            </a:r>
            <a:r>
              <a:rPr lang="ja-JP" altLang="en-US"/>
              <a:t>年間の主要な財務指標の推移をグラフで分かりやすくご説明します。持続的な成長に向けた経営努力と、その成果としての財務状況の健全性についてご理解いただく一助となれば幸いです</a:t>
            </a:r>
          </a:p>
        </p:txBody>
      </p:sp>
      <p:sp>
        <p:nvSpPr>
          <p:cNvPr id="11" name="コンテンツ プレースホルダー 9">
            <a:extLst>
              <a:ext uri="{FF2B5EF4-FFF2-40B4-BE49-F238E27FC236}">
                <a16:creationId xmlns:a16="http://schemas.microsoft.com/office/drawing/2014/main" id="{86DB81D1-93E8-2AAA-49C3-06B089ED9B52}"/>
              </a:ext>
            </a:extLst>
          </p:cNvPr>
          <p:cNvSpPr txBox="1">
            <a:spLocks/>
          </p:cNvSpPr>
          <p:nvPr/>
        </p:nvSpPr>
        <p:spPr>
          <a:xfrm>
            <a:off x="520700" y="5782818"/>
            <a:ext cx="3025776" cy="1128857"/>
          </a:xfrm>
          <a:prstGeom prst="rect">
            <a:avLst/>
          </a:prstGeom>
        </p:spPr>
        <p:txBody>
          <a:bodyPr lIns="0" tIns="0" rIns="0" bIns="0"/>
          <a:lstStyle>
            <a:lvl1pPr marL="0" indent="126000" algn="just" defTabSz="1007943" rtl="0" eaLnBrk="1" latinLnBrk="0" hangingPunct="1">
              <a:lnSpc>
                <a:spcPct val="150000"/>
              </a:lnSpc>
              <a:spcBef>
                <a:spcPts val="0"/>
              </a:spcBef>
              <a:buFont typeface="Arial" panose="020B0604020202020204" pitchFamily="34" charset="0"/>
              <a:buNone/>
              <a:tabLst/>
              <a:defRPr kumimoji="1" sz="900" b="0" kern="1200">
                <a:solidFill>
                  <a:schemeClr val="tx1"/>
                </a:solidFill>
                <a:latin typeface="+mn-ea"/>
                <a:ea typeface="+mn-ea"/>
                <a:cs typeface="+mn-cs"/>
              </a:defRPr>
            </a:lvl1pPr>
            <a:lvl2pPr marL="6350" indent="0" algn="l" defTabSz="1007943" rtl="0" eaLnBrk="1" latinLnBrk="0" hangingPunct="1">
              <a:lnSpc>
                <a:spcPct val="100000"/>
              </a:lnSpc>
              <a:spcBef>
                <a:spcPts val="551"/>
              </a:spcBef>
              <a:buFont typeface="Arial" panose="020B0604020202020204" pitchFamily="34" charset="0"/>
              <a:buNone/>
              <a:tabLst/>
              <a:defRPr kumimoji="1" sz="1050" b="1" kern="1200">
                <a:solidFill>
                  <a:schemeClr val="tx1"/>
                </a:solidFill>
                <a:latin typeface="+mn-ea"/>
                <a:ea typeface="+mn-ea"/>
                <a:cs typeface="+mn-cs"/>
              </a:defRPr>
            </a:lvl2pPr>
            <a:lvl3pPr marL="6350" indent="0" algn="l" defTabSz="1007943" rtl="0" eaLnBrk="1" latinLnBrk="0" hangingPunct="1">
              <a:lnSpc>
                <a:spcPct val="100000"/>
              </a:lnSpc>
              <a:spcBef>
                <a:spcPts val="551"/>
              </a:spcBef>
              <a:buFont typeface="Arial" panose="020B0604020202020204" pitchFamily="34" charset="0"/>
              <a:buNone/>
              <a:tabLst/>
              <a:defRPr kumimoji="1" sz="1000" b="1" kern="1200">
                <a:solidFill>
                  <a:schemeClr val="tx1"/>
                </a:solidFill>
                <a:latin typeface="+mn-ea"/>
                <a:ea typeface="+mn-ea"/>
                <a:cs typeface="+mn-cs"/>
              </a:defRPr>
            </a:lvl3pPr>
            <a:lvl4pPr marL="6350" indent="0" algn="l" defTabSz="1007943" rtl="0" eaLnBrk="1" latinLnBrk="0" hangingPunct="1">
              <a:lnSpc>
                <a:spcPct val="100000"/>
              </a:lnSpc>
              <a:spcBef>
                <a:spcPts val="551"/>
              </a:spcBef>
              <a:buFont typeface="Arial" panose="020B0604020202020204" pitchFamily="34" charset="0"/>
              <a:buNone/>
              <a:tabLst/>
              <a:defRPr kumimoji="1" sz="900" b="1" kern="1200">
                <a:solidFill>
                  <a:schemeClr val="tx1"/>
                </a:solidFill>
                <a:latin typeface="+mn-ea"/>
                <a:ea typeface="+mn-ea"/>
                <a:cs typeface="+mn-cs"/>
              </a:defRPr>
            </a:lvl4pPr>
            <a:lvl5pPr marL="6350" indent="0" algn="l" defTabSz="1007943" rtl="0" eaLnBrk="1" latinLnBrk="0" hangingPunct="1">
              <a:lnSpc>
                <a:spcPct val="100000"/>
              </a:lnSpc>
              <a:spcBef>
                <a:spcPts val="551"/>
              </a:spcBef>
              <a:buFont typeface="Arial" panose="020B0604020202020204" pitchFamily="34" charset="0"/>
              <a:buNone/>
              <a:tabLst/>
              <a:defRPr kumimoji="1" sz="900" b="1" kern="1200">
                <a:solidFill>
                  <a:schemeClr val="tx1"/>
                </a:solidFill>
                <a:latin typeface="+mn-ea"/>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a:t>当社の売上高は年々着実に拡大し、持続的な成長基盤を強化しています。市場変化に対応した製品・サービスの多様化や新規事業への取り組みにより、安定した収益を確保しつつ長期的な成長を実現しています。</a:t>
            </a:r>
            <a:r>
              <a:rPr lang="ja-JP" altLang="en-US">
                <a:cs typeface="Helvetica Neue"/>
                <a:sym typeface="Helvetica Neue"/>
              </a:rPr>
              <a:t>本文がが◎入ります●本文がが◎入ります●本文がが◎入ります●本文がが◎入ります●本文がが◎入ります●本文がが◎約</a:t>
            </a:r>
            <a:r>
              <a:rPr lang="en-US" altLang="ja-JP" dirty="0">
                <a:cs typeface="Helvetica Neue"/>
                <a:sym typeface="Helvetica Neue"/>
              </a:rPr>
              <a:t>150w</a:t>
            </a:r>
            <a:endParaRPr lang="ja-JP" altLang="en-US"/>
          </a:p>
        </p:txBody>
      </p:sp>
      <p:sp>
        <p:nvSpPr>
          <p:cNvPr id="12" name="テキスト ボックス 11">
            <a:extLst>
              <a:ext uri="{FF2B5EF4-FFF2-40B4-BE49-F238E27FC236}">
                <a16:creationId xmlns:a16="http://schemas.microsoft.com/office/drawing/2014/main" id="{DCBAF421-CFFB-7482-DC8B-4A097894EF20}"/>
              </a:ext>
            </a:extLst>
          </p:cNvPr>
          <p:cNvSpPr txBox="1"/>
          <p:nvPr/>
        </p:nvSpPr>
        <p:spPr>
          <a:xfrm>
            <a:off x="520700" y="2340000"/>
            <a:ext cx="3024000" cy="169277"/>
          </a:xfrm>
          <a:prstGeom prst="rect">
            <a:avLst/>
          </a:prstGeom>
          <a:noFill/>
        </p:spPr>
        <p:txBody>
          <a:bodyPr wrap="square" lIns="0" tIns="0" rIns="0" bIns="0" rtlCol="0">
            <a:spAutoFit/>
          </a:bodyPr>
          <a:lstStyle/>
          <a:p>
            <a:r>
              <a:rPr kumimoji="1" lang="ja-JP" altLang="en-US" sz="1100" b="1"/>
              <a:t>売上高</a:t>
            </a:r>
          </a:p>
        </p:txBody>
      </p:sp>
      <p:sp>
        <p:nvSpPr>
          <p:cNvPr id="13" name="テキスト ボックス 12">
            <a:extLst>
              <a:ext uri="{FF2B5EF4-FFF2-40B4-BE49-F238E27FC236}">
                <a16:creationId xmlns:a16="http://schemas.microsoft.com/office/drawing/2014/main" id="{A701708D-F183-1D36-0955-9E4AA84B1D4B}"/>
              </a:ext>
            </a:extLst>
          </p:cNvPr>
          <p:cNvSpPr txBox="1"/>
          <p:nvPr/>
        </p:nvSpPr>
        <p:spPr>
          <a:xfrm>
            <a:off x="3837479" y="2340000"/>
            <a:ext cx="3024000" cy="169277"/>
          </a:xfrm>
          <a:prstGeom prst="rect">
            <a:avLst/>
          </a:prstGeom>
          <a:noFill/>
        </p:spPr>
        <p:txBody>
          <a:bodyPr wrap="square" lIns="0" tIns="0" rIns="0" bIns="0" rtlCol="0">
            <a:spAutoFit/>
          </a:bodyPr>
          <a:lstStyle/>
          <a:p>
            <a:r>
              <a:rPr kumimoji="1" lang="ja-JP" altLang="en-US" sz="1100" b="1"/>
              <a:t>営業利益・経常利益</a:t>
            </a:r>
          </a:p>
        </p:txBody>
      </p:sp>
      <p:sp>
        <p:nvSpPr>
          <p:cNvPr id="14" name="テキスト ボックス 13">
            <a:extLst>
              <a:ext uri="{FF2B5EF4-FFF2-40B4-BE49-F238E27FC236}">
                <a16:creationId xmlns:a16="http://schemas.microsoft.com/office/drawing/2014/main" id="{D5D905D7-43B4-FDA8-8201-808D1B2318E3}"/>
              </a:ext>
            </a:extLst>
          </p:cNvPr>
          <p:cNvSpPr txBox="1"/>
          <p:nvPr/>
        </p:nvSpPr>
        <p:spPr>
          <a:xfrm>
            <a:off x="7154257" y="2340000"/>
            <a:ext cx="3024000" cy="169277"/>
          </a:xfrm>
          <a:prstGeom prst="rect">
            <a:avLst/>
          </a:prstGeom>
          <a:noFill/>
        </p:spPr>
        <p:txBody>
          <a:bodyPr wrap="square" lIns="0" tIns="0" rIns="0" bIns="0" rtlCol="0">
            <a:spAutoFit/>
          </a:bodyPr>
          <a:lstStyle/>
          <a:p>
            <a:r>
              <a:rPr kumimoji="1" lang="ja-JP" altLang="en-US" sz="1100" b="1"/>
              <a:t>総資産</a:t>
            </a:r>
          </a:p>
        </p:txBody>
      </p:sp>
      <p:sp>
        <p:nvSpPr>
          <p:cNvPr id="15" name="コンテンツ プレースホルダー 9">
            <a:extLst>
              <a:ext uri="{FF2B5EF4-FFF2-40B4-BE49-F238E27FC236}">
                <a16:creationId xmlns:a16="http://schemas.microsoft.com/office/drawing/2014/main" id="{E3B78437-32D8-F0EC-E692-BB47BE27D705}"/>
              </a:ext>
            </a:extLst>
          </p:cNvPr>
          <p:cNvSpPr txBox="1">
            <a:spLocks/>
          </p:cNvSpPr>
          <p:nvPr/>
        </p:nvSpPr>
        <p:spPr>
          <a:xfrm>
            <a:off x="3837478" y="5782818"/>
            <a:ext cx="3025776" cy="1128857"/>
          </a:xfrm>
          <a:prstGeom prst="rect">
            <a:avLst/>
          </a:prstGeom>
        </p:spPr>
        <p:txBody>
          <a:bodyPr lIns="0" tIns="0" rIns="0" bIns="0"/>
          <a:lstStyle>
            <a:lvl1pPr marL="0" indent="126000" algn="just" defTabSz="1007943" rtl="0" eaLnBrk="1" latinLnBrk="0" hangingPunct="1">
              <a:lnSpc>
                <a:spcPct val="150000"/>
              </a:lnSpc>
              <a:spcBef>
                <a:spcPts val="0"/>
              </a:spcBef>
              <a:buFont typeface="Arial" panose="020B0604020202020204" pitchFamily="34" charset="0"/>
              <a:buNone/>
              <a:tabLst/>
              <a:defRPr kumimoji="1" sz="900" b="0" kern="1200">
                <a:solidFill>
                  <a:schemeClr val="tx1"/>
                </a:solidFill>
                <a:latin typeface="+mn-ea"/>
                <a:ea typeface="+mn-ea"/>
                <a:cs typeface="+mn-cs"/>
              </a:defRPr>
            </a:lvl1pPr>
            <a:lvl2pPr marL="6350" indent="0" algn="l" defTabSz="1007943" rtl="0" eaLnBrk="1" latinLnBrk="0" hangingPunct="1">
              <a:lnSpc>
                <a:spcPct val="100000"/>
              </a:lnSpc>
              <a:spcBef>
                <a:spcPts val="551"/>
              </a:spcBef>
              <a:buFont typeface="Arial" panose="020B0604020202020204" pitchFamily="34" charset="0"/>
              <a:buNone/>
              <a:tabLst/>
              <a:defRPr kumimoji="1" sz="1050" b="1" kern="1200">
                <a:solidFill>
                  <a:schemeClr val="tx1"/>
                </a:solidFill>
                <a:latin typeface="+mn-ea"/>
                <a:ea typeface="+mn-ea"/>
                <a:cs typeface="+mn-cs"/>
              </a:defRPr>
            </a:lvl2pPr>
            <a:lvl3pPr marL="6350" indent="0" algn="l" defTabSz="1007943" rtl="0" eaLnBrk="1" latinLnBrk="0" hangingPunct="1">
              <a:lnSpc>
                <a:spcPct val="100000"/>
              </a:lnSpc>
              <a:spcBef>
                <a:spcPts val="551"/>
              </a:spcBef>
              <a:buFont typeface="Arial" panose="020B0604020202020204" pitchFamily="34" charset="0"/>
              <a:buNone/>
              <a:tabLst/>
              <a:defRPr kumimoji="1" sz="1000" b="1" kern="1200">
                <a:solidFill>
                  <a:schemeClr val="tx1"/>
                </a:solidFill>
                <a:latin typeface="+mn-ea"/>
                <a:ea typeface="+mn-ea"/>
                <a:cs typeface="+mn-cs"/>
              </a:defRPr>
            </a:lvl3pPr>
            <a:lvl4pPr marL="6350" indent="0" algn="l" defTabSz="1007943" rtl="0" eaLnBrk="1" latinLnBrk="0" hangingPunct="1">
              <a:lnSpc>
                <a:spcPct val="100000"/>
              </a:lnSpc>
              <a:spcBef>
                <a:spcPts val="551"/>
              </a:spcBef>
              <a:buFont typeface="Arial" panose="020B0604020202020204" pitchFamily="34" charset="0"/>
              <a:buNone/>
              <a:tabLst/>
              <a:defRPr kumimoji="1" sz="900" b="1" kern="1200">
                <a:solidFill>
                  <a:schemeClr val="tx1"/>
                </a:solidFill>
                <a:latin typeface="+mn-ea"/>
                <a:ea typeface="+mn-ea"/>
                <a:cs typeface="+mn-cs"/>
              </a:defRPr>
            </a:lvl4pPr>
            <a:lvl5pPr marL="6350" indent="0" algn="l" defTabSz="1007943" rtl="0" eaLnBrk="1" latinLnBrk="0" hangingPunct="1">
              <a:lnSpc>
                <a:spcPct val="100000"/>
              </a:lnSpc>
              <a:spcBef>
                <a:spcPts val="551"/>
              </a:spcBef>
              <a:buFont typeface="Arial" panose="020B0604020202020204" pitchFamily="34" charset="0"/>
              <a:buNone/>
              <a:tabLst/>
              <a:defRPr kumimoji="1" sz="900" b="1" kern="1200">
                <a:solidFill>
                  <a:schemeClr val="tx1"/>
                </a:solidFill>
                <a:latin typeface="+mn-ea"/>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a:t>営業利益と経常利益は堅調に推移し、収益性の改善が進んでいます。コスト最適化や効率的な資源活用に加え、高付加価値サービスの拡充により利益率を改善し、安定した収益基盤を維持しています。</a:t>
            </a:r>
            <a:r>
              <a:rPr lang="ja-JP" altLang="en-US">
                <a:cs typeface="Helvetica Neue"/>
                <a:sym typeface="Helvetica Neue"/>
              </a:rPr>
              <a:t>本文がが◎入ります●本文がが◎入ります●本文がが◎入ります●本文がが◎入ります●本文がが◎入ります●本文がが◎約</a:t>
            </a:r>
            <a:r>
              <a:rPr lang="en-US" altLang="ja-JP">
                <a:cs typeface="Helvetica Neue"/>
                <a:sym typeface="Helvetica Neue"/>
              </a:rPr>
              <a:t>150w</a:t>
            </a:r>
            <a:endParaRPr lang="ja-JP" altLang="en-US"/>
          </a:p>
        </p:txBody>
      </p:sp>
      <p:sp>
        <p:nvSpPr>
          <p:cNvPr id="16" name="コンテンツ プレースホルダー 9">
            <a:extLst>
              <a:ext uri="{FF2B5EF4-FFF2-40B4-BE49-F238E27FC236}">
                <a16:creationId xmlns:a16="http://schemas.microsoft.com/office/drawing/2014/main" id="{3DF29E2C-175E-074D-CCE2-19C02046E471}"/>
              </a:ext>
            </a:extLst>
          </p:cNvPr>
          <p:cNvSpPr txBox="1">
            <a:spLocks/>
          </p:cNvSpPr>
          <p:nvPr/>
        </p:nvSpPr>
        <p:spPr>
          <a:xfrm>
            <a:off x="7154257" y="5782818"/>
            <a:ext cx="3025776" cy="1128857"/>
          </a:xfrm>
          <a:prstGeom prst="rect">
            <a:avLst/>
          </a:prstGeom>
        </p:spPr>
        <p:txBody>
          <a:bodyPr lIns="0" tIns="0" rIns="0" bIns="0"/>
          <a:lstStyle>
            <a:lvl1pPr marL="0" indent="126000" algn="just" defTabSz="1007943" rtl="0" eaLnBrk="1" latinLnBrk="0" hangingPunct="1">
              <a:lnSpc>
                <a:spcPct val="150000"/>
              </a:lnSpc>
              <a:spcBef>
                <a:spcPts val="0"/>
              </a:spcBef>
              <a:buFont typeface="Arial" panose="020B0604020202020204" pitchFamily="34" charset="0"/>
              <a:buNone/>
              <a:tabLst/>
              <a:defRPr kumimoji="1" sz="900" b="0" kern="1200">
                <a:solidFill>
                  <a:schemeClr val="tx1"/>
                </a:solidFill>
                <a:latin typeface="+mn-ea"/>
                <a:ea typeface="+mn-ea"/>
                <a:cs typeface="+mn-cs"/>
              </a:defRPr>
            </a:lvl1pPr>
            <a:lvl2pPr marL="6350" indent="0" algn="l" defTabSz="1007943" rtl="0" eaLnBrk="1" latinLnBrk="0" hangingPunct="1">
              <a:lnSpc>
                <a:spcPct val="100000"/>
              </a:lnSpc>
              <a:spcBef>
                <a:spcPts val="551"/>
              </a:spcBef>
              <a:buFont typeface="Arial" panose="020B0604020202020204" pitchFamily="34" charset="0"/>
              <a:buNone/>
              <a:tabLst/>
              <a:defRPr kumimoji="1" sz="1050" b="1" kern="1200">
                <a:solidFill>
                  <a:schemeClr val="tx1"/>
                </a:solidFill>
                <a:latin typeface="+mn-ea"/>
                <a:ea typeface="+mn-ea"/>
                <a:cs typeface="+mn-cs"/>
              </a:defRPr>
            </a:lvl2pPr>
            <a:lvl3pPr marL="6350" indent="0" algn="l" defTabSz="1007943" rtl="0" eaLnBrk="1" latinLnBrk="0" hangingPunct="1">
              <a:lnSpc>
                <a:spcPct val="100000"/>
              </a:lnSpc>
              <a:spcBef>
                <a:spcPts val="551"/>
              </a:spcBef>
              <a:buFont typeface="Arial" panose="020B0604020202020204" pitchFamily="34" charset="0"/>
              <a:buNone/>
              <a:tabLst/>
              <a:defRPr kumimoji="1" sz="1000" b="1" kern="1200">
                <a:solidFill>
                  <a:schemeClr val="tx1"/>
                </a:solidFill>
                <a:latin typeface="+mn-ea"/>
                <a:ea typeface="+mn-ea"/>
                <a:cs typeface="+mn-cs"/>
              </a:defRPr>
            </a:lvl3pPr>
            <a:lvl4pPr marL="6350" indent="0" algn="l" defTabSz="1007943" rtl="0" eaLnBrk="1" latinLnBrk="0" hangingPunct="1">
              <a:lnSpc>
                <a:spcPct val="100000"/>
              </a:lnSpc>
              <a:spcBef>
                <a:spcPts val="551"/>
              </a:spcBef>
              <a:buFont typeface="Arial" panose="020B0604020202020204" pitchFamily="34" charset="0"/>
              <a:buNone/>
              <a:tabLst/>
              <a:defRPr kumimoji="1" sz="900" b="1" kern="1200">
                <a:solidFill>
                  <a:schemeClr val="tx1"/>
                </a:solidFill>
                <a:latin typeface="+mn-ea"/>
                <a:ea typeface="+mn-ea"/>
                <a:cs typeface="+mn-cs"/>
              </a:defRPr>
            </a:lvl4pPr>
            <a:lvl5pPr marL="6350" indent="0" algn="l" defTabSz="1007943" rtl="0" eaLnBrk="1" latinLnBrk="0" hangingPunct="1">
              <a:lnSpc>
                <a:spcPct val="100000"/>
              </a:lnSpc>
              <a:spcBef>
                <a:spcPts val="551"/>
              </a:spcBef>
              <a:buFont typeface="Arial" panose="020B0604020202020204" pitchFamily="34" charset="0"/>
              <a:buNone/>
              <a:tabLst/>
              <a:defRPr kumimoji="1" sz="900" b="1" kern="1200">
                <a:solidFill>
                  <a:schemeClr val="tx1"/>
                </a:solidFill>
                <a:latin typeface="+mn-ea"/>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a:t>総資産は拡大傾向にあり、財務の安定性と成長余力を示しています。積極的な設備投資や資産効率化を推進し、持続可能な成長を支える基盤を強化することで、企業価値の向上を実現しています。</a:t>
            </a:r>
            <a:r>
              <a:rPr lang="ja-JP" altLang="en-US">
                <a:cs typeface="Helvetica Neue"/>
                <a:sym typeface="Helvetica Neue"/>
              </a:rPr>
              <a:t>本文がが◎入ります●本文がが◎入ります●本文がが◎入ります●本文がが◎入ります●本文がが◎入ります●本文がが◎約</a:t>
            </a:r>
            <a:r>
              <a:rPr lang="en-US" altLang="ja-JP">
                <a:cs typeface="Helvetica Neue"/>
                <a:sym typeface="Helvetica Neue"/>
              </a:rPr>
              <a:t>150w</a:t>
            </a:r>
            <a:endParaRPr lang="ja-JP" altLang="en-US"/>
          </a:p>
        </p:txBody>
      </p:sp>
      <p:sp>
        <p:nvSpPr>
          <p:cNvPr id="20" name="コンテンツ プレースホルダー 9">
            <a:extLst>
              <a:ext uri="{FF2B5EF4-FFF2-40B4-BE49-F238E27FC236}">
                <a16:creationId xmlns:a16="http://schemas.microsoft.com/office/drawing/2014/main" id="{ED02E929-8C34-61AE-8ED0-42B8D1DC1375}"/>
              </a:ext>
            </a:extLst>
          </p:cNvPr>
          <p:cNvSpPr txBox="1">
            <a:spLocks/>
          </p:cNvSpPr>
          <p:nvPr/>
        </p:nvSpPr>
        <p:spPr>
          <a:xfrm>
            <a:off x="516357" y="2635834"/>
            <a:ext cx="467199" cy="199785"/>
          </a:xfrm>
          <a:prstGeom prst="rect">
            <a:avLst/>
          </a:prstGeom>
        </p:spPr>
        <p:txBody>
          <a:bodyPr lIns="0" tIns="0" rIns="0" bIns="0"/>
          <a:lstStyle>
            <a:lvl1pPr marL="0" indent="126000" algn="just" defTabSz="1007943" rtl="0" eaLnBrk="1" latinLnBrk="0" hangingPunct="1">
              <a:lnSpc>
                <a:spcPct val="150000"/>
              </a:lnSpc>
              <a:spcBef>
                <a:spcPts val="0"/>
              </a:spcBef>
              <a:buFont typeface="Arial" panose="020B0604020202020204" pitchFamily="34" charset="0"/>
              <a:buNone/>
              <a:tabLst/>
              <a:defRPr kumimoji="1" sz="900" b="0" kern="1200">
                <a:solidFill>
                  <a:schemeClr val="tx1"/>
                </a:solidFill>
                <a:latin typeface="+mn-ea"/>
                <a:ea typeface="+mn-ea"/>
                <a:cs typeface="+mn-cs"/>
              </a:defRPr>
            </a:lvl1pPr>
            <a:lvl2pPr marL="6350" indent="0" algn="l" defTabSz="1007943" rtl="0" eaLnBrk="1" latinLnBrk="0" hangingPunct="1">
              <a:lnSpc>
                <a:spcPct val="100000"/>
              </a:lnSpc>
              <a:spcBef>
                <a:spcPts val="551"/>
              </a:spcBef>
              <a:buFont typeface="Arial" panose="020B0604020202020204" pitchFamily="34" charset="0"/>
              <a:buNone/>
              <a:tabLst/>
              <a:defRPr kumimoji="1" sz="1050" b="1" kern="1200">
                <a:solidFill>
                  <a:schemeClr val="tx1"/>
                </a:solidFill>
                <a:latin typeface="+mn-ea"/>
                <a:ea typeface="+mn-ea"/>
                <a:cs typeface="+mn-cs"/>
              </a:defRPr>
            </a:lvl2pPr>
            <a:lvl3pPr marL="6350" indent="0" algn="l" defTabSz="1007943" rtl="0" eaLnBrk="1" latinLnBrk="0" hangingPunct="1">
              <a:lnSpc>
                <a:spcPct val="100000"/>
              </a:lnSpc>
              <a:spcBef>
                <a:spcPts val="551"/>
              </a:spcBef>
              <a:buFont typeface="Arial" panose="020B0604020202020204" pitchFamily="34" charset="0"/>
              <a:buNone/>
              <a:tabLst/>
              <a:defRPr kumimoji="1" sz="1000" b="1" kern="1200">
                <a:solidFill>
                  <a:schemeClr val="tx1"/>
                </a:solidFill>
                <a:latin typeface="+mn-ea"/>
                <a:ea typeface="+mn-ea"/>
                <a:cs typeface="+mn-cs"/>
              </a:defRPr>
            </a:lvl3pPr>
            <a:lvl4pPr marL="6350" indent="0" algn="l" defTabSz="1007943" rtl="0" eaLnBrk="1" latinLnBrk="0" hangingPunct="1">
              <a:lnSpc>
                <a:spcPct val="100000"/>
              </a:lnSpc>
              <a:spcBef>
                <a:spcPts val="551"/>
              </a:spcBef>
              <a:buFont typeface="Arial" panose="020B0604020202020204" pitchFamily="34" charset="0"/>
              <a:buNone/>
              <a:tabLst/>
              <a:defRPr kumimoji="1" sz="900" b="1" kern="1200">
                <a:solidFill>
                  <a:schemeClr val="tx1"/>
                </a:solidFill>
                <a:latin typeface="+mn-ea"/>
                <a:ea typeface="+mn-ea"/>
                <a:cs typeface="+mn-cs"/>
              </a:defRPr>
            </a:lvl4pPr>
            <a:lvl5pPr marL="6350" indent="0" algn="l" defTabSz="1007943" rtl="0" eaLnBrk="1" latinLnBrk="0" hangingPunct="1">
              <a:lnSpc>
                <a:spcPct val="100000"/>
              </a:lnSpc>
              <a:spcBef>
                <a:spcPts val="551"/>
              </a:spcBef>
              <a:buFont typeface="Arial" panose="020B0604020202020204" pitchFamily="34" charset="0"/>
              <a:buNone/>
              <a:tabLst/>
              <a:defRPr kumimoji="1" sz="900" b="1" kern="1200">
                <a:solidFill>
                  <a:schemeClr val="tx1"/>
                </a:solidFill>
                <a:latin typeface="+mn-ea"/>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indent="0" algn="l"/>
            <a:r>
              <a:rPr lang="ja-JP" altLang="en-US"/>
              <a:t>（●円）</a:t>
            </a:r>
          </a:p>
        </p:txBody>
      </p:sp>
      <p:sp>
        <p:nvSpPr>
          <p:cNvPr id="21" name="コンテンツ プレースホルダー 9">
            <a:extLst>
              <a:ext uri="{FF2B5EF4-FFF2-40B4-BE49-F238E27FC236}">
                <a16:creationId xmlns:a16="http://schemas.microsoft.com/office/drawing/2014/main" id="{D6C132F1-224E-FAB0-9842-F27DCC580987}"/>
              </a:ext>
            </a:extLst>
          </p:cNvPr>
          <p:cNvSpPr txBox="1">
            <a:spLocks/>
          </p:cNvSpPr>
          <p:nvPr/>
        </p:nvSpPr>
        <p:spPr>
          <a:xfrm>
            <a:off x="3835859" y="2635834"/>
            <a:ext cx="464195" cy="199785"/>
          </a:xfrm>
          <a:prstGeom prst="rect">
            <a:avLst/>
          </a:prstGeom>
        </p:spPr>
        <p:txBody>
          <a:bodyPr lIns="0" tIns="0" rIns="0" bIns="0"/>
          <a:lstStyle>
            <a:lvl1pPr marL="0" indent="126000" algn="just" defTabSz="1007943" rtl="0" eaLnBrk="1" latinLnBrk="0" hangingPunct="1">
              <a:lnSpc>
                <a:spcPct val="150000"/>
              </a:lnSpc>
              <a:spcBef>
                <a:spcPts val="0"/>
              </a:spcBef>
              <a:buFont typeface="Arial" panose="020B0604020202020204" pitchFamily="34" charset="0"/>
              <a:buNone/>
              <a:tabLst/>
              <a:defRPr kumimoji="1" sz="900" b="0" kern="1200">
                <a:solidFill>
                  <a:schemeClr val="tx1"/>
                </a:solidFill>
                <a:latin typeface="+mn-ea"/>
                <a:ea typeface="+mn-ea"/>
                <a:cs typeface="+mn-cs"/>
              </a:defRPr>
            </a:lvl1pPr>
            <a:lvl2pPr marL="6350" indent="0" algn="l" defTabSz="1007943" rtl="0" eaLnBrk="1" latinLnBrk="0" hangingPunct="1">
              <a:lnSpc>
                <a:spcPct val="100000"/>
              </a:lnSpc>
              <a:spcBef>
                <a:spcPts val="551"/>
              </a:spcBef>
              <a:buFont typeface="Arial" panose="020B0604020202020204" pitchFamily="34" charset="0"/>
              <a:buNone/>
              <a:tabLst/>
              <a:defRPr kumimoji="1" sz="1050" b="1" kern="1200">
                <a:solidFill>
                  <a:schemeClr val="tx1"/>
                </a:solidFill>
                <a:latin typeface="+mn-ea"/>
                <a:ea typeface="+mn-ea"/>
                <a:cs typeface="+mn-cs"/>
              </a:defRPr>
            </a:lvl2pPr>
            <a:lvl3pPr marL="6350" indent="0" algn="l" defTabSz="1007943" rtl="0" eaLnBrk="1" latinLnBrk="0" hangingPunct="1">
              <a:lnSpc>
                <a:spcPct val="100000"/>
              </a:lnSpc>
              <a:spcBef>
                <a:spcPts val="551"/>
              </a:spcBef>
              <a:buFont typeface="Arial" panose="020B0604020202020204" pitchFamily="34" charset="0"/>
              <a:buNone/>
              <a:tabLst/>
              <a:defRPr kumimoji="1" sz="1000" b="1" kern="1200">
                <a:solidFill>
                  <a:schemeClr val="tx1"/>
                </a:solidFill>
                <a:latin typeface="+mn-ea"/>
                <a:ea typeface="+mn-ea"/>
                <a:cs typeface="+mn-cs"/>
              </a:defRPr>
            </a:lvl3pPr>
            <a:lvl4pPr marL="6350" indent="0" algn="l" defTabSz="1007943" rtl="0" eaLnBrk="1" latinLnBrk="0" hangingPunct="1">
              <a:lnSpc>
                <a:spcPct val="100000"/>
              </a:lnSpc>
              <a:spcBef>
                <a:spcPts val="551"/>
              </a:spcBef>
              <a:buFont typeface="Arial" panose="020B0604020202020204" pitchFamily="34" charset="0"/>
              <a:buNone/>
              <a:tabLst/>
              <a:defRPr kumimoji="1" sz="900" b="1" kern="1200">
                <a:solidFill>
                  <a:schemeClr val="tx1"/>
                </a:solidFill>
                <a:latin typeface="+mn-ea"/>
                <a:ea typeface="+mn-ea"/>
                <a:cs typeface="+mn-cs"/>
              </a:defRPr>
            </a:lvl4pPr>
            <a:lvl5pPr marL="6350" indent="0" algn="l" defTabSz="1007943" rtl="0" eaLnBrk="1" latinLnBrk="0" hangingPunct="1">
              <a:lnSpc>
                <a:spcPct val="100000"/>
              </a:lnSpc>
              <a:spcBef>
                <a:spcPts val="551"/>
              </a:spcBef>
              <a:buFont typeface="Arial" panose="020B0604020202020204" pitchFamily="34" charset="0"/>
              <a:buNone/>
              <a:tabLst/>
              <a:defRPr kumimoji="1" sz="900" b="1" kern="1200">
                <a:solidFill>
                  <a:schemeClr val="tx1"/>
                </a:solidFill>
                <a:latin typeface="+mn-ea"/>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indent="0" algn="l"/>
            <a:r>
              <a:rPr lang="ja-JP" altLang="en-US"/>
              <a:t>（●円）</a:t>
            </a:r>
          </a:p>
        </p:txBody>
      </p:sp>
      <p:sp>
        <p:nvSpPr>
          <p:cNvPr id="22" name="コンテンツ プレースホルダー 9">
            <a:extLst>
              <a:ext uri="{FF2B5EF4-FFF2-40B4-BE49-F238E27FC236}">
                <a16:creationId xmlns:a16="http://schemas.microsoft.com/office/drawing/2014/main" id="{74F1F4FD-DEA2-E9AB-D78A-75D24FF493F0}"/>
              </a:ext>
            </a:extLst>
          </p:cNvPr>
          <p:cNvSpPr txBox="1">
            <a:spLocks/>
          </p:cNvSpPr>
          <p:nvPr/>
        </p:nvSpPr>
        <p:spPr>
          <a:xfrm>
            <a:off x="7147678" y="2635834"/>
            <a:ext cx="464195" cy="199785"/>
          </a:xfrm>
          <a:prstGeom prst="rect">
            <a:avLst/>
          </a:prstGeom>
        </p:spPr>
        <p:txBody>
          <a:bodyPr lIns="0" tIns="0" rIns="0" bIns="0"/>
          <a:lstStyle>
            <a:lvl1pPr marL="0" indent="126000" algn="just" defTabSz="1007943" rtl="0" eaLnBrk="1" latinLnBrk="0" hangingPunct="1">
              <a:lnSpc>
                <a:spcPct val="150000"/>
              </a:lnSpc>
              <a:spcBef>
                <a:spcPts val="0"/>
              </a:spcBef>
              <a:buFont typeface="Arial" panose="020B0604020202020204" pitchFamily="34" charset="0"/>
              <a:buNone/>
              <a:tabLst/>
              <a:defRPr kumimoji="1" sz="900" b="0" kern="1200">
                <a:solidFill>
                  <a:schemeClr val="tx1"/>
                </a:solidFill>
                <a:latin typeface="+mn-ea"/>
                <a:ea typeface="+mn-ea"/>
                <a:cs typeface="+mn-cs"/>
              </a:defRPr>
            </a:lvl1pPr>
            <a:lvl2pPr marL="6350" indent="0" algn="l" defTabSz="1007943" rtl="0" eaLnBrk="1" latinLnBrk="0" hangingPunct="1">
              <a:lnSpc>
                <a:spcPct val="100000"/>
              </a:lnSpc>
              <a:spcBef>
                <a:spcPts val="551"/>
              </a:spcBef>
              <a:buFont typeface="Arial" panose="020B0604020202020204" pitchFamily="34" charset="0"/>
              <a:buNone/>
              <a:tabLst/>
              <a:defRPr kumimoji="1" sz="1050" b="1" kern="1200">
                <a:solidFill>
                  <a:schemeClr val="tx1"/>
                </a:solidFill>
                <a:latin typeface="+mn-ea"/>
                <a:ea typeface="+mn-ea"/>
                <a:cs typeface="+mn-cs"/>
              </a:defRPr>
            </a:lvl2pPr>
            <a:lvl3pPr marL="6350" indent="0" algn="l" defTabSz="1007943" rtl="0" eaLnBrk="1" latinLnBrk="0" hangingPunct="1">
              <a:lnSpc>
                <a:spcPct val="100000"/>
              </a:lnSpc>
              <a:spcBef>
                <a:spcPts val="551"/>
              </a:spcBef>
              <a:buFont typeface="Arial" panose="020B0604020202020204" pitchFamily="34" charset="0"/>
              <a:buNone/>
              <a:tabLst/>
              <a:defRPr kumimoji="1" sz="1000" b="1" kern="1200">
                <a:solidFill>
                  <a:schemeClr val="tx1"/>
                </a:solidFill>
                <a:latin typeface="+mn-ea"/>
                <a:ea typeface="+mn-ea"/>
                <a:cs typeface="+mn-cs"/>
              </a:defRPr>
            </a:lvl3pPr>
            <a:lvl4pPr marL="6350" indent="0" algn="l" defTabSz="1007943" rtl="0" eaLnBrk="1" latinLnBrk="0" hangingPunct="1">
              <a:lnSpc>
                <a:spcPct val="100000"/>
              </a:lnSpc>
              <a:spcBef>
                <a:spcPts val="551"/>
              </a:spcBef>
              <a:buFont typeface="Arial" panose="020B0604020202020204" pitchFamily="34" charset="0"/>
              <a:buNone/>
              <a:tabLst/>
              <a:defRPr kumimoji="1" sz="900" b="1" kern="1200">
                <a:solidFill>
                  <a:schemeClr val="tx1"/>
                </a:solidFill>
                <a:latin typeface="+mn-ea"/>
                <a:ea typeface="+mn-ea"/>
                <a:cs typeface="+mn-cs"/>
              </a:defRPr>
            </a:lvl4pPr>
            <a:lvl5pPr marL="6350" indent="0" algn="l" defTabSz="1007943" rtl="0" eaLnBrk="1" latinLnBrk="0" hangingPunct="1">
              <a:lnSpc>
                <a:spcPct val="100000"/>
              </a:lnSpc>
              <a:spcBef>
                <a:spcPts val="551"/>
              </a:spcBef>
              <a:buFont typeface="Arial" panose="020B0604020202020204" pitchFamily="34" charset="0"/>
              <a:buNone/>
              <a:tabLst/>
              <a:defRPr kumimoji="1" sz="900" b="1" kern="1200">
                <a:solidFill>
                  <a:schemeClr val="tx1"/>
                </a:solidFill>
                <a:latin typeface="+mn-ea"/>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indent="0" algn="l"/>
            <a:r>
              <a:rPr lang="ja-JP" altLang="en-US"/>
              <a:t>（●円）</a:t>
            </a:r>
          </a:p>
        </p:txBody>
      </p:sp>
      <p:sp>
        <p:nvSpPr>
          <p:cNvPr id="5" name="正方形/長方形 4">
            <a:extLst>
              <a:ext uri="{FF2B5EF4-FFF2-40B4-BE49-F238E27FC236}">
                <a16:creationId xmlns:a16="http://schemas.microsoft.com/office/drawing/2014/main" id="{0D0CFBEA-4C81-FA3D-84D6-FAB770CD2357}"/>
              </a:ext>
            </a:extLst>
          </p:cNvPr>
          <p:cNvSpPr/>
          <p:nvPr/>
        </p:nvSpPr>
        <p:spPr>
          <a:xfrm>
            <a:off x="516357" y="2837144"/>
            <a:ext cx="3028343" cy="268576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98491B3F-DBF7-C389-E987-F84C0EFCEFFA}"/>
              </a:ext>
            </a:extLst>
          </p:cNvPr>
          <p:cNvSpPr/>
          <p:nvPr/>
        </p:nvSpPr>
        <p:spPr>
          <a:xfrm>
            <a:off x="3842534" y="2835619"/>
            <a:ext cx="3028343" cy="268576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C10A8150-DB55-84E5-0048-A2F8678C3D34}"/>
              </a:ext>
            </a:extLst>
          </p:cNvPr>
          <p:cNvSpPr/>
          <p:nvPr/>
        </p:nvSpPr>
        <p:spPr>
          <a:xfrm>
            <a:off x="7154257" y="2837144"/>
            <a:ext cx="3028343" cy="268576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E699A708-F85F-D802-93BF-9B6492D48113}"/>
              </a:ext>
            </a:extLst>
          </p:cNvPr>
          <p:cNvSpPr txBox="1"/>
          <p:nvPr/>
        </p:nvSpPr>
        <p:spPr>
          <a:xfrm>
            <a:off x="697407" y="1842447"/>
            <a:ext cx="9293860" cy="3645244"/>
          </a:xfrm>
          <a:prstGeom prst="rect">
            <a:avLst/>
          </a:prstGeom>
          <a:solidFill>
            <a:schemeClr val="accent5">
              <a:alpha val="80000"/>
            </a:schemeClr>
          </a:solidFill>
        </p:spPr>
        <p:txBody>
          <a:bodyPr wrap="square" lIns="90000" anchor="ctr">
            <a:normAutofit/>
          </a:bodyPr>
          <a:lstStyle/>
          <a:p>
            <a:pPr algn="ctr"/>
            <a:r>
              <a:rPr lang="ja-JP" altLang="en-US" sz="2400" b="1"/>
              <a:t>売上高、営業利益、経常利益、純利益、</a:t>
            </a:r>
            <a:r>
              <a:rPr lang="en" altLang="ja-JP" sz="2400" b="1" dirty="0"/>
              <a:t>ROE</a:t>
            </a:r>
            <a:r>
              <a:rPr lang="ja-JP" altLang="en" sz="2400" b="1"/>
              <a:t>、</a:t>
            </a:r>
            <a:r>
              <a:rPr lang="en" altLang="ja-JP" sz="2400" b="1" dirty="0"/>
              <a:t>ROA</a:t>
            </a:r>
            <a:r>
              <a:rPr lang="ja-JP" altLang="en-US" sz="2400" b="1"/>
              <a:t>などの過去</a:t>
            </a:r>
            <a:r>
              <a:rPr lang="en-US" altLang="ja-JP" sz="2400" b="1" dirty="0"/>
              <a:t>5</a:t>
            </a:r>
            <a:r>
              <a:rPr lang="ja-JP" altLang="en-US" sz="2400" b="1"/>
              <a:t>年程度の推移（グラフ化）。主要な財政状態（資産・負債・純資産）とキャッシュフローの状況。</a:t>
            </a:r>
          </a:p>
        </p:txBody>
      </p:sp>
      <p:sp>
        <p:nvSpPr>
          <p:cNvPr id="23" name="テキスト ボックス 22">
            <a:extLst>
              <a:ext uri="{FF2B5EF4-FFF2-40B4-BE49-F238E27FC236}">
                <a16:creationId xmlns:a16="http://schemas.microsoft.com/office/drawing/2014/main" id="{4E45B08D-39B7-1331-657F-B69A0E289A0A}"/>
              </a:ext>
            </a:extLst>
          </p:cNvPr>
          <p:cNvSpPr txBox="1"/>
          <p:nvPr/>
        </p:nvSpPr>
        <p:spPr>
          <a:xfrm>
            <a:off x="8434873" y="-834805"/>
            <a:ext cx="2256940" cy="539999"/>
          </a:xfrm>
          <a:prstGeom prst="rect">
            <a:avLst/>
          </a:prstGeom>
          <a:solidFill>
            <a:schemeClr val="accent3"/>
          </a:solidFill>
        </p:spPr>
        <p:txBody>
          <a:bodyPr wrap="square" lIns="90000" anchor="ctr">
            <a:normAutofit fontScale="92500"/>
          </a:bodyPr>
          <a:lstStyle/>
          <a:p>
            <a:pPr algn="ctr"/>
            <a:r>
              <a:rPr lang="ja-JP" altLang="en-US" sz="2400" b="1"/>
              <a:t>有価証券報告書</a:t>
            </a:r>
          </a:p>
        </p:txBody>
      </p:sp>
      <p:sp>
        <p:nvSpPr>
          <p:cNvPr id="24" name="テキスト ボックス 23">
            <a:extLst>
              <a:ext uri="{FF2B5EF4-FFF2-40B4-BE49-F238E27FC236}">
                <a16:creationId xmlns:a16="http://schemas.microsoft.com/office/drawing/2014/main" id="{BFCACDE8-B114-3316-B803-8CC52E930DF1}"/>
              </a:ext>
            </a:extLst>
          </p:cNvPr>
          <p:cNvSpPr txBox="1"/>
          <p:nvPr/>
        </p:nvSpPr>
        <p:spPr>
          <a:xfrm>
            <a:off x="8434873" y="-1525748"/>
            <a:ext cx="2256940" cy="539999"/>
          </a:xfrm>
          <a:prstGeom prst="rect">
            <a:avLst/>
          </a:prstGeom>
          <a:solidFill>
            <a:schemeClr val="accent3"/>
          </a:solidFill>
        </p:spPr>
        <p:txBody>
          <a:bodyPr wrap="square" lIns="90000" anchor="ctr">
            <a:normAutofit fontScale="70000" lnSpcReduction="20000"/>
          </a:bodyPr>
          <a:lstStyle/>
          <a:p>
            <a:pPr algn="ctr"/>
            <a:r>
              <a:rPr lang="ja-JP" altLang="en-US" sz="2400" b="1"/>
              <a:t>株主総会招集ご通知</a:t>
            </a:r>
          </a:p>
        </p:txBody>
      </p:sp>
      <p:sp>
        <p:nvSpPr>
          <p:cNvPr id="25" name="テキスト ボックス 24">
            <a:extLst>
              <a:ext uri="{FF2B5EF4-FFF2-40B4-BE49-F238E27FC236}">
                <a16:creationId xmlns:a16="http://schemas.microsoft.com/office/drawing/2014/main" id="{11330968-650A-6756-2BBF-4245338A616A}"/>
              </a:ext>
            </a:extLst>
          </p:cNvPr>
          <p:cNvSpPr txBox="1"/>
          <p:nvPr/>
        </p:nvSpPr>
        <p:spPr>
          <a:xfrm>
            <a:off x="8434873" y="-2242139"/>
            <a:ext cx="2256940" cy="539999"/>
          </a:xfrm>
          <a:prstGeom prst="rect">
            <a:avLst/>
          </a:prstGeom>
          <a:solidFill>
            <a:schemeClr val="accent5"/>
          </a:solidFill>
        </p:spPr>
        <p:txBody>
          <a:bodyPr wrap="square" lIns="90000" anchor="ctr">
            <a:normAutofit/>
          </a:bodyPr>
          <a:lstStyle/>
          <a:p>
            <a:pPr algn="ctr"/>
            <a:r>
              <a:rPr lang="en-US" altLang="ja-JP" sz="2400" b="1" dirty="0"/>
              <a:t>HP</a:t>
            </a:r>
            <a:endParaRPr lang="ja-JP" altLang="en-US" sz="2400" b="1"/>
          </a:p>
        </p:txBody>
      </p:sp>
    </p:spTree>
    <p:extLst>
      <p:ext uri="{BB962C8B-B14F-4D97-AF65-F5344CB8AC3E}">
        <p14:creationId xmlns:p14="http://schemas.microsoft.com/office/powerpoint/2010/main" val="35400354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49CACDF-AAE0-5DA4-A345-AD5FB5AE25AF}"/>
              </a:ext>
            </a:extLst>
          </p:cNvPr>
          <p:cNvSpPr>
            <a:spLocks noGrp="1"/>
          </p:cNvSpPr>
          <p:nvPr>
            <p:ph type="sldNum" sz="quarter" idx="4294967295"/>
          </p:nvPr>
        </p:nvSpPr>
        <p:spPr>
          <a:xfrm>
            <a:off x="10175706" y="108000"/>
            <a:ext cx="516107" cy="134928"/>
          </a:xfrm>
        </p:spPr>
        <p:txBody>
          <a:bodyPr/>
          <a:lstStyle/>
          <a:p>
            <a:fld id="{1A11C7B3-75AF-A849-AFD3-EAEBF2CB3BD9}" type="slidenum">
              <a:rPr lang="en-US" altLang="ja-JP"/>
              <a:t>40</a:t>
            </a:fld>
            <a:endParaRPr kumimoji="1" lang="ja-JP" altLang="en-US"/>
          </a:p>
        </p:txBody>
      </p:sp>
      <p:sp>
        <p:nvSpPr>
          <p:cNvPr id="4" name="タイトル 3">
            <a:extLst>
              <a:ext uri="{FF2B5EF4-FFF2-40B4-BE49-F238E27FC236}">
                <a16:creationId xmlns:a16="http://schemas.microsoft.com/office/drawing/2014/main" id="{2E6D4B26-2492-C51B-6AC4-3879A843C857}"/>
              </a:ext>
            </a:extLst>
          </p:cNvPr>
          <p:cNvSpPr>
            <a:spLocks noGrp="1"/>
          </p:cNvSpPr>
          <p:nvPr>
            <p:ph type="title" idx="4294967295"/>
          </p:nvPr>
        </p:nvSpPr>
        <p:spPr>
          <a:xfrm>
            <a:off x="520700" y="648000"/>
            <a:ext cx="9647274" cy="539999"/>
          </a:xfrm>
        </p:spPr>
        <p:txBody>
          <a:bodyPr/>
          <a:lstStyle/>
          <a:p>
            <a:r>
              <a:rPr lang="ja-JP" altLang="en-US"/>
              <a:t>非財務情報</a:t>
            </a:r>
            <a:endParaRPr kumimoji="1" lang="ja-JP" altLang="en-US"/>
          </a:p>
        </p:txBody>
      </p:sp>
      <p:sp>
        <p:nvSpPr>
          <p:cNvPr id="3" name="テキスト ボックス 2">
            <a:extLst>
              <a:ext uri="{FF2B5EF4-FFF2-40B4-BE49-F238E27FC236}">
                <a16:creationId xmlns:a16="http://schemas.microsoft.com/office/drawing/2014/main" id="{2CA50331-3325-7383-9C4A-B61B39D8C147}"/>
              </a:ext>
            </a:extLst>
          </p:cNvPr>
          <p:cNvSpPr txBox="1"/>
          <p:nvPr/>
        </p:nvSpPr>
        <p:spPr>
          <a:xfrm>
            <a:off x="697407" y="2211076"/>
            <a:ext cx="9293860" cy="3645244"/>
          </a:xfrm>
          <a:prstGeom prst="rect">
            <a:avLst/>
          </a:prstGeom>
          <a:solidFill>
            <a:schemeClr val="accent5">
              <a:alpha val="80000"/>
            </a:schemeClr>
          </a:solidFill>
        </p:spPr>
        <p:txBody>
          <a:bodyPr wrap="square" lIns="90000" anchor="ctr">
            <a:normAutofit/>
          </a:bodyPr>
          <a:lstStyle/>
          <a:p>
            <a:pPr algn="ctr"/>
            <a:r>
              <a:rPr lang="ja-JP" altLang="en-US" sz="2400" b="1"/>
              <a:t>主要な環境・社会・ガバナンスに関する非財務データを一覧で掲載。</a:t>
            </a:r>
          </a:p>
        </p:txBody>
      </p:sp>
      <p:sp>
        <p:nvSpPr>
          <p:cNvPr id="5" name="テキスト ボックス 4">
            <a:extLst>
              <a:ext uri="{FF2B5EF4-FFF2-40B4-BE49-F238E27FC236}">
                <a16:creationId xmlns:a16="http://schemas.microsoft.com/office/drawing/2014/main" id="{8643B50B-4A8E-96C1-22C0-19CD05E14919}"/>
              </a:ext>
            </a:extLst>
          </p:cNvPr>
          <p:cNvSpPr txBox="1"/>
          <p:nvPr/>
        </p:nvSpPr>
        <p:spPr>
          <a:xfrm>
            <a:off x="8434873" y="-834805"/>
            <a:ext cx="2256940" cy="539999"/>
          </a:xfrm>
          <a:prstGeom prst="rect">
            <a:avLst/>
          </a:prstGeom>
          <a:solidFill>
            <a:schemeClr val="accent3"/>
          </a:solidFill>
        </p:spPr>
        <p:txBody>
          <a:bodyPr wrap="square" lIns="90000" anchor="ctr">
            <a:normAutofit fontScale="92500"/>
          </a:bodyPr>
          <a:lstStyle/>
          <a:p>
            <a:pPr algn="ctr"/>
            <a:r>
              <a:rPr lang="ja-JP" altLang="en-US" sz="2400" b="1"/>
              <a:t>有価証券報告書</a:t>
            </a:r>
          </a:p>
        </p:txBody>
      </p:sp>
      <p:sp>
        <p:nvSpPr>
          <p:cNvPr id="6" name="テキスト ボックス 5">
            <a:extLst>
              <a:ext uri="{FF2B5EF4-FFF2-40B4-BE49-F238E27FC236}">
                <a16:creationId xmlns:a16="http://schemas.microsoft.com/office/drawing/2014/main" id="{BA726CAC-8317-611A-8785-7F43DA1A4F35}"/>
              </a:ext>
            </a:extLst>
          </p:cNvPr>
          <p:cNvSpPr txBox="1"/>
          <p:nvPr/>
        </p:nvSpPr>
        <p:spPr>
          <a:xfrm>
            <a:off x="8434873" y="-1507087"/>
            <a:ext cx="2256940" cy="539999"/>
          </a:xfrm>
          <a:prstGeom prst="rect">
            <a:avLst/>
          </a:prstGeom>
          <a:solidFill>
            <a:schemeClr val="accent3"/>
          </a:solidFill>
        </p:spPr>
        <p:txBody>
          <a:bodyPr wrap="square" lIns="90000" anchor="ctr">
            <a:normAutofit fontScale="70000" lnSpcReduction="20000"/>
          </a:bodyPr>
          <a:lstStyle/>
          <a:p>
            <a:pPr algn="ctr"/>
            <a:r>
              <a:rPr lang="ja-JP" altLang="en-US" sz="2400" b="1"/>
              <a:t>サステナビリティレポート</a:t>
            </a:r>
            <a:r>
              <a:rPr lang="en-US" altLang="ja-JP" sz="2400" b="1" dirty="0"/>
              <a:t>/</a:t>
            </a:r>
            <a:r>
              <a:rPr lang="en" altLang="ja-JP" sz="2400" b="1" dirty="0"/>
              <a:t>ESG</a:t>
            </a:r>
            <a:r>
              <a:rPr lang="ja-JP" altLang="en-US" sz="2400" b="1"/>
              <a:t>レポート</a:t>
            </a:r>
          </a:p>
        </p:txBody>
      </p:sp>
      <p:sp>
        <p:nvSpPr>
          <p:cNvPr id="7" name="テキスト ボックス 6">
            <a:extLst>
              <a:ext uri="{FF2B5EF4-FFF2-40B4-BE49-F238E27FC236}">
                <a16:creationId xmlns:a16="http://schemas.microsoft.com/office/drawing/2014/main" id="{D3B1B8A6-BF1D-9858-D268-123AD9749CDA}"/>
              </a:ext>
            </a:extLst>
          </p:cNvPr>
          <p:cNvSpPr txBox="1"/>
          <p:nvPr/>
        </p:nvSpPr>
        <p:spPr>
          <a:xfrm>
            <a:off x="8434873" y="-2223478"/>
            <a:ext cx="2256940" cy="539999"/>
          </a:xfrm>
          <a:prstGeom prst="rect">
            <a:avLst/>
          </a:prstGeom>
          <a:solidFill>
            <a:schemeClr val="accent5"/>
          </a:solidFill>
        </p:spPr>
        <p:txBody>
          <a:bodyPr wrap="square" lIns="90000" anchor="ctr">
            <a:normAutofit/>
          </a:bodyPr>
          <a:lstStyle/>
          <a:p>
            <a:pPr algn="ctr"/>
            <a:r>
              <a:rPr lang="en-US" altLang="ja-JP" sz="2400" b="1" dirty="0"/>
              <a:t>HP</a:t>
            </a:r>
            <a:endParaRPr lang="ja-JP" altLang="en-US" sz="2400" b="1"/>
          </a:p>
        </p:txBody>
      </p:sp>
    </p:spTree>
    <p:extLst>
      <p:ext uri="{BB962C8B-B14F-4D97-AF65-F5344CB8AC3E}">
        <p14:creationId xmlns:p14="http://schemas.microsoft.com/office/powerpoint/2010/main" val="34263474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DFE8610-8E8E-9FAF-F50F-028EB3B2ED43}"/>
              </a:ext>
            </a:extLst>
          </p:cNvPr>
          <p:cNvSpPr>
            <a:spLocks noGrp="1"/>
          </p:cNvSpPr>
          <p:nvPr>
            <p:ph type="sldNum" sz="quarter" idx="4294967295"/>
          </p:nvPr>
        </p:nvSpPr>
        <p:spPr>
          <a:xfrm>
            <a:off x="10175706" y="108000"/>
            <a:ext cx="516107" cy="134928"/>
          </a:xfrm>
        </p:spPr>
        <p:txBody>
          <a:bodyPr/>
          <a:lstStyle/>
          <a:p>
            <a:fld id="{1A11C7B3-75AF-A849-AFD3-EAEBF2CB3BD9}" type="slidenum">
              <a:rPr lang="en-US" altLang="ja-JP"/>
              <a:t>41</a:t>
            </a:fld>
            <a:endParaRPr kumimoji="1" lang="ja-JP" altLang="en-US"/>
          </a:p>
        </p:txBody>
      </p:sp>
      <p:sp>
        <p:nvSpPr>
          <p:cNvPr id="4" name="タイトル 3">
            <a:extLst>
              <a:ext uri="{FF2B5EF4-FFF2-40B4-BE49-F238E27FC236}">
                <a16:creationId xmlns:a16="http://schemas.microsoft.com/office/drawing/2014/main" id="{31F43291-BD7D-5EE8-06B0-7FCE306B2A91}"/>
              </a:ext>
            </a:extLst>
          </p:cNvPr>
          <p:cNvSpPr>
            <a:spLocks noGrp="1"/>
          </p:cNvSpPr>
          <p:nvPr>
            <p:ph type="title" idx="4294967295"/>
          </p:nvPr>
        </p:nvSpPr>
        <p:spPr>
          <a:xfrm>
            <a:off x="520700" y="648000"/>
            <a:ext cx="9647274" cy="539999"/>
          </a:xfrm>
        </p:spPr>
        <p:txBody>
          <a:bodyPr/>
          <a:lstStyle/>
          <a:p>
            <a:r>
              <a:rPr lang="ja-JP" altLang="en-US"/>
              <a:t>連結財務諸表</a:t>
            </a:r>
            <a:endParaRPr kumimoji="1" lang="ja-JP" altLang="en-US"/>
          </a:p>
        </p:txBody>
      </p:sp>
      <p:grpSp>
        <p:nvGrpSpPr>
          <p:cNvPr id="18" name="グループ化 17">
            <a:extLst>
              <a:ext uri="{FF2B5EF4-FFF2-40B4-BE49-F238E27FC236}">
                <a16:creationId xmlns:a16="http://schemas.microsoft.com/office/drawing/2014/main" id="{BCC3D1DD-1274-86F4-3516-B8C80B3779D0}"/>
              </a:ext>
            </a:extLst>
          </p:cNvPr>
          <p:cNvGrpSpPr/>
          <p:nvPr/>
        </p:nvGrpSpPr>
        <p:grpSpPr>
          <a:xfrm>
            <a:off x="-3932808" y="-13748"/>
            <a:ext cx="3719744" cy="378423"/>
            <a:chOff x="-3932808" y="2183907"/>
            <a:chExt cx="3719744" cy="378423"/>
          </a:xfrm>
        </p:grpSpPr>
        <p:sp>
          <p:nvSpPr>
            <p:cNvPr id="19" name="正方形/長方形 18">
              <a:extLst>
                <a:ext uri="{FF2B5EF4-FFF2-40B4-BE49-F238E27FC236}">
                  <a16:creationId xmlns:a16="http://schemas.microsoft.com/office/drawing/2014/main" id="{66EACFE8-99DC-0652-ABA6-A1D6851C5F14}"/>
                </a:ext>
              </a:extLst>
            </p:cNvPr>
            <p:cNvSpPr/>
            <p:nvPr/>
          </p:nvSpPr>
          <p:spPr>
            <a:xfrm>
              <a:off x="-3932808" y="2183907"/>
              <a:ext cx="3719744" cy="378423"/>
            </a:xfrm>
            <a:prstGeom prst="rect">
              <a:avLst/>
            </a:prstGeom>
            <a:solidFill>
              <a:schemeClr val="bg1"/>
            </a:solidFill>
            <a:ln w="63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コネクタ 19">
              <a:extLst>
                <a:ext uri="{FF2B5EF4-FFF2-40B4-BE49-F238E27FC236}">
                  <a16:creationId xmlns:a16="http://schemas.microsoft.com/office/drawing/2014/main" id="{30CC6A8A-F93B-CCA9-7827-47B134C832DB}"/>
                </a:ext>
              </a:extLst>
            </p:cNvPr>
            <p:cNvCxnSpPr>
              <a:cxnSpLocks/>
            </p:cNvCxnSpPr>
            <p:nvPr/>
          </p:nvCxnSpPr>
          <p:spPr>
            <a:xfrm>
              <a:off x="-2944167" y="2376386"/>
              <a:ext cx="2586688" cy="0"/>
            </a:xfrm>
            <a:prstGeom prst="line">
              <a:avLst/>
            </a:prstGeom>
            <a:ln w="6350">
              <a:solidFill>
                <a:schemeClr val="accent4"/>
              </a:solidFill>
            </a:ln>
          </p:spPr>
          <p:style>
            <a:lnRef idx="2">
              <a:schemeClr val="accent1"/>
            </a:lnRef>
            <a:fillRef idx="0">
              <a:schemeClr val="accent1"/>
            </a:fillRef>
            <a:effectRef idx="1">
              <a:schemeClr val="accent1"/>
            </a:effectRef>
            <a:fontRef idx="minor">
              <a:schemeClr val="tx1"/>
            </a:fontRef>
          </p:style>
        </p:cxnSp>
        <p:sp>
          <p:nvSpPr>
            <p:cNvPr id="21" name="タイトル 3">
              <a:extLst>
                <a:ext uri="{FF2B5EF4-FFF2-40B4-BE49-F238E27FC236}">
                  <a16:creationId xmlns:a16="http://schemas.microsoft.com/office/drawing/2014/main" id="{97FAF865-C6FC-05F5-2B05-432193571BAE}"/>
                </a:ext>
              </a:extLst>
            </p:cNvPr>
            <p:cNvSpPr txBox="1">
              <a:spLocks/>
            </p:cNvSpPr>
            <p:nvPr/>
          </p:nvSpPr>
          <p:spPr>
            <a:xfrm>
              <a:off x="-3793848" y="2273594"/>
              <a:ext cx="3436369" cy="203276"/>
            </a:xfrm>
            <a:prstGeom prst="rect">
              <a:avLst/>
            </a:prstGeom>
          </p:spPr>
          <p:txBody>
            <a:bodyPr vert="horz" lIns="0" tIns="0" rIns="0" bIns="0" rtlCol="0" anchor="t" anchorCtr="0">
              <a:normAutofit/>
            </a:bodyPr>
            <a:lstStyle>
              <a:lvl1pPr algn="l" defTabSz="1007943" rtl="0" eaLnBrk="1" latinLnBrk="0" hangingPunct="1">
                <a:lnSpc>
                  <a:spcPct val="90000"/>
                </a:lnSpc>
                <a:spcBef>
                  <a:spcPct val="0"/>
                </a:spcBef>
                <a:buNone/>
                <a:defRPr kumimoji="1" sz="1200" b="1" i="0" kern="1200" baseline="0">
                  <a:solidFill>
                    <a:schemeClr val="tx1"/>
                  </a:solidFill>
                  <a:latin typeface="+mn-ea"/>
                  <a:ea typeface="+mn-ea"/>
                  <a:cs typeface="+mj-cs"/>
                </a:defRPr>
              </a:lvl1pPr>
            </a:lstStyle>
            <a:p>
              <a:r>
                <a:rPr lang="ja-JP" altLang="en-US"/>
                <a:t>線幅：</a:t>
              </a:r>
              <a:r>
                <a:rPr lang="en-US" altLang="ja-JP"/>
                <a:t>0.5</a:t>
              </a:r>
              <a:endParaRPr lang="ja-JP" altLang="en-US"/>
            </a:p>
          </p:txBody>
        </p:sp>
      </p:grpSp>
      <p:sp>
        <p:nvSpPr>
          <p:cNvPr id="3" name="テキスト ボックス 2">
            <a:extLst>
              <a:ext uri="{FF2B5EF4-FFF2-40B4-BE49-F238E27FC236}">
                <a16:creationId xmlns:a16="http://schemas.microsoft.com/office/drawing/2014/main" id="{E840BB43-74C6-AAB5-E2AF-77A6C88AB3CE}"/>
              </a:ext>
            </a:extLst>
          </p:cNvPr>
          <p:cNvSpPr txBox="1"/>
          <p:nvPr/>
        </p:nvSpPr>
        <p:spPr>
          <a:xfrm>
            <a:off x="8434873" y="-834805"/>
            <a:ext cx="2256940" cy="539999"/>
          </a:xfrm>
          <a:prstGeom prst="rect">
            <a:avLst/>
          </a:prstGeom>
          <a:solidFill>
            <a:schemeClr val="accent3"/>
          </a:solidFill>
        </p:spPr>
        <p:txBody>
          <a:bodyPr wrap="square" lIns="90000" anchor="ctr">
            <a:normAutofit fontScale="92500"/>
          </a:bodyPr>
          <a:lstStyle/>
          <a:p>
            <a:pPr algn="ctr"/>
            <a:r>
              <a:rPr lang="ja-JP" altLang="en-US" sz="2400" b="1"/>
              <a:t>有価証券報告書</a:t>
            </a:r>
          </a:p>
        </p:txBody>
      </p:sp>
      <p:sp>
        <p:nvSpPr>
          <p:cNvPr id="5" name="テキスト ボックス 4">
            <a:extLst>
              <a:ext uri="{FF2B5EF4-FFF2-40B4-BE49-F238E27FC236}">
                <a16:creationId xmlns:a16="http://schemas.microsoft.com/office/drawing/2014/main" id="{9FE285D2-770C-7B3A-25A2-E87839EFBA64}"/>
              </a:ext>
            </a:extLst>
          </p:cNvPr>
          <p:cNvSpPr txBox="1"/>
          <p:nvPr/>
        </p:nvSpPr>
        <p:spPr>
          <a:xfrm>
            <a:off x="8434873" y="-1525748"/>
            <a:ext cx="2256940" cy="539999"/>
          </a:xfrm>
          <a:prstGeom prst="rect">
            <a:avLst/>
          </a:prstGeom>
          <a:solidFill>
            <a:schemeClr val="accent3"/>
          </a:solidFill>
        </p:spPr>
        <p:txBody>
          <a:bodyPr wrap="square" lIns="90000" anchor="ctr">
            <a:normAutofit/>
          </a:bodyPr>
          <a:lstStyle/>
          <a:p>
            <a:pPr algn="ctr"/>
            <a:r>
              <a:rPr lang="ja-JP" altLang="en-US" sz="2400" b="1"/>
              <a:t>決算資料</a:t>
            </a:r>
          </a:p>
        </p:txBody>
      </p:sp>
      <p:sp>
        <p:nvSpPr>
          <p:cNvPr id="7" name="テキスト ボックス 6">
            <a:extLst>
              <a:ext uri="{FF2B5EF4-FFF2-40B4-BE49-F238E27FC236}">
                <a16:creationId xmlns:a16="http://schemas.microsoft.com/office/drawing/2014/main" id="{8288C664-5D9D-03E4-12E0-C0FD1329973D}"/>
              </a:ext>
            </a:extLst>
          </p:cNvPr>
          <p:cNvSpPr txBox="1"/>
          <p:nvPr/>
        </p:nvSpPr>
        <p:spPr>
          <a:xfrm>
            <a:off x="697407" y="2211076"/>
            <a:ext cx="9293860" cy="3645244"/>
          </a:xfrm>
          <a:prstGeom prst="rect">
            <a:avLst/>
          </a:prstGeom>
          <a:solidFill>
            <a:schemeClr val="accent5">
              <a:alpha val="80000"/>
            </a:schemeClr>
          </a:solidFill>
        </p:spPr>
        <p:txBody>
          <a:bodyPr wrap="square" lIns="90000" anchor="ctr">
            <a:normAutofit/>
          </a:bodyPr>
          <a:lstStyle/>
          <a:p>
            <a:pPr algn="ctr"/>
            <a:r>
              <a:rPr lang="ja-JP" altLang="en-US" sz="2400" b="1"/>
              <a:t>主要な環境・社会・ガバナンスに関する非財務データを一覧で掲載。</a:t>
            </a:r>
          </a:p>
        </p:txBody>
      </p:sp>
    </p:spTree>
    <p:extLst>
      <p:ext uri="{BB962C8B-B14F-4D97-AF65-F5344CB8AC3E}">
        <p14:creationId xmlns:p14="http://schemas.microsoft.com/office/powerpoint/2010/main" val="17785218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C5A20C2-F434-EA89-F8A4-2CA0EAC4D780}"/>
              </a:ext>
            </a:extLst>
          </p:cNvPr>
          <p:cNvSpPr>
            <a:spLocks noGrp="1"/>
          </p:cNvSpPr>
          <p:nvPr>
            <p:ph type="sldNum" sz="quarter" idx="4294967295"/>
          </p:nvPr>
        </p:nvSpPr>
        <p:spPr>
          <a:xfrm>
            <a:off x="10175706" y="108000"/>
            <a:ext cx="516107" cy="134928"/>
          </a:xfrm>
        </p:spPr>
        <p:txBody>
          <a:bodyPr/>
          <a:lstStyle/>
          <a:p>
            <a:fld id="{1A11C7B3-75AF-A849-AFD3-EAEBF2CB3BD9}" type="slidenum">
              <a:rPr lang="en-US" altLang="ja-JP"/>
              <a:t>42</a:t>
            </a:fld>
            <a:endParaRPr kumimoji="1" lang="ja-JP" altLang="en-US"/>
          </a:p>
        </p:txBody>
      </p:sp>
      <p:sp>
        <p:nvSpPr>
          <p:cNvPr id="4" name="タイトル 3">
            <a:extLst>
              <a:ext uri="{FF2B5EF4-FFF2-40B4-BE49-F238E27FC236}">
                <a16:creationId xmlns:a16="http://schemas.microsoft.com/office/drawing/2014/main" id="{EABE9BA0-30BA-9750-3320-84BA5D02EE25}"/>
              </a:ext>
            </a:extLst>
          </p:cNvPr>
          <p:cNvSpPr>
            <a:spLocks noGrp="1"/>
          </p:cNvSpPr>
          <p:nvPr>
            <p:ph type="title" idx="4294967295"/>
          </p:nvPr>
        </p:nvSpPr>
        <p:spPr>
          <a:xfrm>
            <a:off x="520700" y="648000"/>
            <a:ext cx="9647274" cy="539999"/>
          </a:xfrm>
        </p:spPr>
        <p:txBody>
          <a:bodyPr/>
          <a:lstStyle/>
          <a:p>
            <a:r>
              <a:rPr lang="ja-JP" altLang="en-US"/>
              <a:t>企業情報</a:t>
            </a:r>
            <a:endParaRPr kumimoji="1" lang="ja-JP" altLang="en-US"/>
          </a:p>
        </p:txBody>
      </p:sp>
      <p:pic>
        <p:nvPicPr>
          <p:cNvPr id="6" name="図 5" descr="グラフィカル ユーザー インターフェイス, アプリケーション, テーブル&#10;&#10;AI 生成コンテンツは誤りを含む可能性があります。">
            <a:extLst>
              <a:ext uri="{FF2B5EF4-FFF2-40B4-BE49-F238E27FC236}">
                <a16:creationId xmlns:a16="http://schemas.microsoft.com/office/drawing/2014/main" id="{A0D6351A-3486-EF50-F766-49B3EDEE86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338305" y="-96146"/>
            <a:ext cx="7284435" cy="5151856"/>
          </a:xfrm>
          <a:prstGeom prst="rect">
            <a:avLst/>
          </a:prstGeom>
        </p:spPr>
      </p:pic>
      <p:graphicFrame>
        <p:nvGraphicFramePr>
          <p:cNvPr id="8" name="表 7">
            <a:extLst>
              <a:ext uri="{FF2B5EF4-FFF2-40B4-BE49-F238E27FC236}">
                <a16:creationId xmlns:a16="http://schemas.microsoft.com/office/drawing/2014/main" id="{5B8E3BDC-0B7F-69F3-2DD4-0475446B38CE}"/>
              </a:ext>
            </a:extLst>
          </p:cNvPr>
          <p:cNvGraphicFramePr>
            <a:graphicFrameLocks noGrp="1"/>
          </p:cNvGraphicFramePr>
          <p:nvPr>
            <p:extLst>
              <p:ext uri="{D42A27DB-BD31-4B8C-83A1-F6EECF244321}">
                <p14:modId xmlns:p14="http://schemas.microsoft.com/office/powerpoint/2010/main" val="961894149"/>
              </p:ext>
            </p:extLst>
          </p:nvPr>
        </p:nvGraphicFramePr>
        <p:xfrm>
          <a:off x="5531110" y="5220488"/>
          <a:ext cx="4640004" cy="1728000"/>
        </p:xfrm>
        <a:graphic>
          <a:graphicData uri="http://schemas.openxmlformats.org/drawingml/2006/table">
            <a:tbl>
              <a:tblPr firstRow="1" bandRow="1">
                <a:tableStyleId>{00A15C55-8517-42AA-B614-E9B94910E393}</a:tableStyleId>
              </a:tblPr>
              <a:tblGrid>
                <a:gridCol w="2320002">
                  <a:extLst>
                    <a:ext uri="{9D8B030D-6E8A-4147-A177-3AD203B41FA5}">
                      <a16:colId xmlns:a16="http://schemas.microsoft.com/office/drawing/2014/main" val="930990807"/>
                    </a:ext>
                  </a:extLst>
                </a:gridCol>
                <a:gridCol w="2320002">
                  <a:extLst>
                    <a:ext uri="{9D8B030D-6E8A-4147-A177-3AD203B41FA5}">
                      <a16:colId xmlns:a16="http://schemas.microsoft.com/office/drawing/2014/main" val="613466167"/>
                    </a:ext>
                  </a:extLst>
                </a:gridCol>
              </a:tblGrid>
              <a:tr h="288000">
                <a:tc gridSpan="2">
                  <a:txBody>
                    <a:bodyPr/>
                    <a:lstStyle/>
                    <a:p>
                      <a:pPr marL="0" algn="l" defTabSz="1007943" rtl="0" eaLnBrk="1" latinLnBrk="0" hangingPunct="1"/>
                      <a:r>
                        <a:rPr kumimoji="1" lang="ja-JP" altLang="en-US" sz="1050" b="1" kern="1200">
                          <a:solidFill>
                            <a:schemeClr val="tx1"/>
                          </a:solidFill>
                          <a:latin typeface="+mn-lt"/>
                          <a:ea typeface="+mn-ea"/>
                          <a:cs typeface="+mn-cs"/>
                        </a:rPr>
                        <a:t>主な関連会社</a:t>
                      </a:r>
                    </a:p>
                  </a:txBody>
                  <a:tcPr marL="0" marR="0" marT="36000" marB="36000" anchor="ctr">
                    <a:lnB w="6350" cap="flat" cmpd="sng" algn="ctr">
                      <a:solidFill>
                        <a:schemeClr val="accent4"/>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2477052538"/>
                  </a:ext>
                </a:extLst>
              </a:tr>
              <a:tr h="28800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株式会社 </a:t>
                      </a:r>
                      <a:r>
                        <a:rPr kumimoji="0" lang="en-US" altLang="ja-JP"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r>
                        <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会社名</a:t>
                      </a:r>
                      <a:r>
                        <a:rPr kumimoji="0" lang="en-US" altLang="ja-JP"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endPar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0" marR="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株式会社 </a:t>
                      </a:r>
                      <a:r>
                        <a:rPr kumimoji="0" lang="en-US" altLang="ja-JP"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r>
                        <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会社名</a:t>
                      </a:r>
                      <a:r>
                        <a:rPr kumimoji="0" lang="en-US" altLang="ja-JP"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endPar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0" marR="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884540469"/>
                  </a:ext>
                </a:extLst>
              </a:tr>
              <a:tr h="28800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株式会社 </a:t>
                      </a:r>
                      <a:r>
                        <a:rPr kumimoji="0" lang="en-US" altLang="ja-JP"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r>
                        <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会社名</a:t>
                      </a:r>
                      <a:r>
                        <a:rPr kumimoji="0" lang="en-US" altLang="ja-JP"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endPar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0" marR="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株式会社 </a:t>
                      </a:r>
                      <a:r>
                        <a:rPr kumimoji="0" lang="en-US" altLang="ja-JP"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r>
                        <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会社名</a:t>
                      </a:r>
                      <a:r>
                        <a:rPr kumimoji="0" lang="en-US" altLang="ja-JP"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endPar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0" marR="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2187056819"/>
                  </a:ext>
                </a:extLst>
              </a:tr>
              <a:tr h="28800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株式会社 </a:t>
                      </a:r>
                      <a:r>
                        <a:rPr kumimoji="0" lang="en-US" altLang="ja-JP"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r>
                        <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会社名</a:t>
                      </a:r>
                      <a:r>
                        <a:rPr kumimoji="0" lang="en-US" altLang="ja-JP"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endPar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0" marR="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株式会社 </a:t>
                      </a:r>
                      <a:r>
                        <a:rPr kumimoji="0" lang="en-US" altLang="ja-JP"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r>
                        <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会社名</a:t>
                      </a:r>
                      <a:r>
                        <a:rPr kumimoji="0" lang="en-US" altLang="ja-JP"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endPar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0" marR="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4048648922"/>
                  </a:ext>
                </a:extLst>
              </a:tr>
              <a:tr h="28800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株式会社 </a:t>
                      </a:r>
                      <a:r>
                        <a:rPr kumimoji="0" lang="en-US" altLang="ja-JP"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r>
                        <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会社名</a:t>
                      </a:r>
                      <a:r>
                        <a:rPr kumimoji="0" lang="en-US" altLang="ja-JP"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endPar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0" marR="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株式会社 </a:t>
                      </a:r>
                      <a:r>
                        <a:rPr kumimoji="0" lang="en-US" altLang="ja-JP"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r>
                        <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会社名</a:t>
                      </a:r>
                      <a:r>
                        <a:rPr kumimoji="0" lang="en-US" altLang="ja-JP"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endPar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0" marR="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887091411"/>
                  </a:ext>
                </a:extLst>
              </a:tr>
              <a:tr h="28800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株式会社 </a:t>
                      </a:r>
                      <a:r>
                        <a:rPr kumimoji="0" lang="en-US" altLang="ja-JP"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r>
                        <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会社名</a:t>
                      </a:r>
                      <a:r>
                        <a:rPr kumimoji="0" lang="en-US" altLang="ja-JP"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endPar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0" marR="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株式会社 </a:t>
                      </a:r>
                      <a:r>
                        <a:rPr kumimoji="0" lang="en-US" altLang="ja-JP"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r>
                        <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会社名</a:t>
                      </a:r>
                      <a:r>
                        <a:rPr kumimoji="0" lang="en-US" altLang="ja-JP"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endPar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0" marR="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968858761"/>
                  </a:ext>
                </a:extLst>
              </a:tr>
            </a:tbl>
          </a:graphicData>
        </a:graphic>
      </p:graphicFrame>
      <p:graphicFrame>
        <p:nvGraphicFramePr>
          <p:cNvPr id="9" name="表 8">
            <a:extLst>
              <a:ext uri="{FF2B5EF4-FFF2-40B4-BE49-F238E27FC236}">
                <a16:creationId xmlns:a16="http://schemas.microsoft.com/office/drawing/2014/main" id="{FDF49BE9-4770-B473-7A02-10717AE2A8B5}"/>
              </a:ext>
            </a:extLst>
          </p:cNvPr>
          <p:cNvGraphicFramePr>
            <a:graphicFrameLocks noGrp="1"/>
          </p:cNvGraphicFramePr>
          <p:nvPr>
            <p:extLst>
              <p:ext uri="{D42A27DB-BD31-4B8C-83A1-F6EECF244321}">
                <p14:modId xmlns:p14="http://schemas.microsoft.com/office/powerpoint/2010/main" val="2862539773"/>
              </p:ext>
            </p:extLst>
          </p:nvPr>
        </p:nvGraphicFramePr>
        <p:xfrm>
          <a:off x="520699" y="1439862"/>
          <a:ext cx="4608000" cy="3393600"/>
        </p:xfrm>
        <a:graphic>
          <a:graphicData uri="http://schemas.openxmlformats.org/drawingml/2006/table">
            <a:tbl>
              <a:tblPr firstRow="1" bandRow="1">
                <a:tableStyleId>{00A15C55-8517-42AA-B614-E9B94910E393}</a:tableStyleId>
              </a:tblPr>
              <a:tblGrid>
                <a:gridCol w="1152000">
                  <a:extLst>
                    <a:ext uri="{9D8B030D-6E8A-4147-A177-3AD203B41FA5}">
                      <a16:colId xmlns:a16="http://schemas.microsoft.com/office/drawing/2014/main" val="930990807"/>
                    </a:ext>
                  </a:extLst>
                </a:gridCol>
                <a:gridCol w="3456000">
                  <a:extLst>
                    <a:ext uri="{9D8B030D-6E8A-4147-A177-3AD203B41FA5}">
                      <a16:colId xmlns:a16="http://schemas.microsoft.com/office/drawing/2014/main" val="613466167"/>
                    </a:ext>
                  </a:extLst>
                </a:gridCol>
              </a:tblGrid>
              <a:tr h="322088">
                <a:tc gridSpan="2">
                  <a:txBody>
                    <a:bodyPr/>
                    <a:lstStyle/>
                    <a:p>
                      <a:pPr algn="l"/>
                      <a:r>
                        <a:rPr lang="ja-JP" altLang="en-US" sz="1100">
                          <a:solidFill>
                            <a:schemeClr val="tx1"/>
                          </a:solidFill>
                        </a:rPr>
                        <a:t>会社概要</a:t>
                      </a:r>
                      <a:endParaRPr kumimoji="1" lang="ja-JP" altLang="en-US" sz="1100" b="1">
                        <a:solidFill>
                          <a:schemeClr val="tx1"/>
                        </a:solidFill>
                      </a:endParaRPr>
                    </a:p>
                  </a:txBody>
                  <a:tcPr marL="0" marR="72000" marT="36000" marB="36000" anchor="ctr">
                    <a:lnB w="6350" cap="flat" cmpd="sng" algn="ctr">
                      <a:solidFill>
                        <a:schemeClr val="accent4"/>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2742681017"/>
                  </a:ext>
                </a:extLst>
              </a:tr>
              <a:tr h="362349">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会社名</a:t>
                      </a:r>
                    </a:p>
                  </a:txBody>
                  <a:tcPr marL="0" marR="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株式会社 </a:t>
                      </a:r>
                      <a:r>
                        <a:rPr kumimoji="0" lang="en-US" altLang="ja-JP"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r>
                        <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会社名</a:t>
                      </a:r>
                      <a:r>
                        <a:rPr kumimoji="0" lang="en-US" altLang="ja-JP"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endPar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0" marR="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884540469"/>
                  </a:ext>
                </a:extLst>
              </a:tr>
              <a:tr h="362349">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設立</a:t>
                      </a:r>
                    </a:p>
                  </a:txBody>
                  <a:tcPr marL="0" marR="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n-US" altLang="ja-JP" sz="900" b="0"/>
                        <a:t>[</a:t>
                      </a:r>
                      <a:r>
                        <a:rPr lang="ja-JP" altLang="en-US" sz="900" b="0"/>
                        <a:t>設立年</a:t>
                      </a:r>
                      <a:r>
                        <a:rPr lang="en-US" altLang="ja-JP" sz="900" b="0"/>
                        <a:t>]</a:t>
                      </a:r>
                      <a:r>
                        <a:rPr lang="ja-JP" altLang="en-US" sz="900" b="0"/>
                        <a:t>年 </a:t>
                      </a:r>
                      <a:r>
                        <a:rPr lang="en-US" altLang="ja-JP" sz="900" b="0"/>
                        <a:t>[</a:t>
                      </a:r>
                      <a:r>
                        <a:rPr lang="ja-JP" altLang="en-US" sz="900" b="0"/>
                        <a:t>設立月</a:t>
                      </a:r>
                      <a:r>
                        <a:rPr lang="en-US" altLang="ja-JP" sz="900" b="0"/>
                        <a:t>]</a:t>
                      </a:r>
                      <a:r>
                        <a:rPr lang="ja-JP" altLang="en-US" sz="900" b="0"/>
                        <a:t>月 </a:t>
                      </a:r>
                      <a:r>
                        <a:rPr lang="en-US" altLang="ja-JP" sz="900" b="0"/>
                        <a:t>[</a:t>
                      </a:r>
                      <a:r>
                        <a:rPr lang="ja-JP" altLang="en-US" sz="900" b="0"/>
                        <a:t>設立日</a:t>
                      </a:r>
                      <a:r>
                        <a:rPr lang="en-US" altLang="ja-JP" sz="900" b="0"/>
                        <a:t>]</a:t>
                      </a:r>
                      <a:r>
                        <a:rPr lang="ja-JP" altLang="en-US" sz="900" b="0"/>
                        <a:t>日</a:t>
                      </a:r>
                      <a:endPar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0" marR="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2187056819"/>
                  </a:ext>
                </a:extLst>
              </a:tr>
              <a:tr h="387311">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本社所在地</a:t>
                      </a:r>
                    </a:p>
                  </a:txBody>
                  <a:tcPr marL="0" marR="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r>
                        <a:rPr kumimoji="0" lang="en-US" altLang="ja-JP"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r>
                        <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郵便番号</a:t>
                      </a:r>
                      <a:r>
                        <a:rPr kumimoji="0" lang="en-US" altLang="ja-JP"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 [</a:t>
                      </a:r>
                      <a:r>
                        <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都道府県</a:t>
                      </a:r>
                      <a:r>
                        <a:rPr kumimoji="0" lang="en-US" altLang="ja-JP"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 [</a:t>
                      </a:r>
                      <a:r>
                        <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市区町村</a:t>
                      </a:r>
                      <a:r>
                        <a:rPr kumimoji="0" lang="en-US" altLang="ja-JP"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 </a:t>
                      </a:r>
                      <a:br>
                        <a:rPr kumimoji="0" lang="en-US" altLang="ja-JP"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br>
                      <a:r>
                        <a:rPr kumimoji="0" lang="en-US" altLang="ja-JP"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r>
                        <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番地</a:t>
                      </a:r>
                      <a:r>
                        <a:rPr kumimoji="0" lang="en-US" altLang="ja-JP"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endPar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0" marR="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4048648922"/>
                  </a:ext>
                </a:extLst>
              </a:tr>
              <a:tr h="362349">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代表取締役社長</a:t>
                      </a:r>
                    </a:p>
                  </a:txBody>
                  <a:tcPr marL="0" marR="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 </a:t>
                      </a:r>
                      <a:r>
                        <a:rPr kumimoji="0" lang="en-US" altLang="ja-JP"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r>
                        <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資本金</a:t>
                      </a:r>
                      <a:r>
                        <a:rPr kumimoji="0" lang="en-US" altLang="ja-JP"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r>
                        <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円</a:t>
                      </a:r>
                    </a:p>
                  </a:txBody>
                  <a:tcPr marL="0" marR="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887091411"/>
                  </a:ext>
                </a:extLst>
              </a:tr>
              <a:tr h="387311">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従業員数</a:t>
                      </a:r>
                    </a:p>
                  </a:txBody>
                  <a:tcPr marL="0" marR="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 [</a:t>
                      </a:r>
                      <a:r>
                        <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従業員数</a:t>
                      </a:r>
                      <a:r>
                        <a:rPr kumimoji="0" lang="en-US" altLang="ja-JP"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r>
                        <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名</a:t>
                      </a:r>
                      <a:br>
                        <a:rPr kumimoji="0" lang="en-US" altLang="ja-JP"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br>
                      <a:r>
                        <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r>
                        <a:rPr kumimoji="0" lang="en-US" altLang="ja-JP"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r>
                        <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年</a:t>
                      </a:r>
                      <a:r>
                        <a:rPr kumimoji="0" lang="en-US" altLang="ja-JP"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r>
                        <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年</a:t>
                      </a:r>
                      <a:r>
                        <a:rPr kumimoji="0" lang="en-US" altLang="ja-JP"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r>
                        <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月</a:t>
                      </a:r>
                      <a:r>
                        <a:rPr kumimoji="0" lang="en-US" altLang="ja-JP"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r>
                        <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月現在、連結）</a:t>
                      </a:r>
                    </a:p>
                  </a:txBody>
                  <a:tcPr marL="0" marR="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2410501479"/>
                  </a:ext>
                </a:extLst>
              </a:tr>
              <a:tr h="847494">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事業内容</a:t>
                      </a:r>
                    </a:p>
                  </a:txBody>
                  <a:tcPr marL="0" marR="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r>
                        <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事業内容</a:t>
                      </a:r>
                      <a:r>
                        <a:rPr kumimoji="0" lang="en-US" altLang="ja-JP"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1]</a:t>
                      </a:r>
                    </a:p>
                    <a:p>
                      <a:pPr marL="0" marR="0" lvl="0" indent="0" algn="l" defTabSz="1007943" rtl="0" eaLnBrk="1" fontAlgn="auto" latinLnBrk="0" hangingPunct="1">
                        <a:lnSpc>
                          <a:spcPct val="100000"/>
                        </a:lnSpc>
                        <a:spcBef>
                          <a:spcPts val="0"/>
                        </a:spcBef>
                        <a:spcAft>
                          <a:spcPts val="0"/>
                        </a:spcAft>
                        <a:buClrTx/>
                        <a:buSzTx/>
                        <a:buFontTx/>
                        <a:buNone/>
                        <a:tabLst/>
                        <a:defRPr/>
                      </a:pPr>
                      <a:endParaRPr kumimoji="0" lang="en-US" altLang="ja-JP"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p>
                      <a:pPr marL="0" marR="0" lvl="0" indent="0" algn="l" defTabSz="1007943"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r>
                        <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事業内容</a:t>
                      </a:r>
                      <a:r>
                        <a:rPr kumimoji="0" lang="en-US" altLang="ja-JP"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2]</a:t>
                      </a:r>
                    </a:p>
                    <a:p>
                      <a:pPr marL="0" marR="0" lvl="0" indent="0" algn="l" defTabSz="1007943" rtl="0" eaLnBrk="1" fontAlgn="auto" latinLnBrk="0" hangingPunct="1">
                        <a:lnSpc>
                          <a:spcPct val="100000"/>
                        </a:lnSpc>
                        <a:spcBef>
                          <a:spcPts val="0"/>
                        </a:spcBef>
                        <a:spcAft>
                          <a:spcPts val="0"/>
                        </a:spcAft>
                        <a:buClrTx/>
                        <a:buSzTx/>
                        <a:buFontTx/>
                        <a:buNone/>
                        <a:tabLst/>
                        <a:defRPr/>
                      </a:pPr>
                      <a:endParaRPr kumimoji="0" lang="en-US" altLang="ja-JP"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p>
                      <a:pPr marL="0" marR="0" lvl="0" indent="0" algn="l" defTabSz="1007943"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r>
                        <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事業内容</a:t>
                      </a:r>
                      <a:r>
                        <a:rPr kumimoji="0" lang="en-US" altLang="ja-JP"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3]</a:t>
                      </a:r>
                      <a:endPar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0" marR="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411299880"/>
                  </a:ext>
                </a:extLst>
              </a:tr>
              <a:tr h="362349">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株式情報</a:t>
                      </a:r>
                    </a:p>
                  </a:txBody>
                  <a:tcPr marL="0" marR="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r>
                        <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上場市場名</a:t>
                      </a:r>
                      <a:r>
                        <a:rPr kumimoji="0" lang="en-US" altLang="ja-JP"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endPar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0" marR="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046755091"/>
                  </a:ext>
                </a:extLst>
              </a:tr>
            </a:tbl>
          </a:graphicData>
        </a:graphic>
      </p:graphicFrame>
      <p:graphicFrame>
        <p:nvGraphicFramePr>
          <p:cNvPr id="3" name="表 2">
            <a:extLst>
              <a:ext uri="{FF2B5EF4-FFF2-40B4-BE49-F238E27FC236}">
                <a16:creationId xmlns:a16="http://schemas.microsoft.com/office/drawing/2014/main" id="{B3A843D6-C728-7DC1-CF47-647434FF1F66}"/>
              </a:ext>
            </a:extLst>
          </p:cNvPr>
          <p:cNvGraphicFramePr>
            <a:graphicFrameLocks noGrp="1"/>
          </p:cNvGraphicFramePr>
          <p:nvPr>
            <p:extLst>
              <p:ext uri="{D42A27DB-BD31-4B8C-83A1-F6EECF244321}">
                <p14:modId xmlns:p14="http://schemas.microsoft.com/office/powerpoint/2010/main" val="922065405"/>
              </p:ext>
            </p:extLst>
          </p:nvPr>
        </p:nvGraphicFramePr>
        <p:xfrm>
          <a:off x="5531110" y="1439863"/>
          <a:ext cx="4644000" cy="3393600"/>
        </p:xfrm>
        <a:graphic>
          <a:graphicData uri="http://schemas.openxmlformats.org/drawingml/2006/table">
            <a:tbl>
              <a:tblPr firstRow="1" bandRow="1">
                <a:tableStyleId>{00A15C55-8517-42AA-B614-E9B94910E393}</a:tableStyleId>
              </a:tblPr>
              <a:tblGrid>
                <a:gridCol w="432000">
                  <a:extLst>
                    <a:ext uri="{9D8B030D-6E8A-4147-A177-3AD203B41FA5}">
                      <a16:colId xmlns:a16="http://schemas.microsoft.com/office/drawing/2014/main" val="930990807"/>
                    </a:ext>
                  </a:extLst>
                </a:gridCol>
                <a:gridCol w="2196000">
                  <a:extLst>
                    <a:ext uri="{9D8B030D-6E8A-4147-A177-3AD203B41FA5}">
                      <a16:colId xmlns:a16="http://schemas.microsoft.com/office/drawing/2014/main" val="613466167"/>
                    </a:ext>
                  </a:extLst>
                </a:gridCol>
                <a:gridCol w="900000">
                  <a:extLst>
                    <a:ext uri="{9D8B030D-6E8A-4147-A177-3AD203B41FA5}">
                      <a16:colId xmlns:a16="http://schemas.microsoft.com/office/drawing/2014/main" val="235990106"/>
                    </a:ext>
                  </a:extLst>
                </a:gridCol>
                <a:gridCol w="1116000">
                  <a:extLst>
                    <a:ext uri="{9D8B030D-6E8A-4147-A177-3AD203B41FA5}">
                      <a16:colId xmlns:a16="http://schemas.microsoft.com/office/drawing/2014/main" val="2331172628"/>
                    </a:ext>
                  </a:extLst>
                </a:gridCol>
              </a:tblGrid>
              <a:tr h="288000">
                <a:tc gridSpan="4">
                  <a:txBody>
                    <a:bodyPr/>
                    <a:lstStyle/>
                    <a:p>
                      <a:pPr marL="0" algn="l" defTabSz="1007943" rtl="0" eaLnBrk="1" latinLnBrk="0" hangingPunct="1"/>
                      <a:r>
                        <a:rPr kumimoji="1" lang="ja-JP" altLang="en-US" sz="1050" b="1" kern="1200">
                          <a:solidFill>
                            <a:schemeClr val="tx1"/>
                          </a:solidFill>
                          <a:latin typeface="+mn-lt"/>
                          <a:ea typeface="+mn-ea"/>
                          <a:cs typeface="+mn-cs"/>
                        </a:rPr>
                        <a:t>大株主上位</a:t>
                      </a:r>
                      <a:r>
                        <a:rPr kumimoji="1" lang="en-US" altLang="ja-JP" sz="1050" b="1" kern="1200">
                          <a:solidFill>
                            <a:schemeClr val="tx1"/>
                          </a:solidFill>
                          <a:latin typeface="+mn-lt"/>
                          <a:ea typeface="+mn-ea"/>
                          <a:cs typeface="+mn-cs"/>
                        </a:rPr>
                        <a:t>10</a:t>
                      </a:r>
                      <a:r>
                        <a:rPr kumimoji="1" lang="ja-JP" altLang="en-US" sz="1050" b="1" kern="1200">
                          <a:solidFill>
                            <a:schemeClr val="tx1"/>
                          </a:solidFill>
                          <a:latin typeface="+mn-lt"/>
                          <a:ea typeface="+mn-ea"/>
                          <a:cs typeface="+mn-cs"/>
                        </a:rPr>
                        <a:t>名</a:t>
                      </a:r>
                    </a:p>
                  </a:txBody>
                  <a:tcPr marL="0" marR="0" marT="36000" marB="36000" anchor="ctr">
                    <a:lnB w="38100" cmpd="sng">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77052538"/>
                  </a:ext>
                </a:extLst>
              </a:tr>
              <a:tr h="25200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a:ln>
                            <a:noFill/>
                          </a:ln>
                          <a:solidFill>
                            <a:srgbClr val="000000"/>
                          </a:solidFill>
                          <a:effectLst/>
                          <a:uLnTx/>
                          <a:uFillTx/>
                          <a:latin typeface="+mn-ea"/>
                          <a:ea typeface="+mn-ea"/>
                          <a:cs typeface="Helvetica Neue"/>
                          <a:sym typeface="Helvetica Neue"/>
                        </a:rPr>
                        <a:t>順位</a:t>
                      </a:r>
                    </a:p>
                  </a:txBody>
                  <a:tcPr marL="0" marR="0" marT="0" marB="0" anchor="ctr">
                    <a:lnT w="38100" cmpd="sng">
                      <a:noFill/>
                    </a:lnT>
                    <a:lnB w="6350" cap="flat" cmpd="sng" algn="ctr">
                      <a:noFill/>
                      <a:prstDash val="solid"/>
                      <a:round/>
                      <a:headEnd type="none" w="med" len="med"/>
                      <a:tailEnd type="none" w="med" len="med"/>
                    </a:lnB>
                    <a:solidFill>
                      <a:schemeClr val="bg2"/>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a:ln>
                            <a:noFill/>
                          </a:ln>
                          <a:solidFill>
                            <a:srgbClr val="000000"/>
                          </a:solidFill>
                          <a:effectLst/>
                          <a:uLnTx/>
                          <a:uFillTx/>
                          <a:latin typeface="+mn-ea"/>
                          <a:ea typeface="+mn-ea"/>
                          <a:cs typeface="Helvetica Neue"/>
                          <a:sym typeface="Helvetica Neue"/>
                        </a:rPr>
                        <a:t>氏名または名称</a:t>
                      </a:r>
                    </a:p>
                  </a:txBody>
                  <a:tcPr marL="0" marR="0" marT="0" marB="0" anchor="ctr">
                    <a:lnT w="38100" cmpd="sng">
                      <a:noFill/>
                    </a:lnT>
                    <a:lnB w="6350" cap="flat" cmpd="sng" algn="ctr">
                      <a:noFill/>
                      <a:prstDash val="solid"/>
                      <a:round/>
                      <a:headEnd type="none" w="med" len="med"/>
                      <a:tailEnd type="none" w="med" len="med"/>
                    </a:lnB>
                    <a:solidFill>
                      <a:schemeClr val="bg2"/>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a:ln>
                            <a:noFill/>
                          </a:ln>
                          <a:solidFill>
                            <a:srgbClr val="000000"/>
                          </a:solidFill>
                          <a:effectLst/>
                          <a:uLnTx/>
                          <a:uFillTx/>
                          <a:latin typeface="+mn-ea"/>
                          <a:ea typeface="+mn-ea"/>
                          <a:cs typeface="Helvetica Neue"/>
                          <a:sym typeface="Helvetica Neue"/>
                        </a:rPr>
                        <a:t>保有株式数（株）</a:t>
                      </a:r>
                    </a:p>
                  </a:txBody>
                  <a:tcPr marL="0" marR="0" marT="0" marB="0" anchor="ctr">
                    <a:lnT w="38100" cmpd="sng">
                      <a:noFill/>
                    </a:lnT>
                    <a:lnB w="6350" cap="flat" cmpd="sng" algn="ctr">
                      <a:noFill/>
                      <a:prstDash val="solid"/>
                      <a:round/>
                      <a:headEnd type="none" w="med" len="med"/>
                      <a:tailEnd type="none" w="med" len="med"/>
                    </a:lnB>
                    <a:solidFill>
                      <a:schemeClr val="bg2"/>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a:ln>
                            <a:noFill/>
                          </a:ln>
                          <a:solidFill>
                            <a:schemeClr val="tx1"/>
                          </a:solidFill>
                          <a:effectLst/>
                          <a:uLnTx/>
                          <a:uFillTx/>
                          <a:latin typeface="+mn-ea"/>
                          <a:ea typeface="+mn-ea"/>
                          <a:cs typeface="Helvetica Neue"/>
                          <a:sym typeface="Helvetica Neue"/>
                        </a:rPr>
                        <a:t>持株比率（</a:t>
                      </a:r>
                      <a:r>
                        <a:rPr kumimoji="0" lang="en-US" altLang="ja-JP" sz="800" b="1" i="0" u="none" strike="noStrike" kern="1200" cap="none" spc="0" normalizeH="0" baseline="0" noProof="0">
                          <a:ln>
                            <a:noFill/>
                          </a:ln>
                          <a:solidFill>
                            <a:schemeClr val="tx1"/>
                          </a:solidFill>
                          <a:effectLst/>
                          <a:uLnTx/>
                          <a:uFillTx/>
                          <a:latin typeface="+mn-ea"/>
                          <a:ea typeface="+mn-ea"/>
                          <a:cs typeface="Helvetica Neue"/>
                          <a:sym typeface="Helvetica Neue"/>
                        </a:rPr>
                        <a:t>%</a:t>
                      </a:r>
                      <a:r>
                        <a:rPr kumimoji="0" lang="ja-JP" altLang="en-US" sz="800" b="1" i="0" u="none" strike="noStrike" kern="1200" cap="none" spc="0" normalizeH="0" baseline="0" noProof="0">
                          <a:ln>
                            <a:noFill/>
                          </a:ln>
                          <a:solidFill>
                            <a:schemeClr val="tx1"/>
                          </a:solidFill>
                          <a:effectLst/>
                          <a:uLnTx/>
                          <a:uFillTx/>
                          <a:latin typeface="+mn-ea"/>
                          <a:ea typeface="+mn-ea"/>
                          <a:cs typeface="Helvetica Neue"/>
                          <a:sym typeface="Helvetica Neue"/>
                        </a:rPr>
                        <a:t>）</a:t>
                      </a:r>
                    </a:p>
                  </a:txBody>
                  <a:tcPr marL="0" marR="0" marT="0" marB="0" anchor="ctr">
                    <a:lnT w="38100" cmpd="sng">
                      <a:noFill/>
                    </a:lnT>
                    <a:lnB w="635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1922954120"/>
                  </a:ext>
                </a:extLst>
              </a:tr>
              <a:tr h="28536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1</a:t>
                      </a:r>
                      <a:endPar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0" marR="0" marT="0" marB="0" anchor="ctr">
                    <a:lnT w="38100" cmpd="sng">
                      <a:noFill/>
                    </a:lnT>
                    <a:lnB w="6350" cap="flat" cmpd="sng" algn="ctr">
                      <a:solidFill>
                        <a:schemeClr val="accent4"/>
                      </a:solidFill>
                      <a:prstDash val="solid"/>
                      <a:round/>
                      <a:headEnd type="none" w="med" len="med"/>
                      <a:tailEnd type="none" w="med" len="med"/>
                    </a:lnB>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r>
                        <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氏名または名称</a:t>
                      </a: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endPar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72000" marR="0" marT="0" marB="0" anchor="ctr">
                    <a:lnT w="38100" cmpd="sng">
                      <a:noFill/>
                    </a:lnT>
                    <a:lnB w="6350" cap="flat" cmpd="sng" algn="ctr">
                      <a:solidFill>
                        <a:schemeClr val="accent4"/>
                      </a:solidFill>
                      <a:prstDash val="solid"/>
                      <a:round/>
                      <a:headEnd type="none" w="med" len="med"/>
                      <a:tailEnd type="none" w="med" len="med"/>
                    </a:lnB>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r>
                        <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株式数</a:t>
                      </a: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endParaRPr kumimoji="0" lang="ja-JP" altLang="en-US" sz="800" b="1"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72000" marR="0" marT="0" marB="0" anchor="ctr">
                    <a:lnT w="38100" cmpd="sng">
                      <a:noFill/>
                    </a:lnT>
                    <a:lnB w="6350" cap="flat" cmpd="sng" algn="ctr">
                      <a:solidFill>
                        <a:schemeClr val="accent4"/>
                      </a:solidFill>
                      <a:prstDash val="solid"/>
                      <a:round/>
                      <a:headEnd type="none" w="med" len="med"/>
                      <a:tailEnd type="none" w="med" len="med"/>
                    </a:lnB>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a:ln>
                            <a:noFill/>
                          </a:ln>
                          <a:solidFill>
                            <a:srgbClr val="000000"/>
                          </a:solidFill>
                          <a:effectLst/>
                          <a:uLnTx/>
                          <a:uFillTx/>
                          <a:latin typeface="+mn-lt"/>
                          <a:ea typeface="+mn-ea"/>
                          <a:cs typeface="Helvetica Neue"/>
                          <a:sym typeface="Helvetica Neue"/>
                        </a:rPr>
                        <a:t>[</a:t>
                      </a:r>
                      <a:r>
                        <a:rPr kumimoji="0" lang="ja-JP" altLang="en-US" sz="700" b="0" i="0" u="none" strike="noStrike" kern="1200" cap="none" spc="0" normalizeH="0" baseline="0" noProof="0">
                          <a:ln>
                            <a:noFill/>
                          </a:ln>
                          <a:solidFill>
                            <a:srgbClr val="000000"/>
                          </a:solidFill>
                          <a:effectLst/>
                          <a:uLnTx/>
                          <a:uFillTx/>
                          <a:latin typeface="+mn-lt"/>
                          <a:ea typeface="+mn-ea"/>
                          <a:cs typeface="Helvetica Neue"/>
                          <a:sym typeface="Helvetica Neue"/>
                        </a:rPr>
                        <a:t>持株比率</a:t>
                      </a:r>
                      <a:r>
                        <a:rPr kumimoji="0" lang="en-US" altLang="ja-JP" sz="700" b="0" i="0" u="none" strike="noStrike" kern="1200" cap="none" spc="0" normalizeH="0" baseline="0" noProof="0">
                          <a:ln>
                            <a:noFill/>
                          </a:ln>
                          <a:solidFill>
                            <a:srgbClr val="000000"/>
                          </a:solidFill>
                          <a:effectLst/>
                          <a:uLnTx/>
                          <a:uFillTx/>
                          <a:latin typeface="+mn-lt"/>
                          <a:ea typeface="+mn-ea"/>
                          <a:cs typeface="Helvetica Neue"/>
                          <a:sym typeface="Helvetica Neue"/>
                        </a:rPr>
                        <a:t>]</a:t>
                      </a:r>
                      <a:endParaRPr kumimoji="0" lang="ja-JP" altLang="en-US" sz="700" b="1" i="0" u="none" strike="noStrike" kern="1200" cap="none" spc="0" normalizeH="0" baseline="0" noProof="0">
                        <a:ln>
                          <a:noFill/>
                        </a:ln>
                        <a:solidFill>
                          <a:schemeClr val="tx1"/>
                        </a:solidFill>
                        <a:effectLst/>
                        <a:uLnTx/>
                        <a:uFillTx/>
                        <a:latin typeface="+mn-lt"/>
                        <a:ea typeface="+mn-ea"/>
                        <a:cs typeface="Helvetica Neue"/>
                        <a:sym typeface="Helvetica Neue"/>
                      </a:endParaRPr>
                    </a:p>
                  </a:txBody>
                  <a:tcPr marL="0" marR="0" marT="0" marB="0" anchor="ctr">
                    <a:lnT w="38100" cmpd="sng">
                      <a:noFill/>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884540469"/>
                  </a:ext>
                </a:extLst>
              </a:tr>
              <a:tr h="28536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2</a:t>
                      </a:r>
                      <a:endPar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0" marR="0" marT="0" marB="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r>
                        <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氏名または名称</a:t>
                      </a: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endPar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72000" marR="0" marT="0" marB="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r>
                        <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株式数</a:t>
                      </a: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endParaRPr kumimoji="0" lang="ja-JP" altLang="en-US" sz="800" b="1"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72000" marR="0" marT="0" marB="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a:ln>
                            <a:noFill/>
                          </a:ln>
                          <a:solidFill>
                            <a:srgbClr val="000000"/>
                          </a:solidFill>
                          <a:effectLst/>
                          <a:uLnTx/>
                          <a:uFillTx/>
                          <a:latin typeface="+mn-lt"/>
                          <a:ea typeface="+mn-ea"/>
                          <a:cs typeface="Helvetica Neue"/>
                          <a:sym typeface="Helvetica Neue"/>
                        </a:rPr>
                        <a:t>[</a:t>
                      </a:r>
                      <a:r>
                        <a:rPr kumimoji="0" lang="ja-JP" altLang="en-US" sz="700" b="0" i="0" u="none" strike="noStrike" kern="1200" cap="none" spc="0" normalizeH="0" baseline="0" noProof="0">
                          <a:ln>
                            <a:noFill/>
                          </a:ln>
                          <a:solidFill>
                            <a:srgbClr val="000000"/>
                          </a:solidFill>
                          <a:effectLst/>
                          <a:uLnTx/>
                          <a:uFillTx/>
                          <a:latin typeface="+mn-lt"/>
                          <a:ea typeface="+mn-ea"/>
                          <a:cs typeface="Helvetica Neue"/>
                          <a:sym typeface="Helvetica Neue"/>
                        </a:rPr>
                        <a:t>持株比率</a:t>
                      </a:r>
                      <a:r>
                        <a:rPr kumimoji="0" lang="en-US" altLang="ja-JP" sz="700" b="0" i="0" u="none" strike="noStrike" kern="1200" cap="none" spc="0" normalizeH="0" baseline="0" noProof="0">
                          <a:ln>
                            <a:noFill/>
                          </a:ln>
                          <a:solidFill>
                            <a:srgbClr val="000000"/>
                          </a:solidFill>
                          <a:effectLst/>
                          <a:uLnTx/>
                          <a:uFillTx/>
                          <a:latin typeface="+mn-lt"/>
                          <a:ea typeface="+mn-ea"/>
                          <a:cs typeface="Helvetica Neue"/>
                          <a:sym typeface="Helvetica Neue"/>
                        </a:rPr>
                        <a:t>]</a:t>
                      </a:r>
                      <a:endParaRPr kumimoji="0" lang="ja-JP" altLang="en-US" sz="700" b="1" i="0" u="none" strike="noStrike" kern="1200" cap="none" spc="0" normalizeH="0" baseline="0" noProof="0">
                        <a:ln>
                          <a:noFill/>
                        </a:ln>
                        <a:solidFill>
                          <a:schemeClr val="tx1"/>
                        </a:solidFill>
                        <a:effectLst/>
                        <a:uLnTx/>
                        <a:uFillTx/>
                        <a:latin typeface="+mn-lt"/>
                        <a:ea typeface="+mn-ea"/>
                        <a:cs typeface="Helvetica Neue"/>
                        <a:sym typeface="Helvetica Neue"/>
                      </a:endParaRPr>
                    </a:p>
                  </a:txBody>
                  <a:tcPr marL="0" marR="0" marT="0" marB="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2187056819"/>
                  </a:ext>
                </a:extLst>
              </a:tr>
              <a:tr h="28536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3</a:t>
                      </a:r>
                      <a:endPar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0" marR="0" marT="0" marB="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r>
                        <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氏名または名称</a:t>
                      </a: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endPar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72000" marR="0" marT="0" marB="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r>
                        <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株式数</a:t>
                      </a: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endParaRPr kumimoji="0" lang="ja-JP" altLang="en-US" sz="800" b="1"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72000" marR="0" marT="0" marB="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a:ln>
                            <a:noFill/>
                          </a:ln>
                          <a:solidFill>
                            <a:srgbClr val="000000"/>
                          </a:solidFill>
                          <a:effectLst/>
                          <a:uLnTx/>
                          <a:uFillTx/>
                          <a:latin typeface="+mn-lt"/>
                          <a:ea typeface="+mn-ea"/>
                          <a:cs typeface="Helvetica Neue"/>
                          <a:sym typeface="Helvetica Neue"/>
                        </a:rPr>
                        <a:t>[</a:t>
                      </a:r>
                      <a:r>
                        <a:rPr kumimoji="0" lang="ja-JP" altLang="en-US" sz="700" b="0" i="0" u="none" strike="noStrike" kern="1200" cap="none" spc="0" normalizeH="0" baseline="0" noProof="0">
                          <a:ln>
                            <a:noFill/>
                          </a:ln>
                          <a:solidFill>
                            <a:srgbClr val="000000"/>
                          </a:solidFill>
                          <a:effectLst/>
                          <a:uLnTx/>
                          <a:uFillTx/>
                          <a:latin typeface="+mn-lt"/>
                          <a:ea typeface="+mn-ea"/>
                          <a:cs typeface="Helvetica Neue"/>
                          <a:sym typeface="Helvetica Neue"/>
                        </a:rPr>
                        <a:t>持株比率</a:t>
                      </a:r>
                      <a:r>
                        <a:rPr kumimoji="0" lang="en-US" altLang="ja-JP" sz="700" b="0" i="0" u="none" strike="noStrike" kern="1200" cap="none" spc="0" normalizeH="0" baseline="0" noProof="0">
                          <a:ln>
                            <a:noFill/>
                          </a:ln>
                          <a:solidFill>
                            <a:srgbClr val="000000"/>
                          </a:solidFill>
                          <a:effectLst/>
                          <a:uLnTx/>
                          <a:uFillTx/>
                          <a:latin typeface="+mn-lt"/>
                          <a:ea typeface="+mn-ea"/>
                          <a:cs typeface="Helvetica Neue"/>
                          <a:sym typeface="Helvetica Neue"/>
                        </a:rPr>
                        <a:t>]</a:t>
                      </a:r>
                      <a:endParaRPr kumimoji="0" lang="ja-JP" altLang="en-US" sz="700" b="1" i="0" u="none" strike="noStrike" kern="1200" cap="none" spc="0" normalizeH="0" baseline="0" noProof="0">
                        <a:ln>
                          <a:noFill/>
                        </a:ln>
                        <a:solidFill>
                          <a:schemeClr val="tx1"/>
                        </a:solidFill>
                        <a:effectLst/>
                        <a:uLnTx/>
                        <a:uFillTx/>
                        <a:latin typeface="+mn-lt"/>
                        <a:ea typeface="+mn-ea"/>
                        <a:cs typeface="Helvetica Neue"/>
                        <a:sym typeface="Helvetica Neue"/>
                      </a:endParaRPr>
                    </a:p>
                  </a:txBody>
                  <a:tcPr marL="0" marR="0" marT="0" marB="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4048648922"/>
                  </a:ext>
                </a:extLst>
              </a:tr>
              <a:tr h="28536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4</a:t>
                      </a:r>
                      <a:endPar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0" marR="0" marT="0" marB="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r>
                        <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氏名または名称</a:t>
                      </a: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endPar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72000" marR="0" marT="0" marB="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r>
                        <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株式数</a:t>
                      </a: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endParaRPr kumimoji="0" lang="ja-JP" altLang="en-US" sz="800" b="1"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72000" marR="0" marT="0" marB="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a:ln>
                            <a:noFill/>
                          </a:ln>
                          <a:solidFill>
                            <a:srgbClr val="000000"/>
                          </a:solidFill>
                          <a:effectLst/>
                          <a:uLnTx/>
                          <a:uFillTx/>
                          <a:latin typeface="+mn-lt"/>
                          <a:ea typeface="+mn-ea"/>
                          <a:cs typeface="Helvetica Neue"/>
                          <a:sym typeface="Helvetica Neue"/>
                        </a:rPr>
                        <a:t>[</a:t>
                      </a:r>
                      <a:r>
                        <a:rPr kumimoji="0" lang="ja-JP" altLang="en-US" sz="700" b="0" i="0" u="none" strike="noStrike" kern="1200" cap="none" spc="0" normalizeH="0" baseline="0" noProof="0">
                          <a:ln>
                            <a:noFill/>
                          </a:ln>
                          <a:solidFill>
                            <a:srgbClr val="000000"/>
                          </a:solidFill>
                          <a:effectLst/>
                          <a:uLnTx/>
                          <a:uFillTx/>
                          <a:latin typeface="+mn-lt"/>
                          <a:ea typeface="+mn-ea"/>
                          <a:cs typeface="Helvetica Neue"/>
                          <a:sym typeface="Helvetica Neue"/>
                        </a:rPr>
                        <a:t>持株比率</a:t>
                      </a:r>
                      <a:r>
                        <a:rPr kumimoji="0" lang="en-US" altLang="ja-JP" sz="700" b="0" i="0" u="none" strike="noStrike" kern="1200" cap="none" spc="0" normalizeH="0" baseline="0" noProof="0">
                          <a:ln>
                            <a:noFill/>
                          </a:ln>
                          <a:solidFill>
                            <a:srgbClr val="000000"/>
                          </a:solidFill>
                          <a:effectLst/>
                          <a:uLnTx/>
                          <a:uFillTx/>
                          <a:latin typeface="+mn-lt"/>
                          <a:ea typeface="+mn-ea"/>
                          <a:cs typeface="Helvetica Neue"/>
                          <a:sym typeface="Helvetica Neue"/>
                        </a:rPr>
                        <a:t>]</a:t>
                      </a:r>
                      <a:endParaRPr kumimoji="0" lang="ja-JP" altLang="en-US" sz="700" b="1" i="0" u="none" strike="noStrike" kern="1200" cap="none" spc="0" normalizeH="0" baseline="0" noProof="0">
                        <a:ln>
                          <a:noFill/>
                        </a:ln>
                        <a:solidFill>
                          <a:schemeClr val="tx1"/>
                        </a:solidFill>
                        <a:effectLst/>
                        <a:uLnTx/>
                        <a:uFillTx/>
                        <a:latin typeface="+mn-lt"/>
                        <a:ea typeface="+mn-ea"/>
                        <a:cs typeface="Helvetica Neue"/>
                        <a:sym typeface="Helvetica Neue"/>
                      </a:endParaRPr>
                    </a:p>
                  </a:txBody>
                  <a:tcPr marL="0" marR="0" marT="0" marB="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887091411"/>
                  </a:ext>
                </a:extLst>
              </a:tr>
              <a:tr h="28536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5</a:t>
                      </a:r>
                    </a:p>
                  </a:txBody>
                  <a:tcPr marL="0" marR="0" marT="0" marB="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r>
                        <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氏名または名称</a:t>
                      </a: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endPar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72000" marR="0" marT="0" marB="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r>
                        <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株式数</a:t>
                      </a: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endParaRPr kumimoji="0" lang="ja-JP" altLang="en-US" sz="800" b="1"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72000" marR="0" marT="0" marB="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a:ln>
                            <a:noFill/>
                          </a:ln>
                          <a:solidFill>
                            <a:srgbClr val="000000"/>
                          </a:solidFill>
                          <a:effectLst/>
                          <a:uLnTx/>
                          <a:uFillTx/>
                          <a:latin typeface="+mn-lt"/>
                          <a:ea typeface="+mn-ea"/>
                          <a:cs typeface="Helvetica Neue"/>
                          <a:sym typeface="Helvetica Neue"/>
                        </a:rPr>
                        <a:t>[</a:t>
                      </a:r>
                      <a:r>
                        <a:rPr kumimoji="0" lang="ja-JP" altLang="en-US" sz="700" b="0" i="0" u="none" strike="noStrike" kern="1200" cap="none" spc="0" normalizeH="0" baseline="0" noProof="0">
                          <a:ln>
                            <a:noFill/>
                          </a:ln>
                          <a:solidFill>
                            <a:srgbClr val="000000"/>
                          </a:solidFill>
                          <a:effectLst/>
                          <a:uLnTx/>
                          <a:uFillTx/>
                          <a:latin typeface="+mn-lt"/>
                          <a:ea typeface="+mn-ea"/>
                          <a:cs typeface="Helvetica Neue"/>
                          <a:sym typeface="Helvetica Neue"/>
                        </a:rPr>
                        <a:t>持株比率</a:t>
                      </a:r>
                      <a:r>
                        <a:rPr kumimoji="0" lang="en-US" altLang="ja-JP" sz="700" b="0" i="0" u="none" strike="noStrike" kern="1200" cap="none" spc="0" normalizeH="0" baseline="0" noProof="0">
                          <a:ln>
                            <a:noFill/>
                          </a:ln>
                          <a:solidFill>
                            <a:srgbClr val="000000"/>
                          </a:solidFill>
                          <a:effectLst/>
                          <a:uLnTx/>
                          <a:uFillTx/>
                          <a:latin typeface="+mn-lt"/>
                          <a:ea typeface="+mn-ea"/>
                          <a:cs typeface="Helvetica Neue"/>
                          <a:sym typeface="Helvetica Neue"/>
                        </a:rPr>
                        <a:t>]</a:t>
                      </a:r>
                      <a:endParaRPr kumimoji="0" lang="ja-JP" altLang="en-US" sz="700" b="1" i="0" u="none" strike="noStrike" kern="1200" cap="none" spc="0" normalizeH="0" baseline="0" noProof="0">
                        <a:ln>
                          <a:noFill/>
                        </a:ln>
                        <a:solidFill>
                          <a:schemeClr val="tx1"/>
                        </a:solidFill>
                        <a:effectLst/>
                        <a:uLnTx/>
                        <a:uFillTx/>
                        <a:latin typeface="+mn-lt"/>
                        <a:ea typeface="+mn-ea"/>
                        <a:cs typeface="Helvetica Neue"/>
                        <a:sym typeface="Helvetica Neue"/>
                      </a:endParaRPr>
                    </a:p>
                  </a:txBody>
                  <a:tcPr marL="0" marR="0" marT="0" marB="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968858761"/>
                  </a:ext>
                </a:extLst>
              </a:tr>
              <a:tr h="28536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6</a:t>
                      </a:r>
                      <a:endPar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0" marR="0" marT="0" marB="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r>
                        <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氏名または名称</a:t>
                      </a: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endPar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72000" marR="0" marT="0" marB="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r>
                        <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株式数</a:t>
                      </a: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endParaRPr kumimoji="0" lang="ja-JP" altLang="en-US" sz="800" b="1"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72000" marR="0" marT="0" marB="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a:ln>
                            <a:noFill/>
                          </a:ln>
                          <a:solidFill>
                            <a:srgbClr val="000000"/>
                          </a:solidFill>
                          <a:effectLst/>
                          <a:uLnTx/>
                          <a:uFillTx/>
                          <a:latin typeface="+mn-lt"/>
                          <a:ea typeface="+mn-ea"/>
                          <a:cs typeface="Helvetica Neue"/>
                          <a:sym typeface="Helvetica Neue"/>
                        </a:rPr>
                        <a:t>[</a:t>
                      </a:r>
                      <a:r>
                        <a:rPr kumimoji="0" lang="ja-JP" altLang="en-US" sz="700" b="0" i="0" u="none" strike="noStrike" kern="1200" cap="none" spc="0" normalizeH="0" baseline="0" noProof="0">
                          <a:ln>
                            <a:noFill/>
                          </a:ln>
                          <a:solidFill>
                            <a:srgbClr val="000000"/>
                          </a:solidFill>
                          <a:effectLst/>
                          <a:uLnTx/>
                          <a:uFillTx/>
                          <a:latin typeface="+mn-lt"/>
                          <a:ea typeface="+mn-ea"/>
                          <a:cs typeface="Helvetica Neue"/>
                          <a:sym typeface="Helvetica Neue"/>
                        </a:rPr>
                        <a:t>持株比率</a:t>
                      </a:r>
                      <a:r>
                        <a:rPr kumimoji="0" lang="en-US" altLang="ja-JP" sz="700" b="0" i="0" u="none" strike="noStrike" kern="1200" cap="none" spc="0" normalizeH="0" baseline="0" noProof="0">
                          <a:ln>
                            <a:noFill/>
                          </a:ln>
                          <a:solidFill>
                            <a:srgbClr val="000000"/>
                          </a:solidFill>
                          <a:effectLst/>
                          <a:uLnTx/>
                          <a:uFillTx/>
                          <a:latin typeface="+mn-lt"/>
                          <a:ea typeface="+mn-ea"/>
                          <a:cs typeface="Helvetica Neue"/>
                          <a:sym typeface="Helvetica Neue"/>
                        </a:rPr>
                        <a:t>]</a:t>
                      </a:r>
                      <a:endParaRPr kumimoji="0" lang="ja-JP" altLang="en-US" sz="700" b="1" i="0" u="none" strike="noStrike" kern="1200" cap="none" spc="0" normalizeH="0" baseline="0" noProof="0">
                        <a:ln>
                          <a:noFill/>
                        </a:ln>
                        <a:solidFill>
                          <a:schemeClr val="tx1"/>
                        </a:solidFill>
                        <a:effectLst/>
                        <a:uLnTx/>
                        <a:uFillTx/>
                        <a:latin typeface="+mn-lt"/>
                        <a:ea typeface="+mn-ea"/>
                        <a:cs typeface="Helvetica Neue"/>
                        <a:sym typeface="Helvetica Neue"/>
                      </a:endParaRPr>
                    </a:p>
                  </a:txBody>
                  <a:tcPr marL="0" marR="0" marT="0" marB="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2092481266"/>
                  </a:ext>
                </a:extLst>
              </a:tr>
              <a:tr h="28536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7</a:t>
                      </a:r>
                      <a:endPar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0" marR="0" marT="0" marB="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r>
                        <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氏名または名称</a:t>
                      </a: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endPar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72000" marR="0" marT="0" marB="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r>
                        <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株式数</a:t>
                      </a: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endParaRPr kumimoji="0" lang="ja-JP" altLang="en-US" sz="800" b="1"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72000" marR="0" marT="0" marB="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a:ln>
                            <a:noFill/>
                          </a:ln>
                          <a:solidFill>
                            <a:srgbClr val="000000"/>
                          </a:solidFill>
                          <a:effectLst/>
                          <a:uLnTx/>
                          <a:uFillTx/>
                          <a:latin typeface="+mn-lt"/>
                          <a:ea typeface="+mn-ea"/>
                          <a:cs typeface="Helvetica Neue"/>
                          <a:sym typeface="Helvetica Neue"/>
                        </a:rPr>
                        <a:t>[</a:t>
                      </a:r>
                      <a:r>
                        <a:rPr kumimoji="0" lang="ja-JP" altLang="en-US" sz="700" b="0" i="0" u="none" strike="noStrike" kern="1200" cap="none" spc="0" normalizeH="0" baseline="0" noProof="0">
                          <a:ln>
                            <a:noFill/>
                          </a:ln>
                          <a:solidFill>
                            <a:srgbClr val="000000"/>
                          </a:solidFill>
                          <a:effectLst/>
                          <a:uLnTx/>
                          <a:uFillTx/>
                          <a:latin typeface="+mn-lt"/>
                          <a:ea typeface="+mn-ea"/>
                          <a:cs typeface="Helvetica Neue"/>
                          <a:sym typeface="Helvetica Neue"/>
                        </a:rPr>
                        <a:t>持株比率</a:t>
                      </a:r>
                      <a:r>
                        <a:rPr kumimoji="0" lang="en-US" altLang="ja-JP" sz="700" b="0" i="0" u="none" strike="noStrike" kern="1200" cap="none" spc="0" normalizeH="0" baseline="0" noProof="0">
                          <a:ln>
                            <a:noFill/>
                          </a:ln>
                          <a:solidFill>
                            <a:srgbClr val="000000"/>
                          </a:solidFill>
                          <a:effectLst/>
                          <a:uLnTx/>
                          <a:uFillTx/>
                          <a:latin typeface="+mn-lt"/>
                          <a:ea typeface="+mn-ea"/>
                          <a:cs typeface="Helvetica Neue"/>
                          <a:sym typeface="Helvetica Neue"/>
                        </a:rPr>
                        <a:t>]</a:t>
                      </a:r>
                      <a:endParaRPr kumimoji="0" lang="ja-JP" altLang="en-US" sz="700" b="1" i="0" u="none" strike="noStrike" kern="1200" cap="none" spc="0" normalizeH="0" baseline="0" noProof="0">
                        <a:ln>
                          <a:noFill/>
                        </a:ln>
                        <a:solidFill>
                          <a:schemeClr val="tx1"/>
                        </a:solidFill>
                        <a:effectLst/>
                        <a:uLnTx/>
                        <a:uFillTx/>
                        <a:latin typeface="+mn-lt"/>
                        <a:ea typeface="+mn-ea"/>
                        <a:cs typeface="Helvetica Neue"/>
                        <a:sym typeface="Helvetica Neue"/>
                      </a:endParaRPr>
                    </a:p>
                  </a:txBody>
                  <a:tcPr marL="0" marR="0" marT="0" marB="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462624797"/>
                  </a:ext>
                </a:extLst>
              </a:tr>
              <a:tr h="28536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8</a:t>
                      </a:r>
                      <a:endPar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0" marR="0" marT="0" marB="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r>
                        <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氏名または名称</a:t>
                      </a: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endPar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72000" marR="0" marT="0" marB="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r>
                        <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株式数</a:t>
                      </a: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endParaRPr kumimoji="0" lang="ja-JP" altLang="en-US" sz="800" b="1"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72000" marR="0" marT="0" marB="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a:ln>
                            <a:noFill/>
                          </a:ln>
                          <a:solidFill>
                            <a:srgbClr val="000000"/>
                          </a:solidFill>
                          <a:effectLst/>
                          <a:uLnTx/>
                          <a:uFillTx/>
                          <a:latin typeface="+mn-lt"/>
                          <a:ea typeface="+mn-ea"/>
                          <a:cs typeface="Helvetica Neue"/>
                          <a:sym typeface="Helvetica Neue"/>
                        </a:rPr>
                        <a:t>[</a:t>
                      </a:r>
                      <a:r>
                        <a:rPr kumimoji="0" lang="ja-JP" altLang="en-US" sz="700" b="0" i="0" u="none" strike="noStrike" kern="1200" cap="none" spc="0" normalizeH="0" baseline="0" noProof="0">
                          <a:ln>
                            <a:noFill/>
                          </a:ln>
                          <a:solidFill>
                            <a:srgbClr val="000000"/>
                          </a:solidFill>
                          <a:effectLst/>
                          <a:uLnTx/>
                          <a:uFillTx/>
                          <a:latin typeface="+mn-lt"/>
                          <a:ea typeface="+mn-ea"/>
                          <a:cs typeface="Helvetica Neue"/>
                          <a:sym typeface="Helvetica Neue"/>
                        </a:rPr>
                        <a:t>持株比率</a:t>
                      </a:r>
                      <a:r>
                        <a:rPr kumimoji="0" lang="en-US" altLang="ja-JP" sz="700" b="0" i="0" u="none" strike="noStrike" kern="1200" cap="none" spc="0" normalizeH="0" baseline="0" noProof="0">
                          <a:ln>
                            <a:noFill/>
                          </a:ln>
                          <a:solidFill>
                            <a:srgbClr val="000000"/>
                          </a:solidFill>
                          <a:effectLst/>
                          <a:uLnTx/>
                          <a:uFillTx/>
                          <a:latin typeface="+mn-lt"/>
                          <a:ea typeface="+mn-ea"/>
                          <a:cs typeface="Helvetica Neue"/>
                          <a:sym typeface="Helvetica Neue"/>
                        </a:rPr>
                        <a:t>]</a:t>
                      </a:r>
                      <a:endParaRPr kumimoji="0" lang="ja-JP" altLang="en-US" sz="700" b="1" i="0" u="none" strike="noStrike" kern="1200" cap="none" spc="0" normalizeH="0" baseline="0" noProof="0">
                        <a:ln>
                          <a:noFill/>
                        </a:ln>
                        <a:solidFill>
                          <a:schemeClr val="tx1"/>
                        </a:solidFill>
                        <a:effectLst/>
                        <a:uLnTx/>
                        <a:uFillTx/>
                        <a:latin typeface="+mn-lt"/>
                        <a:ea typeface="+mn-ea"/>
                        <a:cs typeface="Helvetica Neue"/>
                        <a:sym typeface="Helvetica Neue"/>
                      </a:endParaRPr>
                    </a:p>
                  </a:txBody>
                  <a:tcPr marL="0" marR="0" marT="0" marB="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583053583"/>
                  </a:ext>
                </a:extLst>
              </a:tr>
              <a:tr h="28536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9</a:t>
                      </a:r>
                      <a:endPar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0" marR="0" marT="0" marB="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r>
                        <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氏名または名称</a:t>
                      </a: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endPar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72000" marR="0" marT="0" marB="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r>
                        <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株式数</a:t>
                      </a: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endParaRPr kumimoji="0" lang="ja-JP" altLang="en-US" sz="800" b="1"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72000" marR="0" marT="0" marB="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a:ln>
                            <a:noFill/>
                          </a:ln>
                          <a:solidFill>
                            <a:srgbClr val="000000"/>
                          </a:solidFill>
                          <a:effectLst/>
                          <a:uLnTx/>
                          <a:uFillTx/>
                          <a:latin typeface="+mn-lt"/>
                          <a:ea typeface="+mn-ea"/>
                          <a:cs typeface="Helvetica Neue"/>
                          <a:sym typeface="Helvetica Neue"/>
                        </a:rPr>
                        <a:t>[</a:t>
                      </a:r>
                      <a:r>
                        <a:rPr kumimoji="0" lang="ja-JP" altLang="en-US" sz="700" b="0" i="0" u="none" strike="noStrike" kern="1200" cap="none" spc="0" normalizeH="0" baseline="0" noProof="0">
                          <a:ln>
                            <a:noFill/>
                          </a:ln>
                          <a:solidFill>
                            <a:srgbClr val="000000"/>
                          </a:solidFill>
                          <a:effectLst/>
                          <a:uLnTx/>
                          <a:uFillTx/>
                          <a:latin typeface="+mn-lt"/>
                          <a:ea typeface="+mn-ea"/>
                          <a:cs typeface="Helvetica Neue"/>
                          <a:sym typeface="Helvetica Neue"/>
                        </a:rPr>
                        <a:t>持株比率</a:t>
                      </a:r>
                      <a:r>
                        <a:rPr kumimoji="0" lang="en-US" altLang="ja-JP" sz="700" b="0" i="0" u="none" strike="noStrike" kern="1200" cap="none" spc="0" normalizeH="0" baseline="0" noProof="0">
                          <a:ln>
                            <a:noFill/>
                          </a:ln>
                          <a:solidFill>
                            <a:srgbClr val="000000"/>
                          </a:solidFill>
                          <a:effectLst/>
                          <a:uLnTx/>
                          <a:uFillTx/>
                          <a:latin typeface="+mn-lt"/>
                          <a:ea typeface="+mn-ea"/>
                          <a:cs typeface="Helvetica Neue"/>
                          <a:sym typeface="Helvetica Neue"/>
                        </a:rPr>
                        <a:t>]</a:t>
                      </a:r>
                      <a:endParaRPr kumimoji="0" lang="ja-JP" altLang="en-US" sz="700" b="1" i="0" u="none" strike="noStrike" kern="1200" cap="none" spc="0" normalizeH="0" baseline="0" noProof="0">
                        <a:ln>
                          <a:noFill/>
                        </a:ln>
                        <a:solidFill>
                          <a:schemeClr val="tx1"/>
                        </a:solidFill>
                        <a:effectLst/>
                        <a:uLnTx/>
                        <a:uFillTx/>
                        <a:latin typeface="+mn-lt"/>
                        <a:ea typeface="+mn-ea"/>
                        <a:cs typeface="Helvetica Neue"/>
                        <a:sym typeface="Helvetica Neue"/>
                      </a:endParaRPr>
                    </a:p>
                  </a:txBody>
                  <a:tcPr marL="0" marR="0" marT="0" marB="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475052579"/>
                  </a:ext>
                </a:extLst>
              </a:tr>
              <a:tr h="28536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10</a:t>
                      </a:r>
                      <a:endPar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0" marR="0" marT="0" marB="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r>
                        <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氏名または名称</a:t>
                      </a: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endPar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72000" marR="0" marT="0" marB="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r>
                        <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株式数</a:t>
                      </a: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endParaRPr kumimoji="0" lang="ja-JP" altLang="en-US" sz="800" b="1"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72000" marR="0" marT="0" marB="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a:ln>
                            <a:noFill/>
                          </a:ln>
                          <a:solidFill>
                            <a:srgbClr val="000000"/>
                          </a:solidFill>
                          <a:effectLst/>
                          <a:uLnTx/>
                          <a:uFillTx/>
                          <a:latin typeface="+mn-lt"/>
                          <a:ea typeface="+mn-ea"/>
                          <a:cs typeface="Helvetica Neue"/>
                          <a:sym typeface="Helvetica Neue"/>
                        </a:rPr>
                        <a:t>[</a:t>
                      </a:r>
                      <a:r>
                        <a:rPr kumimoji="0" lang="ja-JP" altLang="en-US" sz="700" b="0" i="0" u="none" strike="noStrike" kern="1200" cap="none" spc="0" normalizeH="0" baseline="0" noProof="0">
                          <a:ln>
                            <a:noFill/>
                          </a:ln>
                          <a:solidFill>
                            <a:srgbClr val="000000"/>
                          </a:solidFill>
                          <a:effectLst/>
                          <a:uLnTx/>
                          <a:uFillTx/>
                          <a:latin typeface="+mn-lt"/>
                          <a:ea typeface="+mn-ea"/>
                          <a:cs typeface="Helvetica Neue"/>
                          <a:sym typeface="Helvetica Neue"/>
                        </a:rPr>
                        <a:t>持株比率</a:t>
                      </a:r>
                      <a:r>
                        <a:rPr kumimoji="0" lang="en-US" altLang="ja-JP" sz="700" b="0" i="0" u="none" strike="noStrike" kern="1200" cap="none" spc="0" normalizeH="0" baseline="0" noProof="0">
                          <a:ln>
                            <a:noFill/>
                          </a:ln>
                          <a:solidFill>
                            <a:srgbClr val="000000"/>
                          </a:solidFill>
                          <a:effectLst/>
                          <a:uLnTx/>
                          <a:uFillTx/>
                          <a:latin typeface="+mn-lt"/>
                          <a:ea typeface="+mn-ea"/>
                          <a:cs typeface="Helvetica Neue"/>
                          <a:sym typeface="Helvetica Neue"/>
                        </a:rPr>
                        <a:t>]</a:t>
                      </a:r>
                      <a:endParaRPr kumimoji="0" lang="ja-JP" altLang="en-US" sz="700" b="1" i="0" u="none" strike="noStrike" kern="1200" cap="none" spc="0" normalizeH="0" baseline="0" noProof="0">
                        <a:ln>
                          <a:noFill/>
                        </a:ln>
                        <a:solidFill>
                          <a:schemeClr val="tx1"/>
                        </a:solidFill>
                        <a:effectLst/>
                        <a:uLnTx/>
                        <a:uFillTx/>
                        <a:latin typeface="+mn-lt"/>
                        <a:ea typeface="+mn-ea"/>
                        <a:cs typeface="Helvetica Neue"/>
                        <a:sym typeface="Helvetica Neue"/>
                      </a:endParaRPr>
                    </a:p>
                  </a:txBody>
                  <a:tcPr marL="0" marR="0" marT="0" marB="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690320153"/>
                  </a:ext>
                </a:extLst>
              </a:tr>
            </a:tbl>
          </a:graphicData>
        </a:graphic>
      </p:graphicFrame>
      <p:graphicFrame>
        <p:nvGraphicFramePr>
          <p:cNvPr id="11" name="表 10">
            <a:extLst>
              <a:ext uri="{FF2B5EF4-FFF2-40B4-BE49-F238E27FC236}">
                <a16:creationId xmlns:a16="http://schemas.microsoft.com/office/drawing/2014/main" id="{5D2E490A-CEA9-5F32-2932-B4A8A521CF7E}"/>
              </a:ext>
            </a:extLst>
          </p:cNvPr>
          <p:cNvGraphicFramePr>
            <a:graphicFrameLocks noGrp="1"/>
          </p:cNvGraphicFramePr>
          <p:nvPr>
            <p:extLst>
              <p:ext uri="{D42A27DB-BD31-4B8C-83A1-F6EECF244321}">
                <p14:modId xmlns:p14="http://schemas.microsoft.com/office/powerpoint/2010/main" val="602436506"/>
              </p:ext>
            </p:extLst>
          </p:nvPr>
        </p:nvGraphicFramePr>
        <p:xfrm>
          <a:off x="520699" y="5220488"/>
          <a:ext cx="4644000" cy="1440000"/>
        </p:xfrm>
        <a:graphic>
          <a:graphicData uri="http://schemas.openxmlformats.org/drawingml/2006/table">
            <a:tbl>
              <a:tblPr firstRow="1" bandRow="1">
                <a:tableStyleId>{00A15C55-8517-42AA-B614-E9B94910E393}</a:tableStyleId>
              </a:tblPr>
              <a:tblGrid>
                <a:gridCol w="1332000">
                  <a:extLst>
                    <a:ext uri="{9D8B030D-6E8A-4147-A177-3AD203B41FA5}">
                      <a16:colId xmlns:a16="http://schemas.microsoft.com/office/drawing/2014/main" val="930990807"/>
                    </a:ext>
                  </a:extLst>
                </a:gridCol>
                <a:gridCol w="3312000">
                  <a:extLst>
                    <a:ext uri="{9D8B030D-6E8A-4147-A177-3AD203B41FA5}">
                      <a16:colId xmlns:a16="http://schemas.microsoft.com/office/drawing/2014/main" val="613466167"/>
                    </a:ext>
                  </a:extLst>
                </a:gridCol>
              </a:tblGrid>
              <a:tr h="288000">
                <a:tc gridSpan="2">
                  <a:txBody>
                    <a:bodyPr/>
                    <a:lstStyle/>
                    <a:p>
                      <a:pPr algn="l"/>
                      <a:r>
                        <a:rPr lang="ja-JP" altLang="en-US" sz="1050">
                          <a:solidFill>
                            <a:schemeClr val="tx1"/>
                          </a:solidFill>
                          <a:latin typeface="+mn-ea"/>
                          <a:ea typeface="+mn-ea"/>
                        </a:rPr>
                        <a:t>株式の状況</a:t>
                      </a:r>
                      <a:r>
                        <a:rPr lang="ja-JP" altLang="en-US" sz="900" b="0">
                          <a:solidFill>
                            <a:schemeClr val="tx1"/>
                          </a:solidFill>
                          <a:latin typeface="+mn-ea"/>
                          <a:ea typeface="+mn-ea"/>
                        </a:rPr>
                        <a:t>（</a:t>
                      </a:r>
                      <a:r>
                        <a:rPr lang="en-US" altLang="ja-JP" sz="900" b="0">
                          <a:solidFill>
                            <a:schemeClr val="tx1"/>
                          </a:solidFill>
                          <a:latin typeface="+mn-ea"/>
                          <a:ea typeface="+mn-ea"/>
                        </a:rPr>
                        <a:t>[</a:t>
                      </a:r>
                      <a:r>
                        <a:rPr lang="ja-JP" altLang="en-US" sz="900" b="0">
                          <a:solidFill>
                            <a:schemeClr val="tx1"/>
                          </a:solidFill>
                          <a:latin typeface="+mn-ea"/>
                          <a:ea typeface="+mn-ea"/>
                        </a:rPr>
                        <a:t>年</a:t>
                      </a:r>
                      <a:r>
                        <a:rPr lang="en-US" altLang="ja-JP" sz="900" b="0">
                          <a:solidFill>
                            <a:schemeClr val="tx1"/>
                          </a:solidFill>
                          <a:latin typeface="+mn-ea"/>
                          <a:ea typeface="+mn-ea"/>
                        </a:rPr>
                        <a:t>]</a:t>
                      </a:r>
                      <a:r>
                        <a:rPr lang="ja-JP" altLang="en-US" sz="900" b="0">
                          <a:solidFill>
                            <a:schemeClr val="tx1"/>
                          </a:solidFill>
                          <a:latin typeface="+mn-ea"/>
                          <a:ea typeface="+mn-ea"/>
                        </a:rPr>
                        <a:t>年</a:t>
                      </a:r>
                      <a:r>
                        <a:rPr lang="en-US" altLang="ja-JP" sz="900" b="0">
                          <a:solidFill>
                            <a:schemeClr val="tx1"/>
                          </a:solidFill>
                          <a:latin typeface="+mn-ea"/>
                          <a:ea typeface="+mn-ea"/>
                        </a:rPr>
                        <a:t>[</a:t>
                      </a:r>
                      <a:r>
                        <a:rPr lang="ja-JP" altLang="en-US" sz="900" b="0">
                          <a:solidFill>
                            <a:schemeClr val="tx1"/>
                          </a:solidFill>
                          <a:latin typeface="+mn-ea"/>
                          <a:ea typeface="+mn-ea"/>
                        </a:rPr>
                        <a:t>月</a:t>
                      </a:r>
                      <a:r>
                        <a:rPr lang="en-US" altLang="ja-JP" sz="900" b="0">
                          <a:solidFill>
                            <a:schemeClr val="tx1"/>
                          </a:solidFill>
                          <a:latin typeface="+mn-ea"/>
                          <a:ea typeface="+mn-ea"/>
                        </a:rPr>
                        <a:t>]</a:t>
                      </a:r>
                      <a:r>
                        <a:rPr lang="ja-JP" altLang="en-US" sz="900" b="0">
                          <a:solidFill>
                            <a:schemeClr val="tx1"/>
                          </a:solidFill>
                          <a:latin typeface="+mn-ea"/>
                          <a:ea typeface="+mn-ea"/>
                        </a:rPr>
                        <a:t>月</a:t>
                      </a:r>
                      <a:r>
                        <a:rPr lang="en-US" altLang="ja-JP" sz="900" b="0">
                          <a:solidFill>
                            <a:schemeClr val="tx1"/>
                          </a:solidFill>
                          <a:latin typeface="+mn-ea"/>
                          <a:ea typeface="+mn-ea"/>
                        </a:rPr>
                        <a:t>[</a:t>
                      </a:r>
                      <a:r>
                        <a:rPr lang="ja-JP" altLang="en-US" sz="900" b="0">
                          <a:solidFill>
                            <a:schemeClr val="tx1"/>
                          </a:solidFill>
                          <a:latin typeface="+mn-ea"/>
                          <a:ea typeface="+mn-ea"/>
                        </a:rPr>
                        <a:t>日</a:t>
                      </a:r>
                      <a:r>
                        <a:rPr lang="en-US" altLang="ja-JP" sz="900" b="0">
                          <a:solidFill>
                            <a:schemeClr val="tx1"/>
                          </a:solidFill>
                          <a:latin typeface="+mn-ea"/>
                          <a:ea typeface="+mn-ea"/>
                        </a:rPr>
                        <a:t>]</a:t>
                      </a:r>
                      <a:r>
                        <a:rPr lang="ja-JP" altLang="en-US" sz="900" b="0">
                          <a:solidFill>
                            <a:schemeClr val="tx1"/>
                          </a:solidFill>
                          <a:latin typeface="+mn-ea"/>
                          <a:ea typeface="+mn-ea"/>
                        </a:rPr>
                        <a:t>日現在）</a:t>
                      </a:r>
                      <a:endParaRPr kumimoji="1" lang="ja-JP" altLang="en-US" sz="900" b="0">
                        <a:solidFill>
                          <a:schemeClr val="tx1"/>
                        </a:solidFill>
                        <a:latin typeface="+mn-ea"/>
                        <a:ea typeface="+mn-ea"/>
                      </a:endParaRPr>
                    </a:p>
                  </a:txBody>
                  <a:tcPr marL="0" marR="72000" marT="36000" marB="36000" anchor="ctr">
                    <a:lnB w="6350" cap="flat" cmpd="sng" algn="ctr">
                      <a:solidFill>
                        <a:schemeClr val="accent4"/>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2742681017"/>
                  </a:ext>
                </a:extLst>
              </a:tr>
              <a:tr h="28800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発行済株式総数</a:t>
                      </a:r>
                    </a:p>
                  </a:txBody>
                  <a:tcPr marL="0" marR="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r>
                        <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総株式数</a:t>
                      </a:r>
                      <a:r>
                        <a:rPr kumimoji="0" lang="en-US" altLang="ja-JP"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a:t>
                      </a:r>
                      <a:r>
                        <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株</a:t>
                      </a:r>
                    </a:p>
                  </a:txBody>
                  <a:tcPr marL="0" marR="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884540469"/>
                  </a:ext>
                </a:extLst>
              </a:tr>
              <a:tr h="28800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発行済株式総数</a:t>
                      </a:r>
                    </a:p>
                  </a:txBody>
                  <a:tcPr marL="0" marR="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endPar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0" marR="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786166146"/>
                  </a:ext>
                </a:extLst>
              </a:tr>
              <a:tr h="28800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株主数</a:t>
                      </a:r>
                    </a:p>
                  </a:txBody>
                  <a:tcPr marL="0" marR="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n-US" altLang="ja-JP" sz="900" b="0"/>
                        <a:t>[</a:t>
                      </a:r>
                      <a:r>
                        <a:rPr lang="ja-JP" altLang="en-US" sz="900" b="0"/>
                        <a:t>株主数</a:t>
                      </a:r>
                      <a:r>
                        <a:rPr lang="en-US" altLang="ja-JP" sz="900" b="0"/>
                        <a:t>]</a:t>
                      </a:r>
                      <a:r>
                        <a:rPr lang="ja-JP" altLang="en-US" sz="900" b="0"/>
                        <a:t>名</a:t>
                      </a:r>
                      <a:endPar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0" marR="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2187056819"/>
                  </a:ext>
                </a:extLst>
              </a:tr>
              <a:tr h="28800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上場証券取引所</a:t>
                      </a:r>
                    </a:p>
                  </a:txBody>
                  <a:tcPr marL="0" marR="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endParaRPr kumimoji="0" lang="ja-JP" altLang="en-US" sz="9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0" marR="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887091411"/>
                  </a:ext>
                </a:extLst>
              </a:tr>
            </a:tbl>
          </a:graphicData>
        </a:graphic>
      </p:graphicFrame>
      <p:sp>
        <p:nvSpPr>
          <p:cNvPr id="5" name="テキスト ボックス 4">
            <a:extLst>
              <a:ext uri="{FF2B5EF4-FFF2-40B4-BE49-F238E27FC236}">
                <a16:creationId xmlns:a16="http://schemas.microsoft.com/office/drawing/2014/main" id="{15025C2F-772F-069D-0DB4-57188333F491}"/>
              </a:ext>
            </a:extLst>
          </p:cNvPr>
          <p:cNvSpPr txBox="1"/>
          <p:nvPr/>
        </p:nvSpPr>
        <p:spPr>
          <a:xfrm>
            <a:off x="697407" y="2211076"/>
            <a:ext cx="9293860" cy="3645244"/>
          </a:xfrm>
          <a:prstGeom prst="rect">
            <a:avLst/>
          </a:prstGeom>
          <a:solidFill>
            <a:schemeClr val="accent5">
              <a:alpha val="80000"/>
            </a:schemeClr>
          </a:solidFill>
        </p:spPr>
        <p:txBody>
          <a:bodyPr wrap="square" lIns="90000" anchor="ctr">
            <a:normAutofit/>
          </a:bodyPr>
          <a:lstStyle/>
          <a:p>
            <a:pPr algn="ctr"/>
            <a:r>
              <a:rPr lang="ja-JP" altLang="en-US" sz="2400" b="1"/>
              <a:t>会社概要、事業所一覧、ウェブサイトの紹介など。</a:t>
            </a:r>
          </a:p>
        </p:txBody>
      </p:sp>
      <p:sp>
        <p:nvSpPr>
          <p:cNvPr id="7" name="テキスト ボックス 6">
            <a:extLst>
              <a:ext uri="{FF2B5EF4-FFF2-40B4-BE49-F238E27FC236}">
                <a16:creationId xmlns:a16="http://schemas.microsoft.com/office/drawing/2014/main" id="{7EE1DFC9-5A9E-C099-E327-C87B8540FB9B}"/>
              </a:ext>
            </a:extLst>
          </p:cNvPr>
          <p:cNvSpPr txBox="1"/>
          <p:nvPr/>
        </p:nvSpPr>
        <p:spPr>
          <a:xfrm>
            <a:off x="8434873" y="-895511"/>
            <a:ext cx="2256940" cy="539999"/>
          </a:xfrm>
          <a:prstGeom prst="rect">
            <a:avLst/>
          </a:prstGeom>
          <a:solidFill>
            <a:schemeClr val="accent5"/>
          </a:solidFill>
        </p:spPr>
        <p:txBody>
          <a:bodyPr wrap="square" lIns="90000" anchor="ctr">
            <a:normAutofit/>
          </a:bodyPr>
          <a:lstStyle/>
          <a:p>
            <a:pPr algn="ctr"/>
            <a:r>
              <a:rPr lang="en-US" altLang="ja-JP" sz="2400" b="1" dirty="0"/>
              <a:t>HP</a:t>
            </a:r>
            <a:endParaRPr lang="ja-JP" altLang="en-US" sz="2400" b="1"/>
          </a:p>
        </p:txBody>
      </p:sp>
    </p:spTree>
    <p:extLst>
      <p:ext uri="{BB962C8B-B14F-4D97-AF65-F5344CB8AC3E}">
        <p14:creationId xmlns:p14="http://schemas.microsoft.com/office/powerpoint/2010/main" val="33119981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C93B492-F84A-5607-1620-91723DD75A3C}"/>
              </a:ext>
            </a:extLst>
          </p:cNvPr>
          <p:cNvSpPr>
            <a:spLocks noGrp="1"/>
          </p:cNvSpPr>
          <p:nvPr>
            <p:ph type="sldNum" sz="quarter" idx="4294967295"/>
          </p:nvPr>
        </p:nvSpPr>
        <p:spPr>
          <a:xfrm>
            <a:off x="10175706" y="108000"/>
            <a:ext cx="516107" cy="134928"/>
          </a:xfrm>
        </p:spPr>
        <p:txBody>
          <a:bodyPr/>
          <a:lstStyle/>
          <a:p>
            <a:fld id="{1A11C7B3-75AF-A849-AFD3-EAEBF2CB3BD9}" type="slidenum">
              <a:rPr lang="en-US" altLang="ja-JP"/>
              <a:t>43</a:t>
            </a:fld>
            <a:endParaRPr kumimoji="1" lang="ja-JP" altLang="en-US"/>
          </a:p>
        </p:txBody>
      </p:sp>
      <p:sp>
        <p:nvSpPr>
          <p:cNvPr id="4" name="タイトル 3">
            <a:extLst>
              <a:ext uri="{FF2B5EF4-FFF2-40B4-BE49-F238E27FC236}">
                <a16:creationId xmlns:a16="http://schemas.microsoft.com/office/drawing/2014/main" id="{D7C319DE-0F76-975D-07B4-0AF8797363D2}"/>
              </a:ext>
            </a:extLst>
          </p:cNvPr>
          <p:cNvSpPr>
            <a:spLocks noGrp="1"/>
          </p:cNvSpPr>
          <p:nvPr>
            <p:ph type="title" idx="4294967295"/>
          </p:nvPr>
        </p:nvSpPr>
        <p:spPr>
          <a:xfrm>
            <a:off x="520700" y="648000"/>
            <a:ext cx="9647274" cy="539999"/>
          </a:xfrm>
        </p:spPr>
        <p:txBody>
          <a:bodyPr/>
          <a:lstStyle/>
          <a:p>
            <a:r>
              <a:rPr lang="ja-JP" altLang="en-US"/>
              <a:t>株式情報・株主構成</a:t>
            </a:r>
            <a:endParaRPr kumimoji="1" lang="ja-JP" altLang="en-US"/>
          </a:p>
        </p:txBody>
      </p:sp>
      <p:sp>
        <p:nvSpPr>
          <p:cNvPr id="3" name="コンテンツ プレースホルダー 2">
            <a:extLst>
              <a:ext uri="{FF2B5EF4-FFF2-40B4-BE49-F238E27FC236}">
                <a16:creationId xmlns:a16="http://schemas.microsoft.com/office/drawing/2014/main" id="{35B08F93-BDC0-B38A-4D9A-D70B8C8F621D}"/>
              </a:ext>
            </a:extLst>
          </p:cNvPr>
          <p:cNvSpPr>
            <a:spLocks noGrp="1"/>
          </p:cNvSpPr>
          <p:nvPr>
            <p:ph sz="quarter" idx="15"/>
          </p:nvPr>
        </p:nvSpPr>
        <p:spPr>
          <a:prstGeom prst="rect">
            <a:avLst/>
          </a:prstGeom>
        </p:spPr>
        <p:txBody>
          <a:bodyPr/>
          <a:lstStyle/>
          <a:p>
            <a:r>
              <a:rPr lang="ja-JP" altLang="en-US"/>
              <a:t>本ページでは、当社の発行済株式の状況、株主数、および所有者別の株式分布についてご説明します。</a:t>
            </a:r>
          </a:p>
        </p:txBody>
      </p:sp>
      <p:graphicFrame>
        <p:nvGraphicFramePr>
          <p:cNvPr id="8" name="表 7">
            <a:extLst>
              <a:ext uri="{FF2B5EF4-FFF2-40B4-BE49-F238E27FC236}">
                <a16:creationId xmlns:a16="http://schemas.microsoft.com/office/drawing/2014/main" id="{494BC622-1793-E454-29CB-5BC8FB28EC99}"/>
              </a:ext>
            </a:extLst>
          </p:cNvPr>
          <p:cNvGraphicFramePr>
            <a:graphicFrameLocks noGrp="1"/>
          </p:cNvGraphicFramePr>
          <p:nvPr>
            <p:extLst>
              <p:ext uri="{D42A27DB-BD31-4B8C-83A1-F6EECF244321}">
                <p14:modId xmlns:p14="http://schemas.microsoft.com/office/powerpoint/2010/main" val="3077037555"/>
              </p:ext>
            </p:extLst>
          </p:nvPr>
        </p:nvGraphicFramePr>
        <p:xfrm>
          <a:off x="-10778027" y="1738313"/>
          <a:ext cx="4640921" cy="2354400"/>
        </p:xfrm>
        <a:graphic>
          <a:graphicData uri="http://schemas.openxmlformats.org/drawingml/2006/table">
            <a:tbl>
              <a:tblPr firstRow="1" bandRow="1">
                <a:tableStyleId>{00A15C55-8517-42AA-B614-E9B94910E393}</a:tableStyleId>
              </a:tblPr>
              <a:tblGrid>
                <a:gridCol w="464921">
                  <a:extLst>
                    <a:ext uri="{9D8B030D-6E8A-4147-A177-3AD203B41FA5}">
                      <a16:colId xmlns:a16="http://schemas.microsoft.com/office/drawing/2014/main" val="3725848388"/>
                    </a:ext>
                  </a:extLst>
                </a:gridCol>
                <a:gridCol w="2088000">
                  <a:extLst>
                    <a:ext uri="{9D8B030D-6E8A-4147-A177-3AD203B41FA5}">
                      <a16:colId xmlns:a16="http://schemas.microsoft.com/office/drawing/2014/main" val="930990807"/>
                    </a:ext>
                  </a:extLst>
                </a:gridCol>
                <a:gridCol w="1044000">
                  <a:extLst>
                    <a:ext uri="{9D8B030D-6E8A-4147-A177-3AD203B41FA5}">
                      <a16:colId xmlns:a16="http://schemas.microsoft.com/office/drawing/2014/main" val="619503099"/>
                    </a:ext>
                  </a:extLst>
                </a:gridCol>
                <a:gridCol w="1044000">
                  <a:extLst>
                    <a:ext uri="{9D8B030D-6E8A-4147-A177-3AD203B41FA5}">
                      <a16:colId xmlns:a16="http://schemas.microsoft.com/office/drawing/2014/main" val="1376816153"/>
                    </a:ext>
                  </a:extLst>
                </a:gridCol>
              </a:tblGrid>
              <a:tr h="216000">
                <a:tc gridSpan="2">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a:ln>
                            <a:noFill/>
                          </a:ln>
                          <a:solidFill>
                            <a:srgbClr val="000000"/>
                          </a:solidFill>
                          <a:effectLst/>
                          <a:uLnTx/>
                          <a:uFillTx/>
                          <a:latin typeface="+mn-lt"/>
                          <a:ea typeface="+mn-ea"/>
                          <a:cs typeface="Helvetica Neue"/>
                          <a:sym typeface="Helvetica Neue"/>
                        </a:rPr>
                        <a:t>ダミー</a:t>
                      </a:r>
                    </a:p>
                  </a:txBody>
                  <a:tcPr marL="0" marR="72000" marT="36000" marB="36000" anchor="ctr">
                    <a:lnB w="6350" cap="flat" cmpd="sng" algn="ctr">
                      <a:noFill/>
                      <a:prstDash val="solid"/>
                      <a:round/>
                      <a:headEnd type="none" w="med" len="med"/>
                      <a:tailEnd type="none" w="med" len="med"/>
                    </a:lnB>
                    <a:noFill/>
                  </a:tcPr>
                </a:tc>
                <a:tc hMerge="1">
                  <a:txBody>
                    <a:bodyPr/>
                    <a:lstStyle/>
                    <a:p>
                      <a:endParaRPr/>
                    </a:p>
                  </a:txBody>
                  <a:tcPr marL="72000" marR="72000" marT="36000" marB="36000" anchor="ctr">
                    <a:lnB w="6350" cap="flat" cmpd="sng" algn="ctr">
                      <a:noFill/>
                      <a:prstDash val="solid"/>
                      <a:round/>
                      <a:headEnd type="none" w="med" len="med"/>
                      <a:tailEnd type="none" w="med" len="med"/>
                    </a:lnB>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endParaRPr kumimoji="0" lang="ja-JP" altLang="en-US" sz="800" b="1" i="0" u="none" strike="noStrike" kern="1200" cap="none" spc="0" normalizeH="0" baseline="0" noProof="0">
                        <a:ln>
                          <a:noFill/>
                        </a:ln>
                        <a:solidFill>
                          <a:srgbClr val="000000"/>
                        </a:solidFill>
                        <a:effectLst/>
                        <a:uLnTx/>
                        <a:uFillTx/>
                        <a:latin typeface="+mn-lt"/>
                        <a:ea typeface="+mn-ea"/>
                        <a:cs typeface="Helvetica Neue"/>
                        <a:sym typeface="Helvetica Neue"/>
                      </a:endParaRPr>
                    </a:p>
                  </a:txBody>
                  <a:tcPr marL="72000" marR="72000" marT="36000" marB="36000" anchor="ctr">
                    <a:lnB w="6350" cap="flat" cmpd="sng" algn="ctr">
                      <a:noFill/>
                      <a:prstDash val="solid"/>
                      <a:round/>
                      <a:headEnd type="none" w="med" len="med"/>
                      <a:tailEnd type="none" w="med" len="med"/>
                    </a:lnB>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endParaRPr kumimoji="0" lang="ja-JP" altLang="en-US" sz="800" b="1" i="0" u="none" strike="noStrike" kern="1200" cap="none" spc="0" normalizeH="0" baseline="0" noProof="0">
                        <a:ln>
                          <a:noFill/>
                        </a:ln>
                        <a:solidFill>
                          <a:srgbClr val="000000"/>
                        </a:solidFill>
                        <a:effectLst/>
                        <a:uLnTx/>
                        <a:uFillTx/>
                        <a:latin typeface="+mn-lt"/>
                        <a:ea typeface="+mn-ea"/>
                        <a:cs typeface="Helvetica Neue"/>
                        <a:sym typeface="Helvetica Neue"/>
                      </a:endParaRPr>
                    </a:p>
                  </a:txBody>
                  <a:tcPr marL="72000" marR="72000" marT="36000" marB="36000" anchor="ctr">
                    <a:lnB w="6350" cap="flat" cmpd="sng" algn="ctr">
                      <a:noFill/>
                      <a:prstDash val="solid"/>
                      <a:round/>
                      <a:headEnd type="none" w="med" len="med"/>
                      <a:tailEnd type="none" w="med" len="med"/>
                    </a:lnB>
                    <a:noFill/>
                  </a:tcPr>
                </a:tc>
                <a:extLst>
                  <a:ext uri="{0D108BD9-81ED-4DB2-BD59-A6C34878D82A}">
                    <a16:rowId xmlns:a16="http://schemas.microsoft.com/office/drawing/2014/main" val="2600368358"/>
                  </a:ext>
                </a:extLst>
              </a:tr>
              <a:tr h="19440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0" marR="0" marT="36000" marB="36000" anchor="ct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2"/>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a:ln>
                            <a:noFill/>
                          </a:ln>
                          <a:solidFill>
                            <a:srgbClr val="000000"/>
                          </a:solidFill>
                          <a:effectLst/>
                          <a:uLnTx/>
                          <a:uFillTx/>
                          <a:latin typeface="+mn-lt"/>
                          <a:ea typeface="+mn-ea"/>
                          <a:cs typeface="Helvetica Neue"/>
                          <a:sym typeface="Helvetica Neue"/>
                        </a:rPr>
                        <a:t>ダミー</a:t>
                      </a:r>
                    </a:p>
                  </a:txBody>
                  <a:tcPr marL="72000" marR="36000" marT="36000" marB="36000" anchor="ct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2"/>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a:ln>
                            <a:noFill/>
                          </a:ln>
                          <a:solidFill>
                            <a:srgbClr val="000000"/>
                          </a:solidFill>
                          <a:effectLst/>
                          <a:uLnTx/>
                          <a:uFillTx/>
                          <a:latin typeface="+mn-lt"/>
                          <a:ea typeface="+mn-ea"/>
                          <a:cs typeface="Helvetica Neue"/>
                          <a:sym typeface="Helvetica Neue"/>
                        </a:rPr>
                        <a:t>ダミー</a:t>
                      </a:r>
                    </a:p>
                  </a:txBody>
                  <a:tcPr marL="72000" marR="36000" marT="36000" marB="36000" anchor="ct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2"/>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a:ln>
                            <a:noFill/>
                          </a:ln>
                          <a:solidFill>
                            <a:srgbClr val="000000"/>
                          </a:solidFill>
                          <a:effectLst/>
                          <a:uLnTx/>
                          <a:uFillTx/>
                          <a:latin typeface="+mn-lt"/>
                          <a:ea typeface="+mn-ea"/>
                          <a:cs typeface="Helvetica Neue"/>
                          <a:sym typeface="Helvetica Neue"/>
                        </a:rPr>
                        <a:t>ダミー</a:t>
                      </a:r>
                    </a:p>
                  </a:txBody>
                  <a:tcPr marL="72000" marR="36000" marT="36000" marB="36000" anchor="ct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3195708948"/>
                  </a:ext>
                </a:extLst>
              </a:tr>
              <a:tr h="19440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1</a:t>
                      </a:r>
                      <a:endPar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0" marR="0" marT="36000" marB="36000" anchor="ctr">
                    <a:lnT w="6350" cap="flat" cmpd="sng" algn="ctr">
                      <a:no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ダミー</a:t>
                      </a:r>
                    </a:p>
                  </a:txBody>
                  <a:tcPr marL="72000" marR="36000" marT="36000" marB="36000" anchor="ctr">
                    <a:lnT w="6350" cap="flat" cmpd="sng" algn="ctr">
                      <a:no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000,000,000</a:t>
                      </a:r>
                      <a:endPar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72000" marR="36000" marT="36000" marB="36000" anchor="ctr">
                    <a:lnT w="6350" cap="flat" cmpd="sng" algn="ctr">
                      <a:no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72000" marR="36000" marT="36000" marB="36000" anchor="ctr">
                    <a:lnT w="6350" cap="flat" cmpd="sng" algn="ctr">
                      <a:no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884540469"/>
                  </a:ext>
                </a:extLst>
              </a:tr>
              <a:tr h="19440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2</a:t>
                      </a:r>
                      <a:endPar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0" marR="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ダミー</a:t>
                      </a:r>
                    </a:p>
                  </a:txBody>
                  <a:tcPr marL="72000" marR="3600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72000" marR="3600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72000" marR="3600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2187056819"/>
                  </a:ext>
                </a:extLst>
              </a:tr>
              <a:tr h="19440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3</a:t>
                      </a:r>
                      <a:endPar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0" marR="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ダミー</a:t>
                      </a:r>
                    </a:p>
                  </a:txBody>
                  <a:tcPr marL="72000" marR="3600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72000" marR="3600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72000" marR="3600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4048648922"/>
                  </a:ext>
                </a:extLst>
              </a:tr>
              <a:tr h="19440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4</a:t>
                      </a:r>
                      <a:endPar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0" marR="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ダミー</a:t>
                      </a:r>
                    </a:p>
                  </a:txBody>
                  <a:tcPr marL="72000" marR="3600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72000" marR="3600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72000" marR="3600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887091411"/>
                  </a:ext>
                </a:extLst>
              </a:tr>
              <a:tr h="19440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5</a:t>
                      </a:r>
                      <a:endPar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0" marR="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ダミー</a:t>
                      </a:r>
                    </a:p>
                  </a:txBody>
                  <a:tcPr marL="72000" marR="3600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72000" marR="3600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72000" marR="3600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2410501479"/>
                  </a:ext>
                </a:extLst>
              </a:tr>
              <a:tr h="19440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6</a:t>
                      </a:r>
                      <a:endPar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0" marR="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ダミー</a:t>
                      </a:r>
                    </a:p>
                  </a:txBody>
                  <a:tcPr marL="72000" marR="3600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72000" marR="3600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72000" marR="3600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411299880"/>
                  </a:ext>
                </a:extLst>
              </a:tr>
              <a:tr h="19440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7</a:t>
                      </a:r>
                      <a:endPar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0" marR="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ダミー</a:t>
                      </a:r>
                    </a:p>
                  </a:txBody>
                  <a:tcPr marL="72000" marR="3600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72000" marR="3600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72000" marR="3600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453351023"/>
                  </a:ext>
                </a:extLst>
              </a:tr>
              <a:tr h="19440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8</a:t>
                      </a:r>
                      <a:endPar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0" marR="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ダミー</a:t>
                      </a:r>
                    </a:p>
                  </a:txBody>
                  <a:tcPr marL="72000" marR="3600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72000" marR="3600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72000" marR="3600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180070457"/>
                  </a:ext>
                </a:extLst>
              </a:tr>
              <a:tr h="19440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9</a:t>
                      </a:r>
                      <a:endPar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0" marR="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ダミー</a:t>
                      </a:r>
                    </a:p>
                  </a:txBody>
                  <a:tcPr marL="72000" marR="3600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72000" marR="3600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72000" marR="3600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354687877"/>
                  </a:ext>
                </a:extLst>
              </a:tr>
              <a:tr h="19440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10</a:t>
                      </a:r>
                      <a:endPar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0" marR="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rPr>
                        <a:t>ダミー</a:t>
                      </a:r>
                    </a:p>
                  </a:txBody>
                  <a:tcPr marL="72000" marR="3600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72000" marR="3600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34" charset="-128"/>
                        <a:cs typeface="Helvetica Neue"/>
                        <a:sym typeface="Helvetica Neue"/>
                      </a:endParaRPr>
                    </a:p>
                  </a:txBody>
                  <a:tcPr marL="72000" marR="36000" marT="36000" marB="36000"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335874764"/>
                  </a:ext>
                </a:extLst>
              </a:tr>
            </a:tbl>
          </a:graphicData>
        </a:graphic>
      </p:graphicFrame>
      <p:graphicFrame>
        <p:nvGraphicFramePr>
          <p:cNvPr id="9" name="表 8">
            <a:extLst>
              <a:ext uri="{FF2B5EF4-FFF2-40B4-BE49-F238E27FC236}">
                <a16:creationId xmlns:a16="http://schemas.microsoft.com/office/drawing/2014/main" id="{13B10ECA-92D2-DCAB-4851-D41AA2BFAC8E}"/>
              </a:ext>
            </a:extLst>
          </p:cNvPr>
          <p:cNvGraphicFramePr>
            <a:graphicFrameLocks noGrp="1"/>
          </p:cNvGraphicFramePr>
          <p:nvPr>
            <p:extLst>
              <p:ext uri="{D42A27DB-BD31-4B8C-83A1-F6EECF244321}">
                <p14:modId xmlns:p14="http://schemas.microsoft.com/office/powerpoint/2010/main" val="3447114109"/>
              </p:ext>
            </p:extLst>
          </p:nvPr>
        </p:nvGraphicFramePr>
        <p:xfrm>
          <a:off x="3833813" y="4518554"/>
          <a:ext cx="6341893" cy="2421600"/>
        </p:xfrm>
        <a:graphic>
          <a:graphicData uri="http://schemas.openxmlformats.org/drawingml/2006/table">
            <a:tbl>
              <a:tblPr firstRow="1" bandRow="1">
                <a:tableStyleId>{00A15C55-8517-42AA-B614-E9B94910E393}</a:tableStyleId>
              </a:tblPr>
              <a:tblGrid>
                <a:gridCol w="1966478">
                  <a:extLst>
                    <a:ext uri="{9D8B030D-6E8A-4147-A177-3AD203B41FA5}">
                      <a16:colId xmlns:a16="http://schemas.microsoft.com/office/drawing/2014/main" val="3725848388"/>
                    </a:ext>
                  </a:extLst>
                </a:gridCol>
                <a:gridCol w="4375415">
                  <a:extLst>
                    <a:ext uri="{9D8B030D-6E8A-4147-A177-3AD203B41FA5}">
                      <a16:colId xmlns:a16="http://schemas.microsoft.com/office/drawing/2014/main" val="930990807"/>
                    </a:ext>
                  </a:extLst>
                </a:gridCol>
              </a:tblGrid>
              <a:tr h="288000">
                <a:tc gridSpan="2">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ja-JP" altLang="en-US" sz="900">
                          <a:solidFill>
                            <a:schemeClr val="tx1"/>
                          </a:solidFill>
                        </a:rPr>
                        <a:t>株式事務の概要（例）</a:t>
                      </a:r>
                      <a:endParaRPr kumimoji="0" lang="ja-JP" altLang="en-US" sz="900" b="1" i="0" u="none" strike="noStrike" kern="1200" cap="none" spc="0" normalizeH="0" baseline="0" noProof="0">
                        <a:ln>
                          <a:noFill/>
                        </a:ln>
                        <a:solidFill>
                          <a:schemeClr val="tx1"/>
                        </a:solidFill>
                        <a:effectLst/>
                        <a:uLnTx/>
                        <a:uFillTx/>
                        <a:latin typeface="+mn-lt"/>
                        <a:ea typeface="+mn-ea"/>
                        <a:cs typeface="Helvetica Neue"/>
                        <a:sym typeface="Helvetica Neue"/>
                      </a:endParaRPr>
                    </a:p>
                  </a:txBody>
                  <a:tcPr marL="0" marR="72000" marT="36000" marB="36000" anchor="ctr">
                    <a:lnB w="6350" cap="flat" cmpd="sng" algn="ctr">
                      <a:solidFill>
                        <a:schemeClr val="accent4"/>
                      </a:solidFill>
                      <a:prstDash val="solid"/>
                      <a:round/>
                      <a:headEnd type="none" w="med" len="med"/>
                      <a:tailEnd type="none" w="med" len="med"/>
                    </a:lnB>
                    <a:noFill/>
                  </a:tcPr>
                </a:tc>
                <a:tc hMerge="1">
                  <a:txBody>
                    <a:bodyPr/>
                    <a:lstStyle/>
                    <a:p>
                      <a:endParaRPr/>
                    </a:p>
                  </a:txBody>
                  <a:tcPr marL="72000" marR="72000" marT="36000" marB="36000" anchor="ctr">
                    <a:lnB w="6350" cap="flat" cmpd="sng" algn="ctr">
                      <a:noFill/>
                      <a:prstDash val="solid"/>
                      <a:round/>
                      <a:headEnd type="none" w="med" len="med"/>
                      <a:tailEnd type="none" w="med" len="med"/>
                    </a:lnB>
                    <a:noFill/>
                  </a:tcPr>
                </a:tc>
                <a:extLst>
                  <a:ext uri="{0D108BD9-81ED-4DB2-BD59-A6C34878D82A}">
                    <a16:rowId xmlns:a16="http://schemas.microsoft.com/office/drawing/2014/main" val="2600368358"/>
                  </a:ext>
                </a:extLst>
              </a:tr>
              <a:tr h="194400">
                <a:tc>
                  <a:txBody>
                    <a:bodyPr/>
                    <a:lstStyle/>
                    <a:p>
                      <a:pPr>
                        <a:buNone/>
                      </a:pPr>
                      <a:r>
                        <a:rPr lang="ja-JP" altLang="en-US" sz="800">
                          <a:latin typeface="+mn-ea"/>
                          <a:ea typeface="+mn-ea"/>
                        </a:rPr>
                        <a:t>項目</a:t>
                      </a:r>
                    </a:p>
                  </a:txBody>
                  <a:tcPr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solidFill>
                      <a:schemeClr val="bg2"/>
                    </a:solidFill>
                  </a:tcPr>
                </a:tc>
                <a:tc>
                  <a:txBody>
                    <a:bodyPr/>
                    <a:lstStyle/>
                    <a:p>
                      <a:pPr>
                        <a:buNone/>
                      </a:pPr>
                      <a:r>
                        <a:rPr lang="ja-JP" altLang="en-US" sz="800">
                          <a:latin typeface="+mn-ea"/>
                          <a:ea typeface="+mn-ea"/>
                        </a:rPr>
                        <a:t>内容</a:t>
                      </a:r>
                    </a:p>
                  </a:txBody>
                  <a:tcPr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884540469"/>
                  </a:ext>
                </a:extLst>
              </a:tr>
              <a:tr h="194400">
                <a:tc>
                  <a:txBody>
                    <a:bodyPr/>
                    <a:lstStyle/>
                    <a:p>
                      <a:pPr>
                        <a:buNone/>
                      </a:pPr>
                      <a:r>
                        <a:rPr lang="ja-JP" altLang="en-US" sz="800">
                          <a:latin typeface="+mn-ea"/>
                          <a:ea typeface="+mn-ea"/>
                        </a:rPr>
                        <a:t>株式事務管理会社</a:t>
                      </a:r>
                    </a:p>
                  </a:txBody>
                  <a:tcPr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solidFill>
                      <a:schemeClr val="bg2"/>
                    </a:solidFill>
                  </a:tcPr>
                </a:tc>
                <a:tc>
                  <a:txBody>
                    <a:bodyPr/>
                    <a:lstStyle/>
                    <a:p>
                      <a:pPr>
                        <a:buNone/>
                      </a:pPr>
                      <a:r>
                        <a:rPr lang="ja-JP" altLang="en-US" sz="800">
                          <a:latin typeface="+mn-ea"/>
                          <a:ea typeface="+mn-ea"/>
                        </a:rPr>
                        <a:t>○○証券株式会社</a:t>
                      </a:r>
                    </a:p>
                  </a:txBody>
                  <a:tcPr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2187056819"/>
                  </a:ext>
                </a:extLst>
              </a:tr>
              <a:tr h="194400">
                <a:tc>
                  <a:txBody>
                    <a:bodyPr/>
                    <a:lstStyle/>
                    <a:p>
                      <a:pPr>
                        <a:buNone/>
                      </a:pPr>
                      <a:r>
                        <a:rPr lang="ja-JP" altLang="en-US" sz="800">
                          <a:latin typeface="+mn-ea"/>
                          <a:ea typeface="+mn-ea"/>
                        </a:rPr>
                        <a:t>株式の発行形態</a:t>
                      </a:r>
                    </a:p>
                  </a:txBody>
                  <a:tcPr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solidFill>
                      <a:schemeClr val="bg2"/>
                    </a:solidFill>
                  </a:tcPr>
                </a:tc>
                <a:tc>
                  <a:txBody>
                    <a:bodyPr/>
                    <a:lstStyle/>
                    <a:p>
                      <a:pPr>
                        <a:buNone/>
                      </a:pPr>
                      <a:r>
                        <a:rPr lang="ja-JP" altLang="en-US" sz="800">
                          <a:latin typeface="+mn-ea"/>
                          <a:ea typeface="+mn-ea"/>
                        </a:rPr>
                        <a:t>普通株式</a:t>
                      </a:r>
                    </a:p>
                  </a:txBody>
                  <a:tcPr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4048648922"/>
                  </a:ext>
                </a:extLst>
              </a:tr>
              <a:tr h="194400">
                <a:tc>
                  <a:txBody>
                    <a:bodyPr/>
                    <a:lstStyle/>
                    <a:p>
                      <a:pPr>
                        <a:buNone/>
                      </a:pPr>
                      <a:r>
                        <a:rPr lang="ja-JP" altLang="en-US" sz="800">
                          <a:latin typeface="+mn-ea"/>
                          <a:ea typeface="+mn-ea"/>
                        </a:rPr>
                        <a:t>株券の有無</a:t>
                      </a:r>
                    </a:p>
                  </a:txBody>
                  <a:tcPr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solidFill>
                      <a:schemeClr val="bg2"/>
                    </a:solidFill>
                  </a:tcPr>
                </a:tc>
                <a:tc>
                  <a:txBody>
                    <a:bodyPr/>
                    <a:lstStyle/>
                    <a:p>
                      <a:pPr>
                        <a:buNone/>
                      </a:pPr>
                      <a:r>
                        <a:rPr lang="ja-JP" altLang="en-US" sz="800">
                          <a:latin typeface="+mn-ea"/>
                          <a:ea typeface="+mn-ea"/>
                        </a:rPr>
                        <a:t>株券不発行（電子化）</a:t>
                      </a:r>
                    </a:p>
                  </a:txBody>
                  <a:tcPr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887091411"/>
                  </a:ext>
                </a:extLst>
              </a:tr>
              <a:tr h="194400">
                <a:tc>
                  <a:txBody>
                    <a:bodyPr/>
                    <a:lstStyle/>
                    <a:p>
                      <a:pPr>
                        <a:buNone/>
                      </a:pPr>
                      <a:r>
                        <a:rPr lang="ja-JP" altLang="en-US" sz="800">
                          <a:latin typeface="+mn-ea"/>
                          <a:ea typeface="+mn-ea"/>
                        </a:rPr>
                        <a:t>事務取扱窓口</a:t>
                      </a:r>
                    </a:p>
                  </a:txBody>
                  <a:tcPr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solidFill>
                      <a:schemeClr val="bg2"/>
                    </a:solidFill>
                  </a:tcPr>
                </a:tc>
                <a:tc>
                  <a:txBody>
                    <a:bodyPr/>
                    <a:lstStyle/>
                    <a:p>
                      <a:pPr>
                        <a:buNone/>
                      </a:pPr>
                      <a:r>
                        <a:rPr lang="ja-JP" altLang="en-US" sz="800">
                          <a:latin typeface="+mn-ea"/>
                          <a:ea typeface="+mn-ea"/>
                        </a:rPr>
                        <a:t>本社株式事務部、または指定証券会社</a:t>
                      </a:r>
                    </a:p>
                  </a:txBody>
                  <a:tcPr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2410501479"/>
                  </a:ext>
                </a:extLst>
              </a:tr>
              <a:tr h="194400">
                <a:tc>
                  <a:txBody>
                    <a:bodyPr/>
                    <a:lstStyle/>
                    <a:p>
                      <a:pPr>
                        <a:buNone/>
                      </a:pPr>
                      <a:r>
                        <a:rPr lang="ja-JP" altLang="en-US" sz="800">
                          <a:latin typeface="+mn-ea"/>
                          <a:ea typeface="+mn-ea"/>
                        </a:rPr>
                        <a:t>配当金の支払方法</a:t>
                      </a:r>
                    </a:p>
                  </a:txBody>
                  <a:tcPr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solidFill>
                      <a:schemeClr val="bg2"/>
                    </a:solidFill>
                  </a:tcPr>
                </a:tc>
                <a:tc>
                  <a:txBody>
                    <a:bodyPr/>
                    <a:lstStyle/>
                    <a:p>
                      <a:pPr>
                        <a:buNone/>
                      </a:pPr>
                      <a:r>
                        <a:rPr lang="ja-JP" altLang="en-US" sz="800">
                          <a:latin typeface="+mn-ea"/>
                          <a:ea typeface="+mn-ea"/>
                        </a:rPr>
                        <a:t>銀行振込または証券口座への入金</a:t>
                      </a:r>
                    </a:p>
                  </a:txBody>
                  <a:tcPr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411299880"/>
                  </a:ext>
                </a:extLst>
              </a:tr>
              <a:tr h="194400">
                <a:tc>
                  <a:txBody>
                    <a:bodyPr/>
                    <a:lstStyle/>
                    <a:p>
                      <a:pPr>
                        <a:buNone/>
                      </a:pPr>
                      <a:r>
                        <a:rPr lang="ja-JP" altLang="en-US" sz="800">
                          <a:latin typeface="+mn-ea"/>
                          <a:ea typeface="+mn-ea"/>
                        </a:rPr>
                        <a:t>株主名簿管理人</a:t>
                      </a:r>
                    </a:p>
                  </a:txBody>
                  <a:tcPr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solidFill>
                      <a:schemeClr val="bg2"/>
                    </a:solidFill>
                  </a:tcPr>
                </a:tc>
                <a:tc>
                  <a:txBody>
                    <a:bodyPr/>
                    <a:lstStyle/>
                    <a:p>
                      <a:pPr>
                        <a:buNone/>
                      </a:pPr>
                      <a:r>
                        <a:rPr lang="ja-JP" altLang="en-US" sz="800">
                          <a:latin typeface="+mn-ea"/>
                          <a:ea typeface="+mn-ea"/>
                        </a:rPr>
                        <a:t>株式事務管理会社</a:t>
                      </a:r>
                    </a:p>
                  </a:txBody>
                  <a:tcPr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453351023"/>
                  </a:ext>
                </a:extLst>
              </a:tr>
              <a:tr h="194400">
                <a:tc>
                  <a:txBody>
                    <a:bodyPr/>
                    <a:lstStyle/>
                    <a:p>
                      <a:pPr>
                        <a:buNone/>
                      </a:pPr>
                      <a:r>
                        <a:rPr lang="ja-JP" altLang="en-US" sz="800">
                          <a:latin typeface="+mn-ea"/>
                          <a:ea typeface="+mn-ea"/>
                        </a:rPr>
                        <a:t>株主総会の通知方法</a:t>
                      </a:r>
                    </a:p>
                  </a:txBody>
                  <a:tcPr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solidFill>
                      <a:schemeClr val="bg2"/>
                    </a:solidFill>
                  </a:tcPr>
                </a:tc>
                <a:tc>
                  <a:txBody>
                    <a:bodyPr/>
                    <a:lstStyle/>
                    <a:p>
                      <a:pPr>
                        <a:buNone/>
                      </a:pPr>
                      <a:r>
                        <a:rPr lang="ja-JP" altLang="en-US" sz="800">
                          <a:latin typeface="+mn-ea"/>
                          <a:ea typeface="+mn-ea"/>
                        </a:rPr>
                        <a:t>書面および電子通知</a:t>
                      </a:r>
                    </a:p>
                  </a:txBody>
                  <a:tcPr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180070457"/>
                  </a:ext>
                </a:extLst>
              </a:tr>
              <a:tr h="194400">
                <a:tc>
                  <a:txBody>
                    <a:bodyPr/>
                    <a:lstStyle/>
                    <a:p>
                      <a:pPr>
                        <a:buNone/>
                      </a:pPr>
                      <a:r>
                        <a:rPr lang="ja-JP" altLang="en-US" sz="800">
                          <a:latin typeface="+mn-ea"/>
                          <a:ea typeface="+mn-ea"/>
                        </a:rPr>
                        <a:t>株主優待制度</a:t>
                      </a:r>
                    </a:p>
                  </a:txBody>
                  <a:tcPr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solidFill>
                      <a:schemeClr val="bg2"/>
                    </a:solidFill>
                  </a:tcPr>
                </a:tc>
                <a:tc>
                  <a:txBody>
                    <a:bodyPr/>
                    <a:lstStyle/>
                    <a:p>
                      <a:pPr>
                        <a:buNone/>
                      </a:pPr>
                      <a:r>
                        <a:rPr lang="ja-JP" altLang="en-US" sz="800">
                          <a:latin typeface="+mn-ea"/>
                          <a:ea typeface="+mn-ea"/>
                        </a:rPr>
                        <a:t>あり／なし（具体例：自社製品詰合せ等）</a:t>
                      </a:r>
                    </a:p>
                  </a:txBody>
                  <a:tcPr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354687877"/>
                  </a:ext>
                </a:extLst>
              </a:tr>
              <a:tr h="194400">
                <a:tc>
                  <a:txBody>
                    <a:bodyPr/>
                    <a:lstStyle/>
                    <a:p>
                      <a:pPr>
                        <a:buNone/>
                      </a:pPr>
                      <a:r>
                        <a:rPr lang="ja-JP" altLang="en-US" sz="800">
                          <a:latin typeface="+mn-ea"/>
                          <a:ea typeface="+mn-ea"/>
                        </a:rPr>
                        <a:t>株式併合・分割の履歴</a:t>
                      </a:r>
                    </a:p>
                  </a:txBody>
                  <a:tcPr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solidFill>
                      <a:schemeClr val="bg2"/>
                    </a:solidFill>
                  </a:tcPr>
                </a:tc>
                <a:tc>
                  <a:txBody>
                    <a:bodyPr/>
                    <a:lstStyle/>
                    <a:p>
                      <a:pPr>
                        <a:buNone/>
                      </a:pPr>
                      <a:r>
                        <a:rPr lang="ja-JP" altLang="en-US" sz="800">
                          <a:latin typeface="+mn-ea"/>
                          <a:ea typeface="+mn-ea"/>
                        </a:rPr>
                        <a:t>例：</a:t>
                      </a:r>
                      <a:r>
                        <a:rPr lang="en-US" altLang="ja-JP" sz="800">
                          <a:latin typeface="+mn-ea"/>
                          <a:ea typeface="+mn-ea"/>
                        </a:rPr>
                        <a:t>2022</a:t>
                      </a:r>
                      <a:r>
                        <a:rPr lang="ja-JP" altLang="en-US" sz="800">
                          <a:latin typeface="+mn-ea"/>
                          <a:ea typeface="+mn-ea"/>
                        </a:rPr>
                        <a:t>年</a:t>
                      </a:r>
                      <a:r>
                        <a:rPr lang="en-US" altLang="ja-JP" sz="800">
                          <a:latin typeface="+mn-ea"/>
                          <a:ea typeface="+mn-ea"/>
                        </a:rPr>
                        <a:t>1</a:t>
                      </a:r>
                      <a:r>
                        <a:rPr lang="ja-JP" altLang="en-US" sz="800">
                          <a:latin typeface="+mn-ea"/>
                          <a:ea typeface="+mn-ea"/>
                        </a:rPr>
                        <a:t>月 </a:t>
                      </a:r>
                      <a:r>
                        <a:rPr lang="en-US" altLang="ja-JP" sz="800">
                          <a:latin typeface="+mn-ea"/>
                          <a:ea typeface="+mn-ea"/>
                        </a:rPr>
                        <a:t>1</a:t>
                      </a:r>
                      <a:r>
                        <a:rPr lang="ja-JP" altLang="en-US" sz="800">
                          <a:latin typeface="+mn-ea"/>
                          <a:ea typeface="+mn-ea"/>
                        </a:rPr>
                        <a:t>株→</a:t>
                      </a:r>
                      <a:r>
                        <a:rPr lang="en-US" altLang="ja-JP" sz="800">
                          <a:latin typeface="+mn-ea"/>
                          <a:ea typeface="+mn-ea"/>
                        </a:rPr>
                        <a:t>2</a:t>
                      </a:r>
                      <a:r>
                        <a:rPr lang="ja-JP" altLang="en-US" sz="800">
                          <a:latin typeface="+mn-ea"/>
                          <a:ea typeface="+mn-ea"/>
                        </a:rPr>
                        <a:t>株（株式分割）</a:t>
                      </a:r>
                    </a:p>
                  </a:txBody>
                  <a:tcPr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335874764"/>
                  </a:ext>
                </a:extLst>
              </a:tr>
            </a:tbl>
          </a:graphicData>
        </a:graphic>
      </p:graphicFrame>
      <p:graphicFrame>
        <p:nvGraphicFramePr>
          <p:cNvPr id="10" name="表 9">
            <a:extLst>
              <a:ext uri="{FF2B5EF4-FFF2-40B4-BE49-F238E27FC236}">
                <a16:creationId xmlns:a16="http://schemas.microsoft.com/office/drawing/2014/main" id="{8E6E5336-927C-CFBC-61F2-FD62DBC97C0C}"/>
              </a:ext>
            </a:extLst>
          </p:cNvPr>
          <p:cNvGraphicFramePr>
            <a:graphicFrameLocks noGrp="1"/>
          </p:cNvGraphicFramePr>
          <p:nvPr>
            <p:extLst>
              <p:ext uri="{D42A27DB-BD31-4B8C-83A1-F6EECF244321}">
                <p14:modId xmlns:p14="http://schemas.microsoft.com/office/powerpoint/2010/main" val="1907079759"/>
              </p:ext>
            </p:extLst>
          </p:nvPr>
        </p:nvGraphicFramePr>
        <p:xfrm>
          <a:off x="521724" y="1920233"/>
          <a:ext cx="4640922" cy="2160000"/>
        </p:xfrm>
        <a:graphic>
          <a:graphicData uri="http://schemas.openxmlformats.org/drawingml/2006/table">
            <a:tbl>
              <a:tblPr firstRow="1" bandRow="1">
                <a:tableStyleId>{00A15C55-8517-42AA-B614-E9B94910E393}</a:tableStyleId>
              </a:tblPr>
              <a:tblGrid>
                <a:gridCol w="1546974">
                  <a:extLst>
                    <a:ext uri="{9D8B030D-6E8A-4147-A177-3AD203B41FA5}">
                      <a16:colId xmlns:a16="http://schemas.microsoft.com/office/drawing/2014/main" val="930990807"/>
                    </a:ext>
                  </a:extLst>
                </a:gridCol>
                <a:gridCol w="1546974">
                  <a:extLst>
                    <a:ext uri="{9D8B030D-6E8A-4147-A177-3AD203B41FA5}">
                      <a16:colId xmlns:a16="http://schemas.microsoft.com/office/drawing/2014/main" val="613466167"/>
                    </a:ext>
                  </a:extLst>
                </a:gridCol>
                <a:gridCol w="1546974">
                  <a:extLst>
                    <a:ext uri="{9D8B030D-6E8A-4147-A177-3AD203B41FA5}">
                      <a16:colId xmlns:a16="http://schemas.microsoft.com/office/drawing/2014/main" val="235990106"/>
                    </a:ext>
                  </a:extLst>
                </a:gridCol>
              </a:tblGrid>
              <a:tr h="288000">
                <a:tc gridSpan="3">
                  <a:txBody>
                    <a:bodyPr/>
                    <a:lstStyle/>
                    <a:p>
                      <a:pPr marL="0" algn="l" defTabSz="1007943" rtl="0" eaLnBrk="1" latinLnBrk="0" hangingPunct="1"/>
                      <a:r>
                        <a:rPr kumimoji="1" lang="ja-JP" altLang="en-US" sz="1050" b="1" kern="1200">
                          <a:solidFill>
                            <a:schemeClr val="tx1"/>
                          </a:solidFill>
                          <a:latin typeface="+mn-lt"/>
                          <a:ea typeface="+mn-ea"/>
                          <a:cs typeface="+mn-cs"/>
                        </a:rPr>
                        <a:t>所有者別株式分布</a:t>
                      </a:r>
                    </a:p>
                  </a:txBody>
                  <a:tcPr marL="0" marR="0" marT="36000" marB="36000" anchor="ctr">
                    <a:lnB w="38100" cmpd="sng">
                      <a:noFill/>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77052538"/>
                  </a:ext>
                </a:extLst>
              </a:tr>
              <a:tr h="360000">
                <a:tc>
                  <a:txBody>
                    <a:bodyPr/>
                    <a:lstStyle/>
                    <a:p>
                      <a:pPr algn="ctr" rtl="0" fontAlgn="b">
                        <a:buNone/>
                      </a:pPr>
                      <a:r>
                        <a:rPr lang="ja-JP" altLang="en-US" sz="900" b="1">
                          <a:effectLst/>
                          <a:latin typeface="+mn-ea"/>
                          <a:ea typeface="+mn-ea"/>
                        </a:rPr>
                        <a:t>所有者の区分</a:t>
                      </a:r>
                    </a:p>
                  </a:txBody>
                  <a:tcPr marL="28575" marR="28575" marT="0" marB="0" anchor="ctr">
                    <a:lnT w="38100" cmpd="sng">
                      <a:noFill/>
                    </a:lnT>
                    <a:lnB w="6350" cap="flat" cmpd="sng" algn="ctr">
                      <a:noFill/>
                      <a:prstDash val="solid"/>
                      <a:round/>
                      <a:headEnd type="none" w="med" len="med"/>
                      <a:tailEnd type="none" w="med" len="med"/>
                    </a:lnB>
                    <a:solidFill>
                      <a:schemeClr val="bg2"/>
                    </a:solidFill>
                  </a:tcPr>
                </a:tc>
                <a:tc>
                  <a:txBody>
                    <a:bodyPr/>
                    <a:lstStyle/>
                    <a:p>
                      <a:pPr algn="ctr" rtl="0" fontAlgn="b">
                        <a:buNone/>
                      </a:pPr>
                      <a:r>
                        <a:rPr lang="ja-JP" altLang="en-US" sz="900" b="1">
                          <a:effectLst/>
                          <a:latin typeface="+mn-ea"/>
                          <a:ea typeface="+mn-ea"/>
                        </a:rPr>
                        <a:t>株式数</a:t>
                      </a:r>
                      <a:br>
                        <a:rPr lang="en-US" altLang="ja-JP" sz="900" b="1">
                          <a:effectLst/>
                          <a:latin typeface="+mn-ea"/>
                          <a:ea typeface="+mn-ea"/>
                        </a:rPr>
                      </a:br>
                      <a:r>
                        <a:rPr lang="ja-JP" altLang="en-US" sz="900" b="1">
                          <a:effectLst/>
                          <a:latin typeface="+mn-ea"/>
                          <a:ea typeface="+mn-ea"/>
                        </a:rPr>
                        <a:t>（株）</a:t>
                      </a:r>
                    </a:p>
                  </a:txBody>
                  <a:tcPr marL="28575" marR="28575" marT="0" marB="0" anchor="ctr">
                    <a:lnT w="38100" cmpd="sng">
                      <a:noFill/>
                    </a:lnT>
                    <a:lnB w="6350" cap="flat" cmpd="sng" algn="ctr">
                      <a:noFill/>
                      <a:prstDash val="solid"/>
                      <a:round/>
                      <a:headEnd type="none" w="med" len="med"/>
                      <a:tailEnd type="none" w="med" len="med"/>
                    </a:lnB>
                    <a:solidFill>
                      <a:schemeClr val="bg2"/>
                    </a:solidFill>
                  </a:tcPr>
                </a:tc>
                <a:tc>
                  <a:txBody>
                    <a:bodyPr/>
                    <a:lstStyle/>
                    <a:p>
                      <a:pPr algn="ctr" rtl="0" fontAlgn="b">
                        <a:buNone/>
                      </a:pPr>
                      <a:r>
                        <a:rPr lang="ja-JP" altLang="en-US" sz="900" b="1">
                          <a:effectLst/>
                          <a:latin typeface="+mn-ea"/>
                          <a:ea typeface="+mn-ea"/>
                        </a:rPr>
                        <a:t>株式所有比率（</a:t>
                      </a:r>
                      <a:r>
                        <a:rPr lang="en-US" altLang="ja-JP" sz="900" b="1">
                          <a:effectLst/>
                          <a:latin typeface="+mn-ea"/>
                          <a:ea typeface="+mn-ea"/>
                        </a:rPr>
                        <a:t>%</a:t>
                      </a:r>
                      <a:r>
                        <a:rPr lang="ja-JP" altLang="en-US" sz="900" b="1">
                          <a:effectLst/>
                          <a:latin typeface="+mn-ea"/>
                          <a:ea typeface="+mn-ea"/>
                        </a:rPr>
                        <a:t>）</a:t>
                      </a:r>
                    </a:p>
                  </a:txBody>
                  <a:tcPr marL="0" marR="0" marT="0" marB="0" anchor="ctr">
                    <a:lnT w="38100" cmpd="sng">
                      <a:noFill/>
                    </a:lnT>
                    <a:lnB w="635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1922954120"/>
                  </a:ext>
                </a:extLst>
              </a:tr>
              <a:tr h="216000">
                <a:tc>
                  <a:txBody>
                    <a:bodyPr/>
                    <a:lstStyle/>
                    <a:p>
                      <a:pPr algn="l" rtl="0" fontAlgn="b">
                        <a:buNone/>
                      </a:pPr>
                      <a:r>
                        <a:rPr lang="ja-JP" altLang="en-US" sz="800" b="0">
                          <a:effectLst/>
                          <a:latin typeface="+mn-ea"/>
                          <a:ea typeface="+mn-ea"/>
                        </a:rPr>
                        <a:t>金融機関</a:t>
                      </a:r>
                    </a:p>
                  </a:txBody>
                  <a:tcPr marL="72000" marR="72000" marT="19024" marB="19024" anchor="ctr">
                    <a:lnT w="38100" cmpd="sng">
                      <a:noFill/>
                    </a:lnT>
                    <a:lnB w="6350" cap="flat" cmpd="sng" algn="ctr">
                      <a:solidFill>
                        <a:schemeClr val="accent4"/>
                      </a:solidFill>
                      <a:prstDash val="solid"/>
                      <a:round/>
                      <a:headEnd type="none" w="med" len="med"/>
                      <a:tailEnd type="none" w="med" len="med"/>
                    </a:lnB>
                    <a:noFill/>
                  </a:tcPr>
                </a:tc>
                <a:tc>
                  <a:txBody>
                    <a:bodyPr/>
                    <a:lstStyle/>
                    <a:p>
                      <a:pPr algn="l" rtl="0" fontAlgn="b">
                        <a:buNone/>
                      </a:pPr>
                      <a:r>
                        <a:rPr lang="en-US" altLang="ja-JP" sz="800">
                          <a:effectLst/>
                          <a:latin typeface="+mn-ea"/>
                          <a:ea typeface="+mn-ea"/>
                        </a:rPr>
                        <a:t>[</a:t>
                      </a:r>
                      <a:r>
                        <a:rPr lang="ja-JP" altLang="en-US" sz="800">
                          <a:effectLst/>
                          <a:latin typeface="+mn-ea"/>
                          <a:ea typeface="+mn-ea"/>
                        </a:rPr>
                        <a:t>株式数</a:t>
                      </a:r>
                      <a:r>
                        <a:rPr lang="en-US" altLang="ja-JP" sz="800">
                          <a:effectLst/>
                          <a:latin typeface="+mn-ea"/>
                          <a:ea typeface="+mn-ea"/>
                        </a:rPr>
                        <a:t>]</a:t>
                      </a:r>
                    </a:p>
                  </a:txBody>
                  <a:tcPr marL="72000" marR="72000" marT="19024" marB="19024" anchor="ctr">
                    <a:lnT w="38100" cmpd="sng">
                      <a:noFill/>
                    </a:lnT>
                    <a:lnB w="6350" cap="flat" cmpd="sng" algn="ctr">
                      <a:solidFill>
                        <a:schemeClr val="accent4"/>
                      </a:solidFill>
                      <a:prstDash val="solid"/>
                      <a:round/>
                      <a:headEnd type="none" w="med" len="med"/>
                      <a:tailEnd type="none" w="med" len="med"/>
                    </a:lnB>
                    <a:noFill/>
                  </a:tcPr>
                </a:tc>
                <a:tc>
                  <a:txBody>
                    <a:bodyPr/>
                    <a:lstStyle/>
                    <a:p>
                      <a:pPr algn="l" rtl="0" fontAlgn="b">
                        <a:buNone/>
                      </a:pPr>
                      <a:r>
                        <a:rPr lang="en-US" altLang="ja-JP" sz="800">
                          <a:effectLst/>
                          <a:latin typeface="+mn-ea"/>
                          <a:ea typeface="+mn-ea"/>
                        </a:rPr>
                        <a:t>[</a:t>
                      </a:r>
                      <a:r>
                        <a:rPr lang="ja-JP" altLang="en-US" sz="800">
                          <a:effectLst/>
                          <a:latin typeface="+mn-ea"/>
                          <a:ea typeface="+mn-ea"/>
                        </a:rPr>
                        <a:t>比率</a:t>
                      </a:r>
                      <a:r>
                        <a:rPr lang="en-US" altLang="ja-JP" sz="800">
                          <a:effectLst/>
                          <a:latin typeface="+mn-ea"/>
                          <a:ea typeface="+mn-ea"/>
                        </a:rPr>
                        <a:t>]%</a:t>
                      </a:r>
                    </a:p>
                  </a:txBody>
                  <a:tcPr marL="72000" marR="72000" marT="19024" marB="19024" anchor="ctr">
                    <a:lnT w="38100" cmpd="sng">
                      <a:noFill/>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884540469"/>
                  </a:ext>
                </a:extLst>
              </a:tr>
              <a:tr h="216000">
                <a:tc>
                  <a:txBody>
                    <a:bodyPr/>
                    <a:lstStyle/>
                    <a:p>
                      <a:pPr algn="l" rtl="0" fontAlgn="b">
                        <a:buNone/>
                      </a:pPr>
                      <a:r>
                        <a:rPr lang="ja-JP" altLang="en-US" sz="800" b="0">
                          <a:effectLst/>
                          <a:latin typeface="+mn-ea"/>
                          <a:ea typeface="+mn-ea"/>
                        </a:rPr>
                        <a:t>外国法人等</a:t>
                      </a:r>
                    </a:p>
                  </a:txBody>
                  <a:tcPr marL="72000" marR="72000" marT="19024" marB="19024"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algn="l" rtl="0" fontAlgn="b">
                        <a:buNone/>
                      </a:pPr>
                      <a:r>
                        <a:rPr lang="en-US" altLang="ja-JP" sz="800">
                          <a:effectLst/>
                          <a:latin typeface="+mn-ea"/>
                          <a:ea typeface="+mn-ea"/>
                        </a:rPr>
                        <a:t>[</a:t>
                      </a:r>
                      <a:r>
                        <a:rPr lang="ja-JP" altLang="en-US" sz="800">
                          <a:effectLst/>
                          <a:latin typeface="+mn-ea"/>
                          <a:ea typeface="+mn-ea"/>
                        </a:rPr>
                        <a:t>株式数</a:t>
                      </a:r>
                      <a:r>
                        <a:rPr lang="en-US" altLang="ja-JP" sz="800">
                          <a:effectLst/>
                          <a:latin typeface="+mn-ea"/>
                          <a:ea typeface="+mn-ea"/>
                        </a:rPr>
                        <a:t>]</a:t>
                      </a:r>
                    </a:p>
                  </a:txBody>
                  <a:tcPr marL="72000" marR="72000" marT="19024" marB="19024"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algn="l" rtl="0" fontAlgn="b">
                        <a:buNone/>
                      </a:pPr>
                      <a:r>
                        <a:rPr lang="en-US" altLang="ja-JP" sz="800">
                          <a:effectLst/>
                          <a:latin typeface="+mn-ea"/>
                          <a:ea typeface="+mn-ea"/>
                        </a:rPr>
                        <a:t>[</a:t>
                      </a:r>
                      <a:r>
                        <a:rPr lang="ja-JP" altLang="en-US" sz="800">
                          <a:effectLst/>
                          <a:latin typeface="+mn-ea"/>
                          <a:ea typeface="+mn-ea"/>
                        </a:rPr>
                        <a:t>比率</a:t>
                      </a:r>
                      <a:r>
                        <a:rPr lang="en-US" altLang="ja-JP" sz="800">
                          <a:effectLst/>
                          <a:latin typeface="+mn-ea"/>
                          <a:ea typeface="+mn-ea"/>
                        </a:rPr>
                        <a:t>]%</a:t>
                      </a:r>
                    </a:p>
                  </a:txBody>
                  <a:tcPr marL="72000" marR="72000" marT="19024" marB="19024"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2187056819"/>
                  </a:ext>
                </a:extLst>
              </a:tr>
              <a:tr h="216000">
                <a:tc>
                  <a:txBody>
                    <a:bodyPr/>
                    <a:lstStyle/>
                    <a:p>
                      <a:pPr algn="l" rtl="0" fontAlgn="b">
                        <a:buNone/>
                      </a:pPr>
                      <a:r>
                        <a:rPr lang="ja-JP" altLang="en-US" sz="800" b="0">
                          <a:effectLst/>
                          <a:latin typeface="+mn-ea"/>
                          <a:ea typeface="+mn-ea"/>
                        </a:rPr>
                        <a:t>証券会社</a:t>
                      </a:r>
                    </a:p>
                  </a:txBody>
                  <a:tcPr marL="72000" marR="72000" marT="19024" marB="19024"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algn="l" rtl="0" fontAlgn="b">
                        <a:buNone/>
                      </a:pPr>
                      <a:r>
                        <a:rPr lang="en-US" altLang="ja-JP" sz="800">
                          <a:effectLst/>
                          <a:latin typeface="+mn-ea"/>
                          <a:ea typeface="+mn-ea"/>
                        </a:rPr>
                        <a:t>[</a:t>
                      </a:r>
                      <a:r>
                        <a:rPr lang="ja-JP" altLang="en-US" sz="800">
                          <a:effectLst/>
                          <a:latin typeface="+mn-ea"/>
                          <a:ea typeface="+mn-ea"/>
                        </a:rPr>
                        <a:t>株式数</a:t>
                      </a:r>
                      <a:r>
                        <a:rPr lang="en-US" altLang="ja-JP" sz="800">
                          <a:effectLst/>
                          <a:latin typeface="+mn-ea"/>
                          <a:ea typeface="+mn-ea"/>
                        </a:rPr>
                        <a:t>]</a:t>
                      </a:r>
                    </a:p>
                  </a:txBody>
                  <a:tcPr marL="72000" marR="72000" marT="19024" marB="19024"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algn="l" rtl="0" fontAlgn="b">
                        <a:buNone/>
                      </a:pPr>
                      <a:r>
                        <a:rPr lang="en-US" altLang="ja-JP" sz="800">
                          <a:effectLst/>
                          <a:latin typeface="+mn-ea"/>
                          <a:ea typeface="+mn-ea"/>
                        </a:rPr>
                        <a:t>[</a:t>
                      </a:r>
                      <a:r>
                        <a:rPr lang="ja-JP" altLang="en-US" sz="800">
                          <a:effectLst/>
                          <a:latin typeface="+mn-ea"/>
                          <a:ea typeface="+mn-ea"/>
                        </a:rPr>
                        <a:t>比率</a:t>
                      </a:r>
                      <a:r>
                        <a:rPr lang="en-US" altLang="ja-JP" sz="800">
                          <a:effectLst/>
                          <a:latin typeface="+mn-ea"/>
                          <a:ea typeface="+mn-ea"/>
                        </a:rPr>
                        <a:t>]%</a:t>
                      </a:r>
                    </a:p>
                  </a:txBody>
                  <a:tcPr marL="72000" marR="72000" marT="19024" marB="19024"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4048648922"/>
                  </a:ext>
                </a:extLst>
              </a:tr>
              <a:tr h="216000">
                <a:tc>
                  <a:txBody>
                    <a:bodyPr/>
                    <a:lstStyle/>
                    <a:p>
                      <a:pPr algn="l" rtl="0" fontAlgn="b">
                        <a:buNone/>
                      </a:pPr>
                      <a:r>
                        <a:rPr lang="ja-JP" altLang="en-US" sz="800" b="0">
                          <a:effectLst/>
                          <a:latin typeface="+mn-ea"/>
                          <a:ea typeface="+mn-ea"/>
                        </a:rPr>
                        <a:t>事業法人</a:t>
                      </a:r>
                    </a:p>
                  </a:txBody>
                  <a:tcPr marL="72000" marR="72000" marT="19024" marB="19024"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algn="l" rtl="0" fontAlgn="b">
                        <a:buNone/>
                      </a:pPr>
                      <a:r>
                        <a:rPr lang="en-US" altLang="ja-JP" sz="800">
                          <a:effectLst/>
                          <a:latin typeface="+mn-ea"/>
                          <a:ea typeface="+mn-ea"/>
                        </a:rPr>
                        <a:t>[</a:t>
                      </a:r>
                      <a:r>
                        <a:rPr lang="ja-JP" altLang="en-US" sz="800">
                          <a:effectLst/>
                          <a:latin typeface="+mn-ea"/>
                          <a:ea typeface="+mn-ea"/>
                        </a:rPr>
                        <a:t>株式数</a:t>
                      </a:r>
                      <a:r>
                        <a:rPr lang="en-US" altLang="ja-JP" sz="800">
                          <a:effectLst/>
                          <a:latin typeface="+mn-ea"/>
                          <a:ea typeface="+mn-ea"/>
                        </a:rPr>
                        <a:t>]</a:t>
                      </a:r>
                    </a:p>
                  </a:txBody>
                  <a:tcPr marL="72000" marR="72000" marT="19024" marB="19024"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algn="l" rtl="0" fontAlgn="b">
                        <a:buNone/>
                      </a:pPr>
                      <a:r>
                        <a:rPr lang="en-US" altLang="ja-JP" sz="800">
                          <a:effectLst/>
                          <a:latin typeface="+mn-ea"/>
                          <a:ea typeface="+mn-ea"/>
                        </a:rPr>
                        <a:t>[</a:t>
                      </a:r>
                      <a:r>
                        <a:rPr lang="ja-JP" altLang="en-US" sz="800">
                          <a:effectLst/>
                          <a:latin typeface="+mn-ea"/>
                          <a:ea typeface="+mn-ea"/>
                        </a:rPr>
                        <a:t>比率</a:t>
                      </a:r>
                      <a:r>
                        <a:rPr lang="en-US" altLang="ja-JP" sz="800">
                          <a:effectLst/>
                          <a:latin typeface="+mn-ea"/>
                          <a:ea typeface="+mn-ea"/>
                        </a:rPr>
                        <a:t>]%</a:t>
                      </a:r>
                    </a:p>
                  </a:txBody>
                  <a:tcPr marL="72000" marR="72000" marT="19024" marB="19024"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887091411"/>
                  </a:ext>
                </a:extLst>
              </a:tr>
              <a:tr h="216000">
                <a:tc>
                  <a:txBody>
                    <a:bodyPr/>
                    <a:lstStyle/>
                    <a:p>
                      <a:pPr algn="l" rtl="0" fontAlgn="b">
                        <a:buNone/>
                      </a:pPr>
                      <a:r>
                        <a:rPr lang="ja-JP" altLang="en-US" sz="800" b="0">
                          <a:effectLst/>
                          <a:latin typeface="+mn-ea"/>
                          <a:ea typeface="+mn-ea"/>
                        </a:rPr>
                        <a:t>個人・その他</a:t>
                      </a:r>
                    </a:p>
                  </a:txBody>
                  <a:tcPr marL="72000" marR="72000" marT="19024" marB="19024" anchor="ctr">
                    <a:lnT w="635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rtl="0" fontAlgn="b">
                        <a:buNone/>
                      </a:pPr>
                      <a:r>
                        <a:rPr lang="en-US" altLang="ja-JP" sz="800">
                          <a:effectLst/>
                          <a:latin typeface="+mn-ea"/>
                          <a:ea typeface="+mn-ea"/>
                        </a:rPr>
                        <a:t>[</a:t>
                      </a:r>
                      <a:r>
                        <a:rPr lang="ja-JP" altLang="en-US" sz="800">
                          <a:effectLst/>
                          <a:latin typeface="+mn-ea"/>
                          <a:ea typeface="+mn-ea"/>
                        </a:rPr>
                        <a:t>株式数</a:t>
                      </a:r>
                      <a:r>
                        <a:rPr lang="en-US" altLang="ja-JP" sz="800">
                          <a:effectLst/>
                          <a:latin typeface="+mn-ea"/>
                          <a:ea typeface="+mn-ea"/>
                        </a:rPr>
                        <a:t>]</a:t>
                      </a:r>
                    </a:p>
                  </a:txBody>
                  <a:tcPr marL="72000" marR="72000" marT="19024" marB="19024" anchor="ctr">
                    <a:lnT w="635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rtl="0" fontAlgn="b">
                        <a:buNone/>
                      </a:pPr>
                      <a:r>
                        <a:rPr lang="en-US" altLang="ja-JP" sz="800">
                          <a:effectLst/>
                          <a:latin typeface="+mn-ea"/>
                          <a:ea typeface="+mn-ea"/>
                        </a:rPr>
                        <a:t>[</a:t>
                      </a:r>
                      <a:r>
                        <a:rPr lang="ja-JP" altLang="en-US" sz="800">
                          <a:effectLst/>
                          <a:latin typeface="+mn-ea"/>
                          <a:ea typeface="+mn-ea"/>
                        </a:rPr>
                        <a:t>比率</a:t>
                      </a:r>
                      <a:r>
                        <a:rPr lang="en-US" altLang="ja-JP" sz="800">
                          <a:effectLst/>
                          <a:latin typeface="+mn-ea"/>
                          <a:ea typeface="+mn-ea"/>
                        </a:rPr>
                        <a:t>]%</a:t>
                      </a:r>
                    </a:p>
                  </a:txBody>
                  <a:tcPr marL="72000" marR="72000" marT="19024" marB="19024" anchor="ctr">
                    <a:lnT w="635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968858761"/>
                  </a:ext>
                </a:extLst>
              </a:tr>
              <a:tr h="216000">
                <a:tc>
                  <a:txBody>
                    <a:bodyPr/>
                    <a:lstStyle/>
                    <a:p>
                      <a:pPr algn="l" rtl="0" fontAlgn="b">
                        <a:buNone/>
                      </a:pPr>
                      <a:r>
                        <a:rPr lang="ja-JP" altLang="en-US" sz="800" b="0">
                          <a:effectLst/>
                          <a:latin typeface="+mn-ea"/>
                          <a:ea typeface="+mn-ea"/>
                        </a:rPr>
                        <a:t>合計</a:t>
                      </a:r>
                    </a:p>
                  </a:txBody>
                  <a:tcPr marL="72000" marR="72000" marT="19024" marB="19024"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rtl="0" fontAlgn="b">
                        <a:buNone/>
                      </a:pPr>
                      <a:r>
                        <a:rPr lang="en-US" altLang="ja-JP" sz="800">
                          <a:effectLst/>
                          <a:latin typeface="+mn-ea"/>
                          <a:ea typeface="+mn-ea"/>
                        </a:rPr>
                        <a:t>[</a:t>
                      </a:r>
                      <a:r>
                        <a:rPr lang="ja-JP" altLang="en-US" sz="800">
                          <a:effectLst/>
                          <a:latin typeface="+mn-ea"/>
                          <a:ea typeface="+mn-ea"/>
                        </a:rPr>
                        <a:t>合計株式数</a:t>
                      </a:r>
                      <a:r>
                        <a:rPr lang="en-US" altLang="ja-JP" sz="800">
                          <a:effectLst/>
                          <a:latin typeface="+mn-ea"/>
                          <a:ea typeface="+mn-ea"/>
                        </a:rPr>
                        <a:t>]</a:t>
                      </a:r>
                    </a:p>
                  </a:txBody>
                  <a:tcPr marL="72000" marR="72000" marT="19024" marB="19024"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rtl="0" fontAlgn="b">
                        <a:buNone/>
                      </a:pPr>
                      <a:r>
                        <a:rPr lang="en-US" altLang="ja-JP" sz="800">
                          <a:effectLst/>
                          <a:latin typeface="+mn-ea"/>
                          <a:ea typeface="+mn-ea"/>
                        </a:rPr>
                        <a:t>100.00%</a:t>
                      </a:r>
                    </a:p>
                  </a:txBody>
                  <a:tcPr marL="72000" marR="72000" marT="19024" marB="19024"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2092481266"/>
                  </a:ext>
                </a:extLst>
              </a:tr>
              <a:tr h="216000">
                <a:tc>
                  <a:txBody>
                    <a:bodyPr/>
                    <a:lstStyle/>
                    <a:p>
                      <a:pPr algn="l" rtl="0" fontAlgn="b">
                        <a:buNone/>
                      </a:pPr>
                      <a:r>
                        <a:rPr lang="en-US" altLang="ja-JP" sz="800" b="0">
                          <a:effectLst/>
                          <a:latin typeface="+mn-ea"/>
                          <a:ea typeface="+mn-ea"/>
                        </a:rPr>
                        <a:t>(</a:t>
                      </a:r>
                      <a:r>
                        <a:rPr lang="ja-JP" altLang="en-US" sz="800" b="0">
                          <a:effectLst/>
                          <a:latin typeface="+mn-ea"/>
                          <a:ea typeface="+mn-ea"/>
                        </a:rPr>
                        <a:t>自己株式</a:t>
                      </a:r>
                      <a:r>
                        <a:rPr lang="en-US" altLang="ja-JP" sz="800" b="0">
                          <a:effectLst/>
                          <a:latin typeface="+mn-ea"/>
                          <a:ea typeface="+mn-ea"/>
                        </a:rPr>
                        <a:t>)</a:t>
                      </a:r>
                    </a:p>
                  </a:txBody>
                  <a:tcPr marL="72000" marR="72000" marT="19024" marB="19024" anchor="ctr">
                    <a:lnT w="1270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algn="l" rtl="0" fontAlgn="b">
                        <a:buNone/>
                      </a:pPr>
                      <a:r>
                        <a:rPr lang="en-US" altLang="ja-JP" sz="800">
                          <a:effectLst/>
                          <a:latin typeface="+mn-ea"/>
                          <a:ea typeface="+mn-ea"/>
                        </a:rPr>
                        <a:t>([</a:t>
                      </a:r>
                      <a:r>
                        <a:rPr lang="ja-JP" altLang="en-US" sz="800">
                          <a:effectLst/>
                          <a:latin typeface="+mn-ea"/>
                          <a:ea typeface="+mn-ea"/>
                        </a:rPr>
                        <a:t>自己株式数</a:t>
                      </a:r>
                      <a:r>
                        <a:rPr lang="en-US" altLang="ja-JP" sz="800">
                          <a:effectLst/>
                          <a:latin typeface="+mn-ea"/>
                          <a:ea typeface="+mn-ea"/>
                        </a:rPr>
                        <a:t>])</a:t>
                      </a:r>
                    </a:p>
                  </a:txBody>
                  <a:tcPr marL="72000" marR="72000" marT="19024" marB="19024" anchor="ctr">
                    <a:lnT w="1270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algn="l" rtl="0" fontAlgn="b">
                        <a:buNone/>
                      </a:pPr>
                      <a:r>
                        <a:rPr lang="en-US" altLang="ja-JP" sz="800">
                          <a:effectLst/>
                          <a:latin typeface="+mn-ea"/>
                          <a:ea typeface="+mn-ea"/>
                        </a:rPr>
                        <a:t>([</a:t>
                      </a:r>
                      <a:r>
                        <a:rPr lang="ja-JP" altLang="en-US" sz="800">
                          <a:effectLst/>
                          <a:latin typeface="+mn-ea"/>
                          <a:ea typeface="+mn-ea"/>
                        </a:rPr>
                        <a:t>比率</a:t>
                      </a:r>
                      <a:r>
                        <a:rPr lang="en-US" altLang="ja-JP" sz="800">
                          <a:effectLst/>
                          <a:latin typeface="+mn-ea"/>
                          <a:ea typeface="+mn-ea"/>
                        </a:rPr>
                        <a:t>]%)</a:t>
                      </a:r>
                    </a:p>
                  </a:txBody>
                  <a:tcPr marL="72000" marR="72000" marT="19024" marB="19024" anchor="ctr">
                    <a:lnT w="1270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462624797"/>
                  </a:ext>
                </a:extLst>
              </a:tr>
            </a:tbl>
          </a:graphicData>
        </a:graphic>
      </p:graphicFrame>
      <p:sp>
        <p:nvSpPr>
          <p:cNvPr id="13" name="テキスト ボックス 12">
            <a:extLst>
              <a:ext uri="{FF2B5EF4-FFF2-40B4-BE49-F238E27FC236}">
                <a16:creationId xmlns:a16="http://schemas.microsoft.com/office/drawing/2014/main" id="{3C03A53B-E28C-9E74-8DDD-9CF5F92B933D}"/>
              </a:ext>
            </a:extLst>
          </p:cNvPr>
          <p:cNvSpPr txBox="1"/>
          <p:nvPr/>
        </p:nvSpPr>
        <p:spPr>
          <a:xfrm>
            <a:off x="521725" y="4514790"/>
            <a:ext cx="3024000" cy="161583"/>
          </a:xfrm>
          <a:prstGeom prst="rect">
            <a:avLst/>
          </a:prstGeom>
          <a:noFill/>
        </p:spPr>
        <p:txBody>
          <a:bodyPr wrap="square" lIns="0" tIns="0" rIns="0" bIns="0" rtlCol="0">
            <a:spAutoFit/>
          </a:bodyPr>
          <a:lstStyle/>
          <a:p>
            <a:r>
              <a:rPr kumimoji="1" lang="ja-JP" altLang="en-US" sz="1050" b="1"/>
              <a:t>所有者別持ち株比率（ダミー）</a:t>
            </a:r>
          </a:p>
        </p:txBody>
      </p:sp>
      <p:sp>
        <p:nvSpPr>
          <p:cNvPr id="14" name="コンテンツ プレースホルダー 9">
            <a:extLst>
              <a:ext uri="{FF2B5EF4-FFF2-40B4-BE49-F238E27FC236}">
                <a16:creationId xmlns:a16="http://schemas.microsoft.com/office/drawing/2014/main" id="{09150500-63B8-E339-8BC9-31341957ADB8}"/>
              </a:ext>
            </a:extLst>
          </p:cNvPr>
          <p:cNvSpPr txBox="1">
            <a:spLocks/>
          </p:cNvSpPr>
          <p:nvPr/>
        </p:nvSpPr>
        <p:spPr>
          <a:xfrm>
            <a:off x="837295" y="6879483"/>
            <a:ext cx="2392582" cy="360117"/>
          </a:xfrm>
          <a:prstGeom prst="rect">
            <a:avLst/>
          </a:prstGeom>
        </p:spPr>
        <p:txBody>
          <a:bodyPr lIns="0" tIns="0" rIns="0" bIns="0"/>
          <a:lstStyle>
            <a:lvl1pPr marL="0" indent="126000" algn="just" defTabSz="1007943" rtl="0" eaLnBrk="1" latinLnBrk="0" hangingPunct="1">
              <a:lnSpc>
                <a:spcPct val="150000"/>
              </a:lnSpc>
              <a:spcBef>
                <a:spcPts val="0"/>
              </a:spcBef>
              <a:buFont typeface="Arial" panose="020B0604020202020204" pitchFamily="34" charset="0"/>
              <a:buNone/>
              <a:tabLst/>
              <a:defRPr kumimoji="1" sz="900" b="0" kern="1200">
                <a:solidFill>
                  <a:schemeClr val="tx1"/>
                </a:solidFill>
                <a:latin typeface="+mn-ea"/>
                <a:ea typeface="+mn-ea"/>
                <a:cs typeface="+mn-cs"/>
              </a:defRPr>
            </a:lvl1pPr>
            <a:lvl2pPr marL="6350" indent="0" algn="l" defTabSz="1007943" rtl="0" eaLnBrk="1" latinLnBrk="0" hangingPunct="1">
              <a:lnSpc>
                <a:spcPct val="100000"/>
              </a:lnSpc>
              <a:spcBef>
                <a:spcPts val="551"/>
              </a:spcBef>
              <a:buFont typeface="Arial" panose="020B0604020202020204" pitchFamily="34" charset="0"/>
              <a:buNone/>
              <a:tabLst/>
              <a:defRPr kumimoji="1" sz="1050" b="1" kern="1200">
                <a:solidFill>
                  <a:schemeClr val="tx1"/>
                </a:solidFill>
                <a:latin typeface="+mn-ea"/>
                <a:ea typeface="+mn-ea"/>
                <a:cs typeface="+mn-cs"/>
              </a:defRPr>
            </a:lvl2pPr>
            <a:lvl3pPr marL="6350" indent="0" algn="l" defTabSz="1007943" rtl="0" eaLnBrk="1" latinLnBrk="0" hangingPunct="1">
              <a:lnSpc>
                <a:spcPct val="100000"/>
              </a:lnSpc>
              <a:spcBef>
                <a:spcPts val="551"/>
              </a:spcBef>
              <a:buFont typeface="Arial" panose="020B0604020202020204" pitchFamily="34" charset="0"/>
              <a:buNone/>
              <a:tabLst/>
              <a:defRPr kumimoji="1" sz="1000" b="1" kern="1200">
                <a:solidFill>
                  <a:schemeClr val="tx1"/>
                </a:solidFill>
                <a:latin typeface="+mn-ea"/>
                <a:ea typeface="+mn-ea"/>
                <a:cs typeface="+mn-cs"/>
              </a:defRPr>
            </a:lvl3pPr>
            <a:lvl4pPr marL="6350" indent="0" algn="l" defTabSz="1007943" rtl="0" eaLnBrk="1" latinLnBrk="0" hangingPunct="1">
              <a:lnSpc>
                <a:spcPct val="100000"/>
              </a:lnSpc>
              <a:spcBef>
                <a:spcPts val="551"/>
              </a:spcBef>
              <a:buFont typeface="Arial" panose="020B0604020202020204" pitchFamily="34" charset="0"/>
              <a:buNone/>
              <a:tabLst/>
              <a:defRPr kumimoji="1" sz="900" b="1" kern="1200">
                <a:solidFill>
                  <a:schemeClr val="tx1"/>
                </a:solidFill>
                <a:latin typeface="+mn-ea"/>
                <a:ea typeface="+mn-ea"/>
                <a:cs typeface="+mn-cs"/>
              </a:defRPr>
            </a:lvl4pPr>
            <a:lvl5pPr marL="6350" indent="0" algn="l" defTabSz="1007943" rtl="0" eaLnBrk="1" latinLnBrk="0" hangingPunct="1">
              <a:lnSpc>
                <a:spcPct val="100000"/>
              </a:lnSpc>
              <a:spcBef>
                <a:spcPts val="551"/>
              </a:spcBef>
              <a:buFont typeface="Arial" panose="020B0604020202020204" pitchFamily="34" charset="0"/>
              <a:buNone/>
              <a:tabLst/>
              <a:defRPr kumimoji="1" sz="900" b="1" kern="1200">
                <a:solidFill>
                  <a:schemeClr val="tx1"/>
                </a:solidFill>
                <a:latin typeface="+mn-ea"/>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indent="0" algn="l">
              <a:lnSpc>
                <a:spcPct val="120000"/>
              </a:lnSpc>
            </a:pPr>
            <a:endParaRPr lang="ja-JP" altLang="en-US"/>
          </a:p>
        </p:txBody>
      </p:sp>
      <p:graphicFrame>
        <p:nvGraphicFramePr>
          <p:cNvPr id="16" name="表 15">
            <a:extLst>
              <a:ext uri="{FF2B5EF4-FFF2-40B4-BE49-F238E27FC236}">
                <a16:creationId xmlns:a16="http://schemas.microsoft.com/office/drawing/2014/main" id="{B97E1D6F-DC08-D477-48E3-C50E11C22F7F}"/>
              </a:ext>
            </a:extLst>
          </p:cNvPr>
          <p:cNvGraphicFramePr>
            <a:graphicFrameLocks noGrp="1"/>
          </p:cNvGraphicFramePr>
          <p:nvPr>
            <p:extLst>
              <p:ext uri="{D42A27DB-BD31-4B8C-83A1-F6EECF244321}">
                <p14:modId xmlns:p14="http://schemas.microsoft.com/office/powerpoint/2010/main" val="448053853"/>
              </p:ext>
            </p:extLst>
          </p:nvPr>
        </p:nvGraphicFramePr>
        <p:xfrm>
          <a:off x="6022631" y="242928"/>
          <a:ext cx="5760000" cy="1080000"/>
        </p:xfrm>
        <a:graphic>
          <a:graphicData uri="http://schemas.openxmlformats.org/drawingml/2006/table">
            <a:tbl>
              <a:tblPr/>
              <a:tblGrid>
                <a:gridCol w="1440000">
                  <a:extLst>
                    <a:ext uri="{9D8B030D-6E8A-4147-A177-3AD203B41FA5}">
                      <a16:colId xmlns:a16="http://schemas.microsoft.com/office/drawing/2014/main" val="2271620268"/>
                    </a:ext>
                  </a:extLst>
                </a:gridCol>
                <a:gridCol w="1440000">
                  <a:extLst>
                    <a:ext uri="{9D8B030D-6E8A-4147-A177-3AD203B41FA5}">
                      <a16:colId xmlns:a16="http://schemas.microsoft.com/office/drawing/2014/main" val="409906563"/>
                    </a:ext>
                  </a:extLst>
                </a:gridCol>
                <a:gridCol w="1440000">
                  <a:extLst>
                    <a:ext uri="{9D8B030D-6E8A-4147-A177-3AD203B41FA5}">
                      <a16:colId xmlns:a16="http://schemas.microsoft.com/office/drawing/2014/main" val="2797458100"/>
                    </a:ext>
                  </a:extLst>
                </a:gridCol>
                <a:gridCol w="1440000">
                  <a:extLst>
                    <a:ext uri="{9D8B030D-6E8A-4147-A177-3AD203B41FA5}">
                      <a16:colId xmlns:a16="http://schemas.microsoft.com/office/drawing/2014/main" val="174726508"/>
                    </a:ext>
                  </a:extLst>
                </a:gridCol>
              </a:tblGrid>
              <a:tr h="216000">
                <a:tc>
                  <a:txBody>
                    <a:bodyPr/>
                    <a:lstStyle/>
                    <a:p>
                      <a:pPr>
                        <a:buNone/>
                      </a:pPr>
                      <a:endParaRPr lang="ja-JP" altLang="en-US" sz="800">
                        <a:latin typeface="+mn-ea"/>
                        <a:ea typeface="+mn-ea"/>
                      </a:endParaRPr>
                    </a:p>
                  </a:txBody>
                  <a:tcPr anchor="ctr">
                    <a:lnL>
                      <a:noFill/>
                    </a:lnL>
                    <a:lnR>
                      <a:noFill/>
                    </a:lnR>
                    <a:lnT>
                      <a:noFill/>
                    </a:lnT>
                    <a:lnB>
                      <a:noFill/>
                    </a:lnB>
                    <a:noFill/>
                  </a:tcPr>
                </a:tc>
                <a:tc>
                  <a:txBody>
                    <a:bodyPr/>
                    <a:lstStyle/>
                    <a:p>
                      <a:pPr>
                        <a:buNone/>
                      </a:pPr>
                      <a:endParaRPr lang="ja-JP" altLang="en-US" sz="800">
                        <a:latin typeface="+mn-ea"/>
                        <a:ea typeface="+mn-ea"/>
                      </a:endParaRPr>
                    </a:p>
                  </a:txBody>
                  <a:tcPr anchor="ctr">
                    <a:lnL>
                      <a:noFill/>
                    </a:lnL>
                    <a:lnR>
                      <a:noFill/>
                    </a:lnR>
                    <a:lnT>
                      <a:noFill/>
                    </a:lnT>
                    <a:lnB>
                      <a:noFill/>
                    </a:lnB>
                    <a:noFill/>
                  </a:tcPr>
                </a:tc>
                <a:tc>
                  <a:txBody>
                    <a:bodyPr/>
                    <a:lstStyle/>
                    <a:p>
                      <a:pPr>
                        <a:buNone/>
                      </a:pPr>
                      <a:endParaRPr lang="ja-JP" altLang="en-US" sz="800">
                        <a:latin typeface="+mn-ea"/>
                        <a:ea typeface="+mn-ea"/>
                      </a:endParaRPr>
                    </a:p>
                  </a:txBody>
                  <a:tcPr anchor="ctr">
                    <a:lnL>
                      <a:noFill/>
                    </a:lnL>
                    <a:lnR>
                      <a:noFill/>
                    </a:lnR>
                    <a:lnT>
                      <a:noFill/>
                    </a:lnT>
                    <a:lnB>
                      <a:noFill/>
                    </a:lnB>
                    <a:noFill/>
                  </a:tcPr>
                </a:tc>
                <a:tc>
                  <a:txBody>
                    <a:bodyPr/>
                    <a:lstStyle/>
                    <a:p>
                      <a:pPr>
                        <a:buNone/>
                      </a:pPr>
                      <a:endParaRPr lang="ja-JP" altLang="en-US" sz="800">
                        <a:latin typeface="+mn-ea"/>
                        <a:ea typeface="+mn-ea"/>
                      </a:endParaRPr>
                    </a:p>
                  </a:txBody>
                  <a:tcPr anchor="ctr">
                    <a:lnL>
                      <a:noFill/>
                    </a:lnL>
                    <a:lnR>
                      <a:noFill/>
                    </a:lnR>
                    <a:lnT>
                      <a:noFill/>
                    </a:lnT>
                    <a:lnB>
                      <a:noFill/>
                    </a:lnB>
                    <a:noFill/>
                  </a:tcPr>
                </a:tc>
                <a:extLst>
                  <a:ext uri="{0D108BD9-81ED-4DB2-BD59-A6C34878D82A}">
                    <a16:rowId xmlns:a16="http://schemas.microsoft.com/office/drawing/2014/main" val="2308588335"/>
                  </a:ext>
                </a:extLst>
              </a:tr>
              <a:tr h="216000">
                <a:tc>
                  <a:txBody>
                    <a:bodyPr/>
                    <a:lstStyle/>
                    <a:p>
                      <a:pPr>
                        <a:buNone/>
                      </a:pPr>
                      <a:endParaRPr lang="ja-JP" altLang="en-US" sz="800">
                        <a:latin typeface="+mn-ea"/>
                        <a:ea typeface="+mn-ea"/>
                      </a:endParaRPr>
                    </a:p>
                  </a:txBody>
                  <a:tcPr anchor="ctr">
                    <a:lnL>
                      <a:noFill/>
                    </a:lnL>
                    <a:lnR>
                      <a:noFill/>
                    </a:lnR>
                    <a:lnT>
                      <a:noFill/>
                    </a:lnT>
                    <a:lnB>
                      <a:noFill/>
                    </a:lnB>
                    <a:noFill/>
                  </a:tcPr>
                </a:tc>
                <a:tc>
                  <a:txBody>
                    <a:bodyPr/>
                    <a:lstStyle/>
                    <a:p>
                      <a:pPr>
                        <a:buNone/>
                      </a:pPr>
                      <a:endParaRPr lang="ja-JP" altLang="en-US" sz="800">
                        <a:latin typeface="+mn-ea"/>
                        <a:ea typeface="+mn-ea"/>
                      </a:endParaRPr>
                    </a:p>
                  </a:txBody>
                  <a:tcPr anchor="ctr">
                    <a:lnL>
                      <a:noFill/>
                    </a:lnL>
                    <a:lnR>
                      <a:noFill/>
                    </a:lnR>
                    <a:lnT>
                      <a:noFill/>
                    </a:lnT>
                    <a:lnB>
                      <a:noFill/>
                    </a:lnB>
                    <a:noFill/>
                  </a:tcPr>
                </a:tc>
                <a:tc>
                  <a:txBody>
                    <a:bodyPr/>
                    <a:lstStyle/>
                    <a:p>
                      <a:pPr>
                        <a:buNone/>
                      </a:pPr>
                      <a:endParaRPr lang="ja-JP" altLang="en-US" sz="800">
                        <a:latin typeface="+mn-ea"/>
                        <a:ea typeface="+mn-ea"/>
                      </a:endParaRPr>
                    </a:p>
                  </a:txBody>
                  <a:tcPr anchor="ctr">
                    <a:lnL>
                      <a:noFill/>
                    </a:lnL>
                    <a:lnR>
                      <a:noFill/>
                    </a:lnR>
                    <a:lnT>
                      <a:noFill/>
                    </a:lnT>
                    <a:lnB>
                      <a:noFill/>
                    </a:lnB>
                    <a:noFill/>
                  </a:tcPr>
                </a:tc>
                <a:tc>
                  <a:txBody>
                    <a:bodyPr/>
                    <a:lstStyle/>
                    <a:p>
                      <a:pPr>
                        <a:buNone/>
                      </a:pPr>
                      <a:endParaRPr lang="ja-JP" altLang="en-US" sz="800">
                        <a:latin typeface="+mn-ea"/>
                        <a:ea typeface="+mn-ea"/>
                      </a:endParaRPr>
                    </a:p>
                  </a:txBody>
                  <a:tcPr anchor="ctr">
                    <a:lnL>
                      <a:noFill/>
                    </a:lnL>
                    <a:lnR>
                      <a:noFill/>
                    </a:lnR>
                    <a:lnT>
                      <a:noFill/>
                    </a:lnT>
                    <a:lnB>
                      <a:noFill/>
                    </a:lnB>
                    <a:noFill/>
                  </a:tcPr>
                </a:tc>
                <a:extLst>
                  <a:ext uri="{0D108BD9-81ED-4DB2-BD59-A6C34878D82A}">
                    <a16:rowId xmlns:a16="http://schemas.microsoft.com/office/drawing/2014/main" val="1116862336"/>
                  </a:ext>
                </a:extLst>
              </a:tr>
              <a:tr h="216000">
                <a:tc>
                  <a:txBody>
                    <a:bodyPr/>
                    <a:lstStyle/>
                    <a:p>
                      <a:pPr>
                        <a:buNone/>
                      </a:pPr>
                      <a:endParaRPr lang="ja-JP" altLang="en-US" sz="800">
                        <a:latin typeface="+mn-ea"/>
                        <a:ea typeface="+mn-ea"/>
                      </a:endParaRPr>
                    </a:p>
                  </a:txBody>
                  <a:tcPr anchor="ctr">
                    <a:lnL>
                      <a:noFill/>
                    </a:lnL>
                    <a:lnR>
                      <a:noFill/>
                    </a:lnR>
                    <a:lnT>
                      <a:noFill/>
                    </a:lnT>
                    <a:lnB>
                      <a:noFill/>
                    </a:lnB>
                    <a:noFill/>
                  </a:tcPr>
                </a:tc>
                <a:tc>
                  <a:txBody>
                    <a:bodyPr/>
                    <a:lstStyle/>
                    <a:p>
                      <a:pPr>
                        <a:buNone/>
                      </a:pPr>
                      <a:endParaRPr lang="ja-JP" altLang="en-US" sz="800">
                        <a:latin typeface="+mn-ea"/>
                        <a:ea typeface="+mn-ea"/>
                      </a:endParaRPr>
                    </a:p>
                  </a:txBody>
                  <a:tcPr anchor="ctr">
                    <a:lnL>
                      <a:noFill/>
                    </a:lnL>
                    <a:lnR>
                      <a:noFill/>
                    </a:lnR>
                    <a:lnT>
                      <a:noFill/>
                    </a:lnT>
                    <a:lnB>
                      <a:noFill/>
                    </a:lnB>
                    <a:noFill/>
                  </a:tcPr>
                </a:tc>
                <a:tc>
                  <a:txBody>
                    <a:bodyPr/>
                    <a:lstStyle/>
                    <a:p>
                      <a:pPr>
                        <a:buNone/>
                      </a:pPr>
                      <a:endParaRPr lang="ja-JP" altLang="en-US" sz="800">
                        <a:latin typeface="+mn-ea"/>
                        <a:ea typeface="+mn-ea"/>
                      </a:endParaRPr>
                    </a:p>
                  </a:txBody>
                  <a:tcPr anchor="ctr">
                    <a:lnL>
                      <a:noFill/>
                    </a:lnL>
                    <a:lnR>
                      <a:noFill/>
                    </a:lnR>
                    <a:lnT>
                      <a:noFill/>
                    </a:lnT>
                    <a:lnB>
                      <a:noFill/>
                    </a:lnB>
                    <a:noFill/>
                  </a:tcPr>
                </a:tc>
                <a:tc>
                  <a:txBody>
                    <a:bodyPr/>
                    <a:lstStyle/>
                    <a:p>
                      <a:pPr>
                        <a:buNone/>
                      </a:pPr>
                      <a:endParaRPr lang="ja-JP" altLang="en-US" sz="800">
                        <a:latin typeface="+mn-ea"/>
                        <a:ea typeface="+mn-ea"/>
                      </a:endParaRPr>
                    </a:p>
                  </a:txBody>
                  <a:tcPr anchor="ctr">
                    <a:lnL>
                      <a:noFill/>
                    </a:lnL>
                    <a:lnR>
                      <a:noFill/>
                    </a:lnR>
                    <a:lnT>
                      <a:noFill/>
                    </a:lnT>
                    <a:lnB>
                      <a:noFill/>
                    </a:lnB>
                    <a:noFill/>
                  </a:tcPr>
                </a:tc>
                <a:extLst>
                  <a:ext uri="{0D108BD9-81ED-4DB2-BD59-A6C34878D82A}">
                    <a16:rowId xmlns:a16="http://schemas.microsoft.com/office/drawing/2014/main" val="5254644"/>
                  </a:ext>
                </a:extLst>
              </a:tr>
              <a:tr h="216000">
                <a:tc>
                  <a:txBody>
                    <a:bodyPr/>
                    <a:lstStyle/>
                    <a:p>
                      <a:pPr>
                        <a:buNone/>
                      </a:pPr>
                      <a:endParaRPr lang="ja-JP" altLang="en-US" sz="800">
                        <a:latin typeface="+mn-ea"/>
                        <a:ea typeface="+mn-ea"/>
                      </a:endParaRPr>
                    </a:p>
                  </a:txBody>
                  <a:tcPr anchor="ctr">
                    <a:lnL>
                      <a:noFill/>
                    </a:lnL>
                    <a:lnR>
                      <a:noFill/>
                    </a:lnR>
                    <a:lnT>
                      <a:noFill/>
                    </a:lnT>
                    <a:lnB>
                      <a:noFill/>
                    </a:lnB>
                    <a:noFill/>
                  </a:tcPr>
                </a:tc>
                <a:tc>
                  <a:txBody>
                    <a:bodyPr/>
                    <a:lstStyle/>
                    <a:p>
                      <a:pPr>
                        <a:buNone/>
                      </a:pPr>
                      <a:endParaRPr lang="ja-JP" altLang="en-US" sz="800">
                        <a:latin typeface="+mn-ea"/>
                        <a:ea typeface="+mn-ea"/>
                      </a:endParaRPr>
                    </a:p>
                  </a:txBody>
                  <a:tcPr anchor="ctr">
                    <a:lnL>
                      <a:noFill/>
                    </a:lnL>
                    <a:lnR>
                      <a:noFill/>
                    </a:lnR>
                    <a:lnT>
                      <a:noFill/>
                    </a:lnT>
                    <a:lnB>
                      <a:noFill/>
                    </a:lnB>
                    <a:noFill/>
                  </a:tcPr>
                </a:tc>
                <a:tc>
                  <a:txBody>
                    <a:bodyPr/>
                    <a:lstStyle/>
                    <a:p>
                      <a:pPr>
                        <a:buNone/>
                      </a:pPr>
                      <a:endParaRPr lang="ja-JP" altLang="en-US" sz="800">
                        <a:latin typeface="+mn-ea"/>
                        <a:ea typeface="+mn-ea"/>
                      </a:endParaRPr>
                    </a:p>
                  </a:txBody>
                  <a:tcPr anchor="ctr">
                    <a:lnL>
                      <a:noFill/>
                    </a:lnL>
                    <a:lnR>
                      <a:noFill/>
                    </a:lnR>
                    <a:lnT>
                      <a:noFill/>
                    </a:lnT>
                    <a:lnB>
                      <a:noFill/>
                    </a:lnB>
                    <a:noFill/>
                  </a:tcPr>
                </a:tc>
                <a:tc>
                  <a:txBody>
                    <a:bodyPr/>
                    <a:lstStyle/>
                    <a:p>
                      <a:pPr>
                        <a:buNone/>
                      </a:pPr>
                      <a:endParaRPr lang="ja-JP" altLang="en-US" sz="800">
                        <a:latin typeface="+mn-ea"/>
                        <a:ea typeface="+mn-ea"/>
                      </a:endParaRPr>
                    </a:p>
                  </a:txBody>
                  <a:tcPr anchor="ctr">
                    <a:lnL>
                      <a:noFill/>
                    </a:lnL>
                    <a:lnR>
                      <a:noFill/>
                    </a:lnR>
                    <a:lnT>
                      <a:noFill/>
                    </a:lnT>
                    <a:lnB>
                      <a:noFill/>
                    </a:lnB>
                    <a:noFill/>
                  </a:tcPr>
                </a:tc>
                <a:extLst>
                  <a:ext uri="{0D108BD9-81ED-4DB2-BD59-A6C34878D82A}">
                    <a16:rowId xmlns:a16="http://schemas.microsoft.com/office/drawing/2014/main" val="3189544572"/>
                  </a:ext>
                </a:extLst>
              </a:tr>
              <a:tr h="216000">
                <a:tc>
                  <a:txBody>
                    <a:bodyPr/>
                    <a:lstStyle/>
                    <a:p>
                      <a:pPr>
                        <a:buNone/>
                      </a:pPr>
                      <a:endParaRPr lang="ja-JP" altLang="en-US" sz="800">
                        <a:latin typeface="+mn-ea"/>
                        <a:ea typeface="+mn-ea"/>
                      </a:endParaRPr>
                    </a:p>
                  </a:txBody>
                  <a:tcPr anchor="ctr">
                    <a:lnL>
                      <a:noFill/>
                    </a:lnL>
                    <a:lnR>
                      <a:noFill/>
                    </a:lnR>
                    <a:lnT>
                      <a:noFill/>
                    </a:lnT>
                    <a:lnB>
                      <a:noFill/>
                    </a:lnB>
                    <a:noFill/>
                  </a:tcPr>
                </a:tc>
                <a:tc>
                  <a:txBody>
                    <a:bodyPr/>
                    <a:lstStyle/>
                    <a:p>
                      <a:pPr>
                        <a:buNone/>
                      </a:pPr>
                      <a:endParaRPr lang="ja-JP" altLang="en-US" sz="800">
                        <a:latin typeface="+mn-ea"/>
                        <a:ea typeface="+mn-ea"/>
                      </a:endParaRPr>
                    </a:p>
                  </a:txBody>
                  <a:tcPr anchor="ctr">
                    <a:lnL>
                      <a:noFill/>
                    </a:lnL>
                    <a:lnR>
                      <a:noFill/>
                    </a:lnR>
                    <a:lnT>
                      <a:noFill/>
                    </a:lnT>
                    <a:lnB>
                      <a:noFill/>
                    </a:lnB>
                    <a:noFill/>
                  </a:tcPr>
                </a:tc>
                <a:tc>
                  <a:txBody>
                    <a:bodyPr/>
                    <a:lstStyle/>
                    <a:p>
                      <a:pPr>
                        <a:buNone/>
                      </a:pPr>
                      <a:endParaRPr lang="ja-JP" altLang="en-US" sz="800">
                        <a:latin typeface="+mn-ea"/>
                        <a:ea typeface="+mn-ea"/>
                      </a:endParaRPr>
                    </a:p>
                  </a:txBody>
                  <a:tcPr anchor="ctr">
                    <a:lnL>
                      <a:noFill/>
                    </a:lnL>
                    <a:lnR>
                      <a:noFill/>
                    </a:lnR>
                    <a:lnT>
                      <a:noFill/>
                    </a:lnT>
                    <a:lnB>
                      <a:noFill/>
                    </a:lnB>
                    <a:noFill/>
                  </a:tcPr>
                </a:tc>
                <a:tc>
                  <a:txBody>
                    <a:bodyPr/>
                    <a:lstStyle/>
                    <a:p>
                      <a:pPr>
                        <a:buNone/>
                      </a:pPr>
                      <a:endParaRPr lang="ja-JP" altLang="en-US" sz="800">
                        <a:latin typeface="+mn-ea"/>
                        <a:ea typeface="+mn-ea"/>
                      </a:endParaRPr>
                    </a:p>
                  </a:txBody>
                  <a:tcPr anchor="ctr">
                    <a:lnL>
                      <a:noFill/>
                    </a:lnL>
                    <a:lnR>
                      <a:noFill/>
                    </a:lnR>
                    <a:lnT>
                      <a:noFill/>
                    </a:lnT>
                    <a:lnB>
                      <a:noFill/>
                    </a:lnB>
                    <a:noFill/>
                  </a:tcPr>
                </a:tc>
                <a:extLst>
                  <a:ext uri="{0D108BD9-81ED-4DB2-BD59-A6C34878D82A}">
                    <a16:rowId xmlns:a16="http://schemas.microsoft.com/office/drawing/2014/main" val="3710830562"/>
                  </a:ext>
                </a:extLst>
              </a:tr>
            </a:tbl>
          </a:graphicData>
        </a:graphic>
      </p:graphicFrame>
      <p:graphicFrame>
        <p:nvGraphicFramePr>
          <p:cNvPr id="17" name="表 16">
            <a:extLst>
              <a:ext uri="{FF2B5EF4-FFF2-40B4-BE49-F238E27FC236}">
                <a16:creationId xmlns:a16="http://schemas.microsoft.com/office/drawing/2014/main" id="{6A42CB11-4EF6-BA45-C53E-97E081491CB9}"/>
              </a:ext>
            </a:extLst>
          </p:cNvPr>
          <p:cNvGraphicFramePr>
            <a:graphicFrameLocks noGrp="1"/>
          </p:cNvGraphicFramePr>
          <p:nvPr>
            <p:extLst>
              <p:ext uri="{D42A27DB-BD31-4B8C-83A1-F6EECF244321}">
                <p14:modId xmlns:p14="http://schemas.microsoft.com/office/powerpoint/2010/main" val="2942046522"/>
              </p:ext>
            </p:extLst>
          </p:nvPr>
        </p:nvGraphicFramePr>
        <p:xfrm>
          <a:off x="5526088" y="1920233"/>
          <a:ext cx="4641883" cy="2160000"/>
        </p:xfrm>
        <a:graphic>
          <a:graphicData uri="http://schemas.openxmlformats.org/drawingml/2006/table">
            <a:tbl>
              <a:tblPr firstRow="1" bandRow="1">
                <a:tableStyleId>{00A15C55-8517-42AA-B614-E9B94910E393}</a:tableStyleId>
              </a:tblPr>
              <a:tblGrid>
                <a:gridCol w="758552">
                  <a:extLst>
                    <a:ext uri="{9D8B030D-6E8A-4147-A177-3AD203B41FA5}">
                      <a16:colId xmlns:a16="http://schemas.microsoft.com/office/drawing/2014/main" val="930990807"/>
                    </a:ext>
                  </a:extLst>
                </a:gridCol>
                <a:gridCol w="1408740">
                  <a:extLst>
                    <a:ext uri="{9D8B030D-6E8A-4147-A177-3AD203B41FA5}">
                      <a16:colId xmlns:a16="http://schemas.microsoft.com/office/drawing/2014/main" val="613466167"/>
                    </a:ext>
                  </a:extLst>
                </a:gridCol>
                <a:gridCol w="1408740">
                  <a:extLst>
                    <a:ext uri="{9D8B030D-6E8A-4147-A177-3AD203B41FA5}">
                      <a16:colId xmlns:a16="http://schemas.microsoft.com/office/drawing/2014/main" val="235990106"/>
                    </a:ext>
                  </a:extLst>
                </a:gridCol>
                <a:gridCol w="1065851">
                  <a:extLst>
                    <a:ext uri="{9D8B030D-6E8A-4147-A177-3AD203B41FA5}">
                      <a16:colId xmlns:a16="http://schemas.microsoft.com/office/drawing/2014/main" val="3906359318"/>
                    </a:ext>
                  </a:extLst>
                </a:gridCol>
              </a:tblGrid>
              <a:tr h="288000">
                <a:tc gridSpan="3">
                  <a:txBody>
                    <a:bodyPr/>
                    <a:lstStyle/>
                    <a:p>
                      <a:pPr marL="0" algn="l" defTabSz="1007943" rtl="0" eaLnBrk="1" latinLnBrk="0" hangingPunct="1"/>
                      <a:r>
                        <a:rPr kumimoji="1" lang="ja-JP" altLang="en-US" sz="1050" b="1" kern="1200">
                          <a:solidFill>
                            <a:schemeClr val="tx1"/>
                          </a:solidFill>
                          <a:latin typeface="+mn-lt"/>
                          <a:ea typeface="+mn-ea"/>
                          <a:cs typeface="+mn-cs"/>
                        </a:rPr>
                        <a:t>主な</a:t>
                      </a:r>
                      <a:r>
                        <a:rPr kumimoji="1" lang="en" altLang="ja-JP" sz="1050" b="1" kern="1200">
                          <a:solidFill>
                            <a:schemeClr val="tx1"/>
                          </a:solidFill>
                          <a:latin typeface="+mn-lt"/>
                          <a:ea typeface="+mn-ea"/>
                          <a:cs typeface="+mn-cs"/>
                        </a:rPr>
                        <a:t>IR</a:t>
                      </a:r>
                      <a:r>
                        <a:rPr kumimoji="1" lang="ja-JP" altLang="en-US" sz="1050" b="1" kern="1200">
                          <a:solidFill>
                            <a:schemeClr val="tx1"/>
                          </a:solidFill>
                          <a:latin typeface="+mn-lt"/>
                          <a:ea typeface="+mn-ea"/>
                          <a:cs typeface="+mn-cs"/>
                        </a:rPr>
                        <a:t>活動実績</a:t>
                      </a:r>
                    </a:p>
                  </a:txBody>
                  <a:tcPr marL="0" marR="0" marT="36000" marB="36000" anchor="ctr">
                    <a:lnB w="38100" cmpd="sng">
                      <a:noFill/>
                    </a:lnB>
                    <a:noFill/>
                  </a:tcPr>
                </a:tc>
                <a:tc hMerge="1">
                  <a:txBody>
                    <a:bodyPr/>
                    <a:lstStyle/>
                    <a:p>
                      <a:endParaRPr kumimoji="1" lang="ja-JP" altLang="en-US"/>
                    </a:p>
                  </a:txBody>
                  <a:tcPr/>
                </a:tc>
                <a:tc hMerge="1">
                  <a:txBody>
                    <a:bodyPr/>
                    <a:lstStyle/>
                    <a:p>
                      <a:endParaRPr kumimoji="1" lang="ja-JP" altLang="en-US"/>
                    </a:p>
                  </a:txBody>
                  <a:tcPr/>
                </a:tc>
                <a:tc>
                  <a:txBody>
                    <a:bodyPr/>
                    <a:lstStyle/>
                    <a:p>
                      <a:pPr marL="0" algn="l" defTabSz="1007943" rtl="0" eaLnBrk="1" latinLnBrk="0" hangingPunct="1"/>
                      <a:endParaRPr kumimoji="1" lang="ja-JP" altLang="en-US" sz="1050" b="1" kern="1200">
                        <a:solidFill>
                          <a:schemeClr val="tx1"/>
                        </a:solidFill>
                        <a:latin typeface="+mn-lt"/>
                        <a:ea typeface="+mn-ea"/>
                        <a:cs typeface="+mn-cs"/>
                      </a:endParaRPr>
                    </a:p>
                  </a:txBody>
                  <a:tcPr marL="0" marR="0" marT="36000" marB="36000" anchor="ctr">
                    <a:lnB w="38100" cmpd="sng">
                      <a:noFill/>
                    </a:lnB>
                    <a:noFill/>
                  </a:tcPr>
                </a:tc>
                <a:extLst>
                  <a:ext uri="{0D108BD9-81ED-4DB2-BD59-A6C34878D82A}">
                    <a16:rowId xmlns:a16="http://schemas.microsoft.com/office/drawing/2014/main" val="2477052538"/>
                  </a:ext>
                </a:extLst>
              </a:tr>
              <a:tr h="360000">
                <a:tc>
                  <a:txBody>
                    <a:bodyPr/>
                    <a:lstStyle/>
                    <a:p>
                      <a:pPr algn="ctr">
                        <a:buNone/>
                      </a:pPr>
                      <a:r>
                        <a:rPr lang="ja-JP" altLang="en-US" sz="900" b="1">
                          <a:latin typeface="+mn-ea"/>
                          <a:ea typeface="+mn-ea"/>
                        </a:rPr>
                        <a:t>開催日</a:t>
                      </a:r>
                    </a:p>
                  </a:txBody>
                  <a:tcPr anchor="ctr">
                    <a:lnT w="38100" cmpd="sng">
                      <a:noFill/>
                    </a:lnT>
                    <a:lnB w="6350" cap="flat" cmpd="sng" algn="ctr">
                      <a:noFill/>
                      <a:prstDash val="solid"/>
                      <a:round/>
                      <a:headEnd type="none" w="med" len="med"/>
                      <a:tailEnd type="none" w="med" len="med"/>
                    </a:lnB>
                    <a:solidFill>
                      <a:schemeClr val="bg2"/>
                    </a:solidFill>
                  </a:tcPr>
                </a:tc>
                <a:tc>
                  <a:txBody>
                    <a:bodyPr/>
                    <a:lstStyle/>
                    <a:p>
                      <a:pPr algn="ctr">
                        <a:buNone/>
                      </a:pPr>
                      <a:r>
                        <a:rPr lang="ja-JP" altLang="en-US" sz="900" b="1">
                          <a:latin typeface="+mn-ea"/>
                          <a:ea typeface="+mn-ea"/>
                        </a:rPr>
                        <a:t>活動内容</a:t>
                      </a:r>
                    </a:p>
                  </a:txBody>
                  <a:tcPr anchor="ctr">
                    <a:lnT w="38100" cmpd="sng">
                      <a:noFill/>
                    </a:lnT>
                    <a:lnB w="6350" cap="flat" cmpd="sng" algn="ctr">
                      <a:noFill/>
                      <a:prstDash val="solid"/>
                      <a:round/>
                      <a:headEnd type="none" w="med" len="med"/>
                      <a:tailEnd type="none" w="med" len="med"/>
                    </a:lnB>
                    <a:solidFill>
                      <a:schemeClr val="bg2"/>
                    </a:solidFill>
                  </a:tcPr>
                </a:tc>
                <a:tc>
                  <a:txBody>
                    <a:bodyPr/>
                    <a:lstStyle/>
                    <a:p>
                      <a:pPr algn="ctr">
                        <a:buNone/>
                      </a:pPr>
                      <a:r>
                        <a:rPr lang="ja-JP" altLang="en-US" sz="900" b="1">
                          <a:latin typeface="+mn-ea"/>
                          <a:ea typeface="+mn-ea"/>
                        </a:rPr>
                        <a:t>対象</a:t>
                      </a:r>
                    </a:p>
                  </a:txBody>
                  <a:tcPr anchor="ctr">
                    <a:lnT w="38100" cmpd="sng">
                      <a:noFill/>
                    </a:lnT>
                    <a:lnB w="6350" cap="flat" cmpd="sng" algn="ctr">
                      <a:noFill/>
                      <a:prstDash val="solid"/>
                      <a:round/>
                      <a:headEnd type="none" w="med" len="med"/>
                      <a:tailEnd type="none" w="med" len="med"/>
                    </a:lnB>
                    <a:solidFill>
                      <a:schemeClr val="bg2"/>
                    </a:solidFill>
                  </a:tcPr>
                </a:tc>
                <a:tc>
                  <a:txBody>
                    <a:bodyPr/>
                    <a:lstStyle/>
                    <a:p>
                      <a:pPr algn="ctr">
                        <a:buNone/>
                      </a:pPr>
                      <a:r>
                        <a:rPr lang="ja-JP" altLang="en-US" sz="900" b="1">
                          <a:latin typeface="+mn-ea"/>
                          <a:ea typeface="+mn-ea"/>
                        </a:rPr>
                        <a:t>参加者数</a:t>
                      </a:r>
                    </a:p>
                  </a:txBody>
                  <a:tcPr anchor="ctr">
                    <a:lnT w="38100" cmpd="sng">
                      <a:noFill/>
                    </a:lnT>
                    <a:lnB w="635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1922954120"/>
                  </a:ext>
                </a:extLst>
              </a:tr>
              <a:tr h="216000">
                <a:tc>
                  <a:txBody>
                    <a:bodyPr/>
                    <a:lstStyle/>
                    <a:p>
                      <a:pPr algn="l">
                        <a:buNone/>
                      </a:pPr>
                      <a:r>
                        <a:rPr lang="en-US" altLang="ja-JP" sz="800">
                          <a:latin typeface="+mn-ea"/>
                          <a:ea typeface="+mn-ea"/>
                        </a:rPr>
                        <a:t>2024</a:t>
                      </a:r>
                      <a:r>
                        <a:rPr lang="ja-JP" altLang="en-US" sz="800">
                          <a:latin typeface="+mn-ea"/>
                          <a:ea typeface="+mn-ea"/>
                        </a:rPr>
                        <a:t>年</a:t>
                      </a:r>
                      <a:r>
                        <a:rPr lang="en-US" altLang="ja-JP" sz="800">
                          <a:latin typeface="+mn-ea"/>
                          <a:ea typeface="+mn-ea"/>
                        </a:rPr>
                        <a:t>5</a:t>
                      </a:r>
                      <a:r>
                        <a:rPr lang="ja-JP" altLang="en-US" sz="800">
                          <a:latin typeface="+mn-ea"/>
                          <a:ea typeface="+mn-ea"/>
                        </a:rPr>
                        <a:t>月</a:t>
                      </a:r>
                    </a:p>
                  </a:txBody>
                  <a:tcPr anchor="ctr">
                    <a:lnT w="38100" cmpd="sng">
                      <a:noFill/>
                    </a:lnT>
                    <a:lnB w="6350" cap="flat" cmpd="sng" algn="ctr">
                      <a:solidFill>
                        <a:schemeClr val="accent4"/>
                      </a:solidFill>
                      <a:prstDash val="solid"/>
                      <a:round/>
                      <a:headEnd type="none" w="med" len="med"/>
                      <a:tailEnd type="none" w="med" len="med"/>
                    </a:lnB>
                    <a:noFill/>
                  </a:tcPr>
                </a:tc>
                <a:tc>
                  <a:txBody>
                    <a:bodyPr/>
                    <a:lstStyle/>
                    <a:p>
                      <a:pPr>
                        <a:buNone/>
                      </a:pPr>
                      <a:r>
                        <a:rPr lang="ja-JP" altLang="en-US" sz="800">
                          <a:latin typeface="+mn-ea"/>
                          <a:ea typeface="+mn-ea"/>
                        </a:rPr>
                        <a:t>決算説明会（通期）</a:t>
                      </a:r>
                    </a:p>
                  </a:txBody>
                  <a:tcPr anchor="ctr">
                    <a:lnT w="38100" cmpd="sng">
                      <a:noFill/>
                    </a:lnT>
                    <a:lnB w="6350" cap="flat" cmpd="sng" algn="ctr">
                      <a:solidFill>
                        <a:schemeClr val="accent4"/>
                      </a:solidFill>
                      <a:prstDash val="solid"/>
                      <a:round/>
                      <a:headEnd type="none" w="med" len="med"/>
                      <a:tailEnd type="none" w="med" len="med"/>
                    </a:lnB>
                    <a:noFill/>
                  </a:tcPr>
                </a:tc>
                <a:tc>
                  <a:txBody>
                    <a:bodyPr/>
                    <a:lstStyle/>
                    <a:p>
                      <a:pPr>
                        <a:buNone/>
                      </a:pPr>
                      <a:r>
                        <a:rPr lang="ja-JP" altLang="en-US" sz="800">
                          <a:latin typeface="+mn-ea"/>
                          <a:ea typeface="+mn-ea"/>
                        </a:rPr>
                        <a:t>機関投資家・アナリスト</a:t>
                      </a:r>
                    </a:p>
                  </a:txBody>
                  <a:tcPr anchor="ctr">
                    <a:lnT w="38100" cmpd="sng">
                      <a:noFill/>
                    </a:lnT>
                    <a:lnB w="6350" cap="flat" cmpd="sng" algn="ctr">
                      <a:solidFill>
                        <a:schemeClr val="accent4"/>
                      </a:solidFill>
                      <a:prstDash val="solid"/>
                      <a:round/>
                      <a:headEnd type="none" w="med" len="med"/>
                      <a:tailEnd type="none" w="med" len="med"/>
                    </a:lnB>
                    <a:noFill/>
                  </a:tcPr>
                </a:tc>
                <a:tc>
                  <a:txBody>
                    <a:bodyPr/>
                    <a:lstStyle/>
                    <a:p>
                      <a:pPr>
                        <a:buNone/>
                      </a:pPr>
                      <a:r>
                        <a:rPr lang="ja-JP" altLang="en-US" sz="800">
                          <a:latin typeface="+mn-ea"/>
                          <a:ea typeface="+mn-ea"/>
                        </a:rPr>
                        <a:t>約</a:t>
                      </a:r>
                      <a:r>
                        <a:rPr lang="en-US" altLang="ja-JP" sz="800">
                          <a:latin typeface="+mn-ea"/>
                          <a:ea typeface="+mn-ea"/>
                        </a:rPr>
                        <a:t>120</a:t>
                      </a:r>
                      <a:r>
                        <a:rPr lang="ja-JP" altLang="en-US" sz="800">
                          <a:latin typeface="+mn-ea"/>
                          <a:ea typeface="+mn-ea"/>
                        </a:rPr>
                        <a:t>名</a:t>
                      </a:r>
                    </a:p>
                  </a:txBody>
                  <a:tcPr anchor="ctr">
                    <a:lnT w="38100" cmpd="sng">
                      <a:noFill/>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884540469"/>
                  </a:ext>
                </a:extLst>
              </a:tr>
              <a:tr h="216000">
                <a:tc>
                  <a:txBody>
                    <a:bodyPr/>
                    <a:lstStyle/>
                    <a:p>
                      <a:pPr algn="l">
                        <a:buNone/>
                      </a:pPr>
                      <a:r>
                        <a:rPr lang="en-US" altLang="ja-JP" sz="800">
                          <a:latin typeface="+mn-ea"/>
                          <a:ea typeface="+mn-ea"/>
                        </a:rPr>
                        <a:t>2024</a:t>
                      </a:r>
                      <a:r>
                        <a:rPr lang="ja-JP" altLang="en-US" sz="800">
                          <a:latin typeface="+mn-ea"/>
                          <a:ea typeface="+mn-ea"/>
                        </a:rPr>
                        <a:t>年</a:t>
                      </a:r>
                      <a:r>
                        <a:rPr lang="en-US" altLang="ja-JP" sz="800">
                          <a:latin typeface="+mn-ea"/>
                          <a:ea typeface="+mn-ea"/>
                        </a:rPr>
                        <a:t>8</a:t>
                      </a:r>
                      <a:r>
                        <a:rPr lang="ja-JP" altLang="en-US" sz="800">
                          <a:latin typeface="+mn-ea"/>
                          <a:ea typeface="+mn-ea"/>
                        </a:rPr>
                        <a:t>月</a:t>
                      </a:r>
                    </a:p>
                  </a:txBody>
                  <a:tcPr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a:buNone/>
                      </a:pPr>
                      <a:r>
                        <a:rPr lang="ja-JP" altLang="en-US" sz="800">
                          <a:latin typeface="+mn-ea"/>
                          <a:ea typeface="+mn-ea"/>
                        </a:rPr>
                        <a:t>個人投資家向け説明会</a:t>
                      </a:r>
                    </a:p>
                  </a:txBody>
                  <a:tcPr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a:buNone/>
                      </a:pPr>
                      <a:r>
                        <a:rPr lang="ja-JP" altLang="en-US" sz="800">
                          <a:latin typeface="+mn-ea"/>
                          <a:ea typeface="+mn-ea"/>
                        </a:rPr>
                        <a:t>個人投資家</a:t>
                      </a:r>
                    </a:p>
                  </a:txBody>
                  <a:tcPr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a:buNone/>
                      </a:pPr>
                      <a:r>
                        <a:rPr lang="ja-JP" altLang="en-US" sz="800">
                          <a:latin typeface="+mn-ea"/>
                          <a:ea typeface="+mn-ea"/>
                        </a:rPr>
                        <a:t>約</a:t>
                      </a:r>
                      <a:r>
                        <a:rPr lang="en-US" altLang="ja-JP" sz="800">
                          <a:latin typeface="+mn-ea"/>
                          <a:ea typeface="+mn-ea"/>
                        </a:rPr>
                        <a:t>300</a:t>
                      </a:r>
                      <a:r>
                        <a:rPr lang="ja-JP" altLang="en-US" sz="800">
                          <a:latin typeface="+mn-ea"/>
                          <a:ea typeface="+mn-ea"/>
                        </a:rPr>
                        <a:t>名</a:t>
                      </a:r>
                    </a:p>
                  </a:txBody>
                  <a:tcPr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2187056819"/>
                  </a:ext>
                </a:extLst>
              </a:tr>
              <a:tr h="216000">
                <a:tc>
                  <a:txBody>
                    <a:bodyPr/>
                    <a:lstStyle/>
                    <a:p>
                      <a:pPr algn="l">
                        <a:buNone/>
                      </a:pPr>
                      <a:r>
                        <a:rPr lang="en-US" altLang="ja-JP" sz="800">
                          <a:latin typeface="+mn-ea"/>
                          <a:ea typeface="+mn-ea"/>
                        </a:rPr>
                        <a:t>2024</a:t>
                      </a:r>
                      <a:r>
                        <a:rPr lang="ja-JP" altLang="en-US" sz="800">
                          <a:latin typeface="+mn-ea"/>
                          <a:ea typeface="+mn-ea"/>
                        </a:rPr>
                        <a:t>年</a:t>
                      </a:r>
                      <a:r>
                        <a:rPr lang="en-US" altLang="ja-JP" sz="800">
                          <a:latin typeface="+mn-ea"/>
                          <a:ea typeface="+mn-ea"/>
                        </a:rPr>
                        <a:t>11</a:t>
                      </a:r>
                      <a:r>
                        <a:rPr lang="ja-JP" altLang="en-US" sz="800">
                          <a:latin typeface="+mn-ea"/>
                          <a:ea typeface="+mn-ea"/>
                        </a:rPr>
                        <a:t>月</a:t>
                      </a:r>
                    </a:p>
                  </a:txBody>
                  <a:tcPr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a:buNone/>
                      </a:pPr>
                      <a:r>
                        <a:rPr lang="ja-JP" altLang="en-US" sz="800">
                          <a:latin typeface="+mn-ea"/>
                          <a:ea typeface="+mn-ea"/>
                        </a:rPr>
                        <a:t>決算説明会（中間）</a:t>
                      </a:r>
                    </a:p>
                  </a:txBody>
                  <a:tcPr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a:buNone/>
                      </a:pPr>
                      <a:r>
                        <a:rPr lang="ja-JP" altLang="en-US" sz="800">
                          <a:latin typeface="+mn-ea"/>
                          <a:ea typeface="+mn-ea"/>
                        </a:rPr>
                        <a:t>機関投資家・アナリスト</a:t>
                      </a:r>
                    </a:p>
                  </a:txBody>
                  <a:tcPr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a:buNone/>
                      </a:pPr>
                      <a:r>
                        <a:rPr lang="ja-JP" altLang="en-US" sz="800">
                          <a:latin typeface="+mn-ea"/>
                          <a:ea typeface="+mn-ea"/>
                        </a:rPr>
                        <a:t>約</a:t>
                      </a:r>
                      <a:r>
                        <a:rPr lang="en-US" altLang="ja-JP" sz="800">
                          <a:latin typeface="+mn-ea"/>
                          <a:ea typeface="+mn-ea"/>
                        </a:rPr>
                        <a:t>100</a:t>
                      </a:r>
                      <a:r>
                        <a:rPr lang="ja-JP" altLang="en-US" sz="800">
                          <a:latin typeface="+mn-ea"/>
                          <a:ea typeface="+mn-ea"/>
                        </a:rPr>
                        <a:t>名</a:t>
                      </a:r>
                    </a:p>
                  </a:txBody>
                  <a:tcPr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4048648922"/>
                  </a:ext>
                </a:extLst>
              </a:tr>
              <a:tr h="216000">
                <a:tc>
                  <a:txBody>
                    <a:bodyPr/>
                    <a:lstStyle/>
                    <a:p>
                      <a:pPr algn="l">
                        <a:buNone/>
                      </a:pPr>
                      <a:r>
                        <a:rPr lang="en-US" altLang="ja-JP" sz="800">
                          <a:latin typeface="+mn-ea"/>
                          <a:ea typeface="+mn-ea"/>
                        </a:rPr>
                        <a:t>2025</a:t>
                      </a:r>
                      <a:r>
                        <a:rPr lang="ja-JP" altLang="en-US" sz="800">
                          <a:latin typeface="+mn-ea"/>
                          <a:ea typeface="+mn-ea"/>
                        </a:rPr>
                        <a:t>年</a:t>
                      </a:r>
                      <a:r>
                        <a:rPr lang="en-US" altLang="ja-JP" sz="800">
                          <a:latin typeface="+mn-ea"/>
                          <a:ea typeface="+mn-ea"/>
                        </a:rPr>
                        <a:t>2</a:t>
                      </a:r>
                      <a:r>
                        <a:rPr lang="ja-JP" altLang="en-US" sz="800">
                          <a:latin typeface="+mn-ea"/>
                          <a:ea typeface="+mn-ea"/>
                        </a:rPr>
                        <a:t>月</a:t>
                      </a:r>
                    </a:p>
                  </a:txBody>
                  <a:tcPr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a:buNone/>
                      </a:pPr>
                      <a:r>
                        <a:rPr lang="ja-JP" altLang="en-US" sz="800">
                          <a:latin typeface="+mn-ea"/>
                          <a:ea typeface="+mn-ea"/>
                        </a:rPr>
                        <a:t>個人投資家向けセミナー</a:t>
                      </a:r>
                    </a:p>
                  </a:txBody>
                  <a:tcPr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a:buNone/>
                      </a:pPr>
                      <a:r>
                        <a:rPr lang="ja-JP" altLang="en-US" sz="800">
                          <a:latin typeface="+mn-ea"/>
                          <a:ea typeface="+mn-ea"/>
                        </a:rPr>
                        <a:t>個人投資家</a:t>
                      </a:r>
                    </a:p>
                  </a:txBody>
                  <a:tcPr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a:buNone/>
                      </a:pPr>
                      <a:r>
                        <a:rPr lang="ja-JP" altLang="en-US" sz="800">
                          <a:latin typeface="+mn-ea"/>
                          <a:ea typeface="+mn-ea"/>
                        </a:rPr>
                        <a:t>約</a:t>
                      </a:r>
                      <a:r>
                        <a:rPr lang="en-US" altLang="ja-JP" sz="800">
                          <a:latin typeface="+mn-ea"/>
                          <a:ea typeface="+mn-ea"/>
                        </a:rPr>
                        <a:t>250</a:t>
                      </a:r>
                      <a:r>
                        <a:rPr lang="ja-JP" altLang="en-US" sz="800">
                          <a:latin typeface="+mn-ea"/>
                          <a:ea typeface="+mn-ea"/>
                        </a:rPr>
                        <a:t>名</a:t>
                      </a:r>
                    </a:p>
                  </a:txBody>
                  <a:tcPr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887091411"/>
                  </a:ext>
                </a:extLst>
              </a:tr>
              <a:tr h="216000">
                <a:tc>
                  <a:txBody>
                    <a:bodyPr/>
                    <a:lstStyle/>
                    <a:p>
                      <a:pPr algn="l">
                        <a:buNone/>
                      </a:pPr>
                      <a:r>
                        <a:rPr lang="en-US" altLang="ja-JP" sz="800">
                          <a:latin typeface="+mn-ea"/>
                          <a:ea typeface="+mn-ea"/>
                        </a:rPr>
                        <a:t>2025</a:t>
                      </a:r>
                      <a:r>
                        <a:rPr lang="ja-JP" altLang="en-US" sz="800">
                          <a:latin typeface="+mn-ea"/>
                          <a:ea typeface="+mn-ea"/>
                        </a:rPr>
                        <a:t>年</a:t>
                      </a:r>
                      <a:r>
                        <a:rPr lang="en-US" altLang="ja-JP" sz="800">
                          <a:latin typeface="+mn-ea"/>
                          <a:ea typeface="+mn-ea"/>
                        </a:rPr>
                        <a:t>3</a:t>
                      </a:r>
                      <a:r>
                        <a:rPr lang="ja-JP" altLang="en-US" sz="800">
                          <a:latin typeface="+mn-ea"/>
                          <a:ea typeface="+mn-ea"/>
                        </a:rPr>
                        <a:t>月</a:t>
                      </a:r>
                    </a:p>
                  </a:txBody>
                  <a:tcPr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a:buNone/>
                      </a:pPr>
                      <a:r>
                        <a:rPr lang="en" sz="800">
                          <a:latin typeface="+mn-ea"/>
                          <a:ea typeface="+mn-ea"/>
                        </a:rPr>
                        <a:t>ESG</a:t>
                      </a:r>
                      <a:r>
                        <a:rPr lang="ja-JP" altLang="en-US" sz="800">
                          <a:latin typeface="+mn-ea"/>
                          <a:ea typeface="+mn-ea"/>
                        </a:rPr>
                        <a:t>説明会</a:t>
                      </a:r>
                    </a:p>
                  </a:txBody>
                  <a:tcPr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a:buNone/>
                      </a:pPr>
                      <a:r>
                        <a:rPr lang="ja-JP" altLang="en-US" sz="800">
                          <a:latin typeface="+mn-ea"/>
                          <a:ea typeface="+mn-ea"/>
                        </a:rPr>
                        <a:t>機関投資家・アナリスト</a:t>
                      </a:r>
                    </a:p>
                  </a:txBody>
                  <a:tcPr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a:buNone/>
                      </a:pPr>
                      <a:r>
                        <a:rPr lang="ja-JP" altLang="en-US" sz="800">
                          <a:latin typeface="+mn-ea"/>
                          <a:ea typeface="+mn-ea"/>
                        </a:rPr>
                        <a:t>約</a:t>
                      </a:r>
                      <a:r>
                        <a:rPr lang="en-US" altLang="ja-JP" sz="800">
                          <a:latin typeface="+mn-ea"/>
                          <a:ea typeface="+mn-ea"/>
                        </a:rPr>
                        <a:t>80</a:t>
                      </a:r>
                      <a:r>
                        <a:rPr lang="ja-JP" altLang="en-US" sz="800">
                          <a:latin typeface="+mn-ea"/>
                          <a:ea typeface="+mn-ea"/>
                        </a:rPr>
                        <a:t>名</a:t>
                      </a:r>
                    </a:p>
                  </a:txBody>
                  <a:tcPr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968858761"/>
                  </a:ext>
                </a:extLst>
              </a:tr>
              <a:tr h="216000">
                <a:tc>
                  <a:txBody>
                    <a:bodyPr/>
                    <a:lstStyle/>
                    <a:p>
                      <a:pPr algn="l">
                        <a:buNone/>
                      </a:pPr>
                      <a:r>
                        <a:rPr lang="en-US" altLang="ja-JP" sz="800">
                          <a:latin typeface="+mn-ea"/>
                          <a:ea typeface="+mn-ea"/>
                        </a:rPr>
                        <a:t>2024</a:t>
                      </a:r>
                      <a:r>
                        <a:rPr lang="ja-JP" altLang="en-US" sz="800">
                          <a:latin typeface="+mn-ea"/>
                          <a:ea typeface="+mn-ea"/>
                        </a:rPr>
                        <a:t>年</a:t>
                      </a:r>
                      <a:r>
                        <a:rPr lang="en-US" altLang="ja-JP" sz="800">
                          <a:latin typeface="+mn-ea"/>
                          <a:ea typeface="+mn-ea"/>
                        </a:rPr>
                        <a:t>5</a:t>
                      </a:r>
                      <a:r>
                        <a:rPr lang="ja-JP" altLang="en-US" sz="800">
                          <a:latin typeface="+mn-ea"/>
                          <a:ea typeface="+mn-ea"/>
                        </a:rPr>
                        <a:t>月</a:t>
                      </a:r>
                    </a:p>
                  </a:txBody>
                  <a:tcPr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a:buNone/>
                      </a:pPr>
                      <a:r>
                        <a:rPr lang="ja-JP" altLang="en-US" sz="800">
                          <a:latin typeface="+mn-ea"/>
                          <a:ea typeface="+mn-ea"/>
                        </a:rPr>
                        <a:t>決算説明会（通期）</a:t>
                      </a:r>
                    </a:p>
                  </a:txBody>
                  <a:tcPr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a:buNone/>
                      </a:pPr>
                      <a:r>
                        <a:rPr lang="ja-JP" altLang="en-US" sz="800">
                          <a:latin typeface="+mn-ea"/>
                          <a:ea typeface="+mn-ea"/>
                        </a:rPr>
                        <a:t>機関投資家・アナリスト</a:t>
                      </a:r>
                    </a:p>
                  </a:txBody>
                  <a:tcPr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a:buNone/>
                      </a:pPr>
                      <a:r>
                        <a:rPr lang="ja-JP" altLang="en-US" sz="800">
                          <a:latin typeface="+mn-ea"/>
                          <a:ea typeface="+mn-ea"/>
                        </a:rPr>
                        <a:t>約</a:t>
                      </a:r>
                      <a:r>
                        <a:rPr lang="en-US" altLang="ja-JP" sz="800">
                          <a:latin typeface="+mn-ea"/>
                          <a:ea typeface="+mn-ea"/>
                        </a:rPr>
                        <a:t>120</a:t>
                      </a:r>
                      <a:r>
                        <a:rPr lang="ja-JP" altLang="en-US" sz="800">
                          <a:latin typeface="+mn-ea"/>
                          <a:ea typeface="+mn-ea"/>
                        </a:rPr>
                        <a:t>名</a:t>
                      </a:r>
                    </a:p>
                  </a:txBody>
                  <a:tcPr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2092481266"/>
                  </a:ext>
                </a:extLst>
              </a:tr>
              <a:tr h="216000">
                <a:tc>
                  <a:txBody>
                    <a:bodyPr/>
                    <a:lstStyle/>
                    <a:p>
                      <a:pPr algn="l">
                        <a:buNone/>
                      </a:pPr>
                      <a:r>
                        <a:rPr lang="en-US" altLang="ja-JP" sz="800">
                          <a:latin typeface="+mn-ea"/>
                          <a:ea typeface="+mn-ea"/>
                        </a:rPr>
                        <a:t>2024</a:t>
                      </a:r>
                      <a:r>
                        <a:rPr lang="ja-JP" altLang="en-US" sz="800">
                          <a:latin typeface="+mn-ea"/>
                          <a:ea typeface="+mn-ea"/>
                        </a:rPr>
                        <a:t>年</a:t>
                      </a:r>
                      <a:r>
                        <a:rPr lang="en-US" altLang="ja-JP" sz="800">
                          <a:latin typeface="+mn-ea"/>
                          <a:ea typeface="+mn-ea"/>
                        </a:rPr>
                        <a:t>8</a:t>
                      </a:r>
                      <a:r>
                        <a:rPr lang="ja-JP" altLang="en-US" sz="800">
                          <a:latin typeface="+mn-ea"/>
                          <a:ea typeface="+mn-ea"/>
                        </a:rPr>
                        <a:t>月</a:t>
                      </a:r>
                    </a:p>
                  </a:txBody>
                  <a:tcPr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a:buNone/>
                      </a:pPr>
                      <a:r>
                        <a:rPr lang="ja-JP" altLang="en-US" sz="800">
                          <a:latin typeface="+mn-ea"/>
                          <a:ea typeface="+mn-ea"/>
                        </a:rPr>
                        <a:t>個人投資家向け説明会</a:t>
                      </a:r>
                    </a:p>
                  </a:txBody>
                  <a:tcPr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a:buNone/>
                      </a:pPr>
                      <a:r>
                        <a:rPr lang="ja-JP" altLang="en-US" sz="800">
                          <a:latin typeface="+mn-ea"/>
                          <a:ea typeface="+mn-ea"/>
                        </a:rPr>
                        <a:t>個人投資家</a:t>
                      </a:r>
                    </a:p>
                  </a:txBody>
                  <a:tcPr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tc>
                  <a:txBody>
                    <a:bodyPr/>
                    <a:lstStyle/>
                    <a:p>
                      <a:pPr>
                        <a:buNone/>
                      </a:pPr>
                      <a:r>
                        <a:rPr lang="ja-JP" altLang="en-US" sz="800">
                          <a:latin typeface="+mn-ea"/>
                          <a:ea typeface="+mn-ea"/>
                        </a:rPr>
                        <a:t>約</a:t>
                      </a:r>
                      <a:r>
                        <a:rPr lang="en-US" altLang="ja-JP" sz="800">
                          <a:latin typeface="+mn-ea"/>
                          <a:ea typeface="+mn-ea"/>
                        </a:rPr>
                        <a:t>300</a:t>
                      </a:r>
                      <a:r>
                        <a:rPr lang="ja-JP" altLang="en-US" sz="800">
                          <a:latin typeface="+mn-ea"/>
                          <a:ea typeface="+mn-ea"/>
                        </a:rPr>
                        <a:t>名</a:t>
                      </a:r>
                    </a:p>
                  </a:txBody>
                  <a:tcPr anchor="ct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462624797"/>
                  </a:ext>
                </a:extLst>
              </a:tr>
            </a:tbl>
          </a:graphicData>
        </a:graphic>
      </p:graphicFrame>
      <p:sp>
        <p:nvSpPr>
          <p:cNvPr id="6" name="正方形/長方形 5">
            <a:extLst>
              <a:ext uri="{FF2B5EF4-FFF2-40B4-BE49-F238E27FC236}">
                <a16:creationId xmlns:a16="http://schemas.microsoft.com/office/drawing/2014/main" id="{B1244159-CD2D-523C-E2B4-EDCDE200344E}"/>
              </a:ext>
            </a:extLst>
          </p:cNvPr>
          <p:cNvSpPr/>
          <p:nvPr/>
        </p:nvSpPr>
        <p:spPr>
          <a:xfrm>
            <a:off x="520700" y="4889241"/>
            <a:ext cx="2709177" cy="205091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098D1A64-F20F-AF74-C70B-147809B1502E}"/>
              </a:ext>
            </a:extLst>
          </p:cNvPr>
          <p:cNvSpPr txBox="1"/>
          <p:nvPr/>
        </p:nvSpPr>
        <p:spPr>
          <a:xfrm>
            <a:off x="857815" y="2005241"/>
            <a:ext cx="9293860" cy="3645244"/>
          </a:xfrm>
          <a:prstGeom prst="rect">
            <a:avLst/>
          </a:prstGeom>
          <a:solidFill>
            <a:schemeClr val="accent5">
              <a:alpha val="80000"/>
            </a:schemeClr>
          </a:solidFill>
        </p:spPr>
        <p:txBody>
          <a:bodyPr wrap="square" lIns="90000" anchor="ctr">
            <a:normAutofit/>
          </a:bodyPr>
          <a:lstStyle/>
          <a:p>
            <a:pPr algn="ctr"/>
            <a:r>
              <a:rPr lang="ja-JP" altLang="en-US" sz="2400" b="1"/>
              <a:t>株主数、発行済み株式数、主要株主構成。</a:t>
            </a:r>
          </a:p>
        </p:txBody>
      </p:sp>
      <p:sp>
        <p:nvSpPr>
          <p:cNvPr id="7" name="テキスト ボックス 6">
            <a:extLst>
              <a:ext uri="{FF2B5EF4-FFF2-40B4-BE49-F238E27FC236}">
                <a16:creationId xmlns:a16="http://schemas.microsoft.com/office/drawing/2014/main" id="{B93FC987-F3D7-2A8A-30C2-CCAFFD2063F4}"/>
              </a:ext>
            </a:extLst>
          </p:cNvPr>
          <p:cNvSpPr txBox="1"/>
          <p:nvPr/>
        </p:nvSpPr>
        <p:spPr>
          <a:xfrm>
            <a:off x="8434873" y="-834805"/>
            <a:ext cx="2256940" cy="539999"/>
          </a:xfrm>
          <a:prstGeom prst="rect">
            <a:avLst/>
          </a:prstGeom>
          <a:solidFill>
            <a:schemeClr val="accent3"/>
          </a:solidFill>
        </p:spPr>
        <p:txBody>
          <a:bodyPr wrap="square" lIns="90000" anchor="ctr">
            <a:normAutofit fontScale="92500"/>
          </a:bodyPr>
          <a:lstStyle/>
          <a:p>
            <a:pPr algn="ctr"/>
            <a:r>
              <a:rPr lang="ja-JP" altLang="en-US" sz="2400" b="1"/>
              <a:t>有価証券報告書</a:t>
            </a:r>
          </a:p>
        </p:txBody>
      </p:sp>
      <p:sp>
        <p:nvSpPr>
          <p:cNvPr id="11" name="テキスト ボックス 10">
            <a:extLst>
              <a:ext uri="{FF2B5EF4-FFF2-40B4-BE49-F238E27FC236}">
                <a16:creationId xmlns:a16="http://schemas.microsoft.com/office/drawing/2014/main" id="{D59DD5FF-67AC-AD0D-4CB7-D8D5E082FEE1}"/>
              </a:ext>
            </a:extLst>
          </p:cNvPr>
          <p:cNvSpPr txBox="1"/>
          <p:nvPr/>
        </p:nvSpPr>
        <p:spPr>
          <a:xfrm>
            <a:off x="8434873" y="-1525748"/>
            <a:ext cx="2256940" cy="539999"/>
          </a:xfrm>
          <a:prstGeom prst="rect">
            <a:avLst/>
          </a:prstGeom>
          <a:solidFill>
            <a:schemeClr val="accent3"/>
          </a:solidFill>
        </p:spPr>
        <p:txBody>
          <a:bodyPr wrap="square" lIns="90000" anchor="ctr">
            <a:normAutofit/>
          </a:bodyPr>
          <a:lstStyle/>
          <a:p>
            <a:pPr algn="ctr"/>
            <a:r>
              <a:rPr lang="ja-JP" altLang="en-US" sz="2400" b="1"/>
              <a:t>決算資料</a:t>
            </a:r>
          </a:p>
        </p:txBody>
      </p:sp>
    </p:spTree>
    <p:extLst>
      <p:ext uri="{BB962C8B-B14F-4D97-AF65-F5344CB8AC3E}">
        <p14:creationId xmlns:p14="http://schemas.microsoft.com/office/powerpoint/2010/main" val="23053004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C46793D-B4C3-7BEF-1299-8C5F8B8759E4}"/>
              </a:ext>
            </a:extLst>
          </p:cNvPr>
          <p:cNvSpPr>
            <a:spLocks noGrp="1"/>
          </p:cNvSpPr>
          <p:nvPr>
            <p:ph type="sldNum" sz="quarter" idx="4294967295"/>
          </p:nvPr>
        </p:nvSpPr>
        <p:spPr>
          <a:xfrm>
            <a:off x="10175875" y="107950"/>
            <a:ext cx="515938" cy="134938"/>
          </a:xfrm>
        </p:spPr>
        <p:txBody>
          <a:bodyPr/>
          <a:lstStyle/>
          <a:p>
            <a:fld id="{1A11C7B3-75AF-A849-AFD3-EAEBF2CB3BD9}" type="slidenum">
              <a:rPr lang="en-US" altLang="ja-JP"/>
              <a:t>44</a:t>
            </a:fld>
            <a:endParaRPr kumimoji="1" lang="ja-JP" altLang="en-US"/>
          </a:p>
        </p:txBody>
      </p:sp>
      <p:sp>
        <p:nvSpPr>
          <p:cNvPr id="8" name="正方形/長方形 7">
            <a:extLst>
              <a:ext uri="{FF2B5EF4-FFF2-40B4-BE49-F238E27FC236}">
                <a16:creationId xmlns:a16="http://schemas.microsoft.com/office/drawing/2014/main" id="{2BB6C469-8648-2914-BF89-C22D70F5E83C}"/>
              </a:ext>
            </a:extLst>
          </p:cNvPr>
          <p:cNvSpPr/>
          <p:nvPr/>
        </p:nvSpPr>
        <p:spPr>
          <a:xfrm>
            <a:off x="2673349" y="2818828"/>
            <a:ext cx="5345113" cy="1686396"/>
          </a:xfrm>
          <a:prstGeom prst="rect">
            <a:avLst/>
          </a:prstGeom>
          <a:solidFill>
            <a:schemeClr val="bg1">
              <a:lumMod val="5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kumimoji="1" lang="ja-JP" altLang="en-US" sz="7200" b="1"/>
              <a:t>ロゴ</a:t>
            </a:r>
          </a:p>
        </p:txBody>
      </p:sp>
      <p:sp>
        <p:nvSpPr>
          <p:cNvPr id="9" name="テキスト ボックス 8">
            <a:extLst>
              <a:ext uri="{FF2B5EF4-FFF2-40B4-BE49-F238E27FC236}">
                <a16:creationId xmlns:a16="http://schemas.microsoft.com/office/drawing/2014/main" id="{04DBBC75-DB89-86ED-7FEA-34A2EC36072E}"/>
              </a:ext>
            </a:extLst>
          </p:cNvPr>
          <p:cNvSpPr txBox="1"/>
          <p:nvPr/>
        </p:nvSpPr>
        <p:spPr>
          <a:xfrm>
            <a:off x="3709569" y="5817473"/>
            <a:ext cx="3094643" cy="1131015"/>
          </a:xfrm>
          <a:prstGeom prst="rect">
            <a:avLst/>
          </a:prstGeom>
          <a:noFill/>
        </p:spPr>
        <p:txBody>
          <a:bodyPr wrap="square" lIns="0" tIns="0" rIns="0" bIns="0" rtlCol="0" anchor="t" anchorCtr="0">
            <a:spAutoFit/>
          </a:bodyPr>
          <a:lstStyle/>
          <a:p>
            <a:pPr algn="ctr">
              <a:lnSpc>
                <a:spcPct val="150000"/>
              </a:lnSpc>
            </a:pPr>
            <a:r>
              <a:rPr lang="ja-JP" altLang="en-US" sz="1000" b="1"/>
              <a:t>株式会社 </a:t>
            </a:r>
            <a:r>
              <a:rPr lang="en-US" altLang="ja-JP" sz="1000" b="1"/>
              <a:t>[</a:t>
            </a:r>
            <a:r>
              <a:rPr lang="ja-JP" altLang="en-US" sz="1000" b="1"/>
              <a:t>会社名</a:t>
            </a:r>
            <a:r>
              <a:rPr lang="en-US" altLang="ja-JP" sz="1000" b="1"/>
              <a:t>]</a:t>
            </a:r>
          </a:p>
          <a:p>
            <a:pPr algn="ctr">
              <a:lnSpc>
                <a:spcPct val="150000"/>
              </a:lnSpc>
            </a:pPr>
            <a:r>
              <a:rPr lang="en-US" altLang="ja-JP" sz="1000"/>
              <a:t>[</a:t>
            </a:r>
            <a:r>
              <a:rPr lang="ja-JP" altLang="en-US" sz="1000"/>
              <a:t>設立年</a:t>
            </a:r>
            <a:r>
              <a:rPr lang="en-US" altLang="ja-JP" sz="1000"/>
              <a:t>]</a:t>
            </a:r>
            <a:r>
              <a:rPr lang="ja-JP" altLang="en-US" sz="1000"/>
              <a:t>年 </a:t>
            </a:r>
            <a:r>
              <a:rPr lang="en-US" altLang="ja-JP" sz="1000"/>
              <a:t>[</a:t>
            </a:r>
            <a:r>
              <a:rPr lang="ja-JP" altLang="en-US" sz="1000"/>
              <a:t>設立月</a:t>
            </a:r>
            <a:r>
              <a:rPr lang="en-US" altLang="ja-JP" sz="1000"/>
              <a:t>]</a:t>
            </a:r>
            <a:r>
              <a:rPr lang="ja-JP" altLang="en-US" sz="1000"/>
              <a:t>月</a:t>
            </a:r>
          </a:p>
          <a:p>
            <a:pPr algn="ctr">
              <a:lnSpc>
                <a:spcPct val="150000"/>
              </a:lnSpc>
            </a:pPr>
            <a:r>
              <a:rPr lang="en-US" altLang="ja-JP" sz="1000"/>
              <a:t>[</a:t>
            </a:r>
            <a:r>
              <a:rPr lang="ja-JP" altLang="en-US" sz="1000"/>
              <a:t>都道府県</a:t>
            </a:r>
            <a:r>
              <a:rPr lang="en-US" altLang="ja-JP" sz="1000"/>
              <a:t>] [</a:t>
            </a:r>
            <a:r>
              <a:rPr lang="ja-JP" altLang="en-US" sz="1000"/>
              <a:t>市区町村</a:t>
            </a:r>
            <a:r>
              <a:rPr lang="en-US" altLang="ja-JP" sz="1000"/>
              <a:t>] [</a:t>
            </a:r>
            <a:r>
              <a:rPr lang="ja-JP" altLang="en-US" sz="1000"/>
              <a:t>番地</a:t>
            </a:r>
            <a:r>
              <a:rPr lang="en-US" altLang="ja-JP" sz="1000"/>
              <a:t>]</a:t>
            </a:r>
          </a:p>
          <a:p>
            <a:pPr algn="ctr">
              <a:lnSpc>
                <a:spcPct val="150000"/>
              </a:lnSpc>
            </a:pPr>
            <a:r>
              <a:rPr lang="en-US" altLang="ja-JP" sz="1000"/>
              <a:t>[WEB</a:t>
            </a:r>
            <a:r>
              <a:rPr lang="ja-JP" altLang="en-US" sz="1000"/>
              <a:t>サイトの</a:t>
            </a:r>
            <a:r>
              <a:rPr lang="en-US" altLang="ja-JP" sz="1000"/>
              <a:t>URL]</a:t>
            </a:r>
          </a:p>
          <a:p>
            <a:pPr algn="ctr">
              <a:lnSpc>
                <a:spcPct val="150000"/>
              </a:lnSpc>
            </a:pPr>
            <a:r>
              <a:rPr lang="en-US" altLang="ja-JP" sz="1000"/>
              <a:t>[</a:t>
            </a:r>
            <a:r>
              <a:rPr lang="ja-JP" altLang="en-US" sz="1000"/>
              <a:t>お問合せ先</a:t>
            </a:r>
            <a:r>
              <a:rPr lang="en-US" altLang="ja-JP" sz="1000"/>
              <a:t>]</a:t>
            </a:r>
          </a:p>
        </p:txBody>
      </p:sp>
      <p:sp>
        <p:nvSpPr>
          <p:cNvPr id="3" name="テキスト ボックス 2">
            <a:extLst>
              <a:ext uri="{FF2B5EF4-FFF2-40B4-BE49-F238E27FC236}">
                <a16:creationId xmlns:a16="http://schemas.microsoft.com/office/drawing/2014/main" id="{12018F1E-04B6-6AA6-83F3-D54B458BE916}"/>
              </a:ext>
            </a:extLst>
          </p:cNvPr>
          <p:cNvSpPr txBox="1"/>
          <p:nvPr/>
        </p:nvSpPr>
        <p:spPr>
          <a:xfrm>
            <a:off x="8434873" y="-895511"/>
            <a:ext cx="2256940" cy="539999"/>
          </a:xfrm>
          <a:prstGeom prst="rect">
            <a:avLst/>
          </a:prstGeom>
          <a:solidFill>
            <a:schemeClr val="accent5"/>
          </a:solidFill>
        </p:spPr>
        <p:txBody>
          <a:bodyPr wrap="square" lIns="90000" anchor="ctr">
            <a:normAutofit/>
          </a:bodyPr>
          <a:lstStyle/>
          <a:p>
            <a:pPr algn="ctr"/>
            <a:r>
              <a:rPr lang="en-US" altLang="ja-JP" sz="2400" b="1" dirty="0"/>
              <a:t>HP</a:t>
            </a:r>
            <a:endParaRPr lang="ja-JP" altLang="en-US" sz="2400" b="1"/>
          </a:p>
        </p:txBody>
      </p:sp>
    </p:spTree>
    <p:extLst>
      <p:ext uri="{BB962C8B-B14F-4D97-AF65-F5344CB8AC3E}">
        <p14:creationId xmlns:p14="http://schemas.microsoft.com/office/powerpoint/2010/main" val="1646708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C0203-5DC6-1B54-5A7A-2535CC6B4EFC}"/>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4EB3230-D898-497E-B819-F3702FAC5026}"/>
              </a:ext>
            </a:extLst>
          </p:cNvPr>
          <p:cNvSpPr>
            <a:spLocks noGrp="1"/>
          </p:cNvSpPr>
          <p:nvPr>
            <p:ph type="sldNum" sz="quarter" idx="4294967295"/>
          </p:nvPr>
        </p:nvSpPr>
        <p:spPr>
          <a:xfrm>
            <a:off x="10175706" y="108000"/>
            <a:ext cx="516107" cy="134928"/>
          </a:xfrm>
        </p:spPr>
        <p:txBody>
          <a:bodyPr/>
          <a:lstStyle/>
          <a:p>
            <a:fld id="{1A11C7B3-75AF-A849-AFD3-EAEBF2CB3BD9}" type="slidenum">
              <a:rPr lang="en-US" altLang="ja-JP"/>
              <a:pPr/>
              <a:t>4</a:t>
            </a:fld>
            <a:endParaRPr kumimoji="1" lang="ja-JP" altLang="en-US"/>
          </a:p>
        </p:txBody>
      </p:sp>
      <p:sp>
        <p:nvSpPr>
          <p:cNvPr id="10" name="タイトル 9">
            <a:extLst>
              <a:ext uri="{FF2B5EF4-FFF2-40B4-BE49-F238E27FC236}">
                <a16:creationId xmlns:a16="http://schemas.microsoft.com/office/drawing/2014/main" id="{7C9ED624-1A28-7D30-6AF0-ED5AA6BBB81A}"/>
              </a:ext>
            </a:extLst>
          </p:cNvPr>
          <p:cNvSpPr>
            <a:spLocks noGrp="1"/>
          </p:cNvSpPr>
          <p:nvPr>
            <p:ph type="title"/>
          </p:nvPr>
        </p:nvSpPr>
        <p:spPr/>
        <p:txBody>
          <a:bodyPr/>
          <a:lstStyle/>
          <a:p>
            <a:r>
              <a:rPr lang="ja-JP" altLang="en-US"/>
              <a:t>社長メッセージ</a:t>
            </a:r>
          </a:p>
        </p:txBody>
      </p:sp>
      <p:sp>
        <p:nvSpPr>
          <p:cNvPr id="11" name="テキスト ボックス 10">
            <a:extLst>
              <a:ext uri="{FF2B5EF4-FFF2-40B4-BE49-F238E27FC236}">
                <a16:creationId xmlns:a16="http://schemas.microsoft.com/office/drawing/2014/main" id="{ADA2DC4E-5A04-0495-6F48-900E0AAF1315}"/>
              </a:ext>
            </a:extLst>
          </p:cNvPr>
          <p:cNvSpPr txBox="1"/>
          <p:nvPr/>
        </p:nvSpPr>
        <p:spPr>
          <a:xfrm>
            <a:off x="522000" y="1439863"/>
            <a:ext cx="9647273" cy="5616575"/>
          </a:xfrm>
          <a:prstGeom prst="rect">
            <a:avLst/>
          </a:prstGeom>
          <a:noFill/>
        </p:spPr>
        <p:txBody>
          <a:bodyPr wrap="square" lIns="0" tIns="0" rIns="0" bIns="0" numCol="3" spcCol="288000" rtlCol="0">
            <a:noAutofit/>
          </a:bodyPr>
          <a:lstStyle/>
          <a:p>
            <a:pPr algn="just">
              <a:lnSpc>
                <a:spcPct val="150000"/>
              </a:lnSpc>
            </a:pPr>
            <a:endParaRPr kumimoji="1" lang="en-US" altLang="ja-JP" sz="900" dirty="0">
              <a:latin typeface="+mn-ea"/>
              <a:cs typeface="Helvetica Neue"/>
              <a:sym typeface="Helvetica Neue"/>
            </a:endParaRPr>
          </a:p>
          <a:p>
            <a:pPr algn="just">
              <a:lnSpc>
                <a:spcPct val="150000"/>
              </a:lnSpc>
            </a:pPr>
            <a:endParaRPr kumimoji="1" lang="en-US" altLang="ja-JP" sz="900" dirty="0">
              <a:latin typeface="+mn-ea"/>
              <a:cs typeface="Helvetica Neue"/>
              <a:sym typeface="Helvetica Neue"/>
            </a:endParaRPr>
          </a:p>
          <a:p>
            <a:pPr algn="just">
              <a:lnSpc>
                <a:spcPct val="150000"/>
              </a:lnSpc>
            </a:pPr>
            <a:endParaRPr kumimoji="1" lang="en-US" altLang="ja-JP" sz="900" dirty="0">
              <a:latin typeface="+mn-ea"/>
              <a:cs typeface="Helvetica Neue"/>
              <a:sym typeface="Helvetica Neue"/>
            </a:endParaRPr>
          </a:p>
          <a:p>
            <a:pPr algn="just">
              <a:lnSpc>
                <a:spcPct val="150000"/>
              </a:lnSpc>
            </a:pPr>
            <a:endParaRPr kumimoji="1" lang="en-US" altLang="ja-JP" sz="900" dirty="0">
              <a:latin typeface="+mn-ea"/>
              <a:cs typeface="Helvetica Neue"/>
              <a:sym typeface="Helvetica Neue"/>
            </a:endParaRPr>
          </a:p>
          <a:p>
            <a:pPr algn="just">
              <a:lnSpc>
                <a:spcPct val="150000"/>
              </a:lnSpc>
            </a:pPr>
            <a:endParaRPr kumimoji="1" lang="en-US" altLang="ja-JP" sz="900" dirty="0">
              <a:latin typeface="+mn-ea"/>
              <a:cs typeface="Helvetica Neue"/>
              <a:sym typeface="Helvetica Neue"/>
            </a:endParaRPr>
          </a:p>
          <a:p>
            <a:pPr algn="just">
              <a:lnSpc>
                <a:spcPct val="150000"/>
              </a:lnSpc>
            </a:pPr>
            <a:endParaRPr kumimoji="1" lang="en-US" altLang="ja-JP" sz="900" dirty="0">
              <a:latin typeface="+mn-ea"/>
              <a:cs typeface="Helvetica Neue"/>
              <a:sym typeface="Helvetica Neue"/>
            </a:endParaRPr>
          </a:p>
          <a:p>
            <a:pPr algn="just">
              <a:lnSpc>
                <a:spcPct val="150000"/>
              </a:lnSpc>
            </a:pPr>
            <a:endParaRPr kumimoji="1" lang="en-US" altLang="ja-JP" sz="900" dirty="0">
              <a:latin typeface="+mn-ea"/>
              <a:cs typeface="Helvetica Neue"/>
              <a:sym typeface="Helvetica Neue"/>
            </a:endParaRPr>
          </a:p>
          <a:p>
            <a:pPr algn="just">
              <a:lnSpc>
                <a:spcPct val="150000"/>
              </a:lnSpc>
            </a:pPr>
            <a:endParaRPr kumimoji="1" lang="en-US" altLang="ja-JP" sz="900" dirty="0">
              <a:latin typeface="+mn-ea"/>
              <a:cs typeface="Helvetica Neue"/>
              <a:sym typeface="Helvetica Neue"/>
            </a:endParaRPr>
          </a:p>
          <a:p>
            <a:pPr algn="just">
              <a:lnSpc>
                <a:spcPct val="150000"/>
              </a:lnSpc>
            </a:pPr>
            <a:endParaRPr kumimoji="1" lang="en-US" altLang="ja-JP" sz="900" dirty="0">
              <a:latin typeface="+mn-ea"/>
              <a:cs typeface="Helvetica Neue"/>
              <a:sym typeface="Helvetica Neue"/>
            </a:endParaRPr>
          </a:p>
          <a:p>
            <a:pPr algn="just">
              <a:lnSpc>
                <a:spcPct val="150000"/>
              </a:lnSpc>
            </a:pPr>
            <a:endParaRPr kumimoji="1" lang="en-US" altLang="ja-JP" sz="900" dirty="0">
              <a:latin typeface="+mn-ea"/>
              <a:cs typeface="Helvetica Neue"/>
              <a:sym typeface="Helvetica Neue"/>
            </a:endParaRPr>
          </a:p>
          <a:p>
            <a:pPr algn="just">
              <a:lnSpc>
                <a:spcPct val="150000"/>
              </a:lnSpc>
            </a:pPr>
            <a:endParaRPr kumimoji="1" lang="en-US" altLang="ja-JP" sz="900" dirty="0">
              <a:latin typeface="+mn-ea"/>
              <a:cs typeface="Helvetica Neue"/>
              <a:sym typeface="Helvetica Neue"/>
            </a:endParaRPr>
          </a:p>
          <a:p>
            <a:pPr algn="just">
              <a:lnSpc>
                <a:spcPct val="150000"/>
              </a:lnSpc>
            </a:pPr>
            <a:endParaRPr kumimoji="1" lang="en-US" altLang="ja-JP" sz="900" dirty="0">
              <a:latin typeface="+mn-ea"/>
              <a:cs typeface="Helvetica Neue"/>
              <a:sym typeface="Helvetica Neue"/>
            </a:endParaRPr>
          </a:p>
          <a:p>
            <a:pPr algn="just">
              <a:lnSpc>
                <a:spcPct val="150000"/>
              </a:lnSpc>
            </a:pPr>
            <a:endParaRPr kumimoji="1" lang="en-US" altLang="ja-JP" sz="900" dirty="0">
              <a:latin typeface="+mn-ea"/>
              <a:cs typeface="Helvetica Neue"/>
              <a:sym typeface="Helvetica Neue"/>
            </a:endParaRPr>
          </a:p>
          <a:p>
            <a:pPr algn="just">
              <a:lnSpc>
                <a:spcPct val="150000"/>
              </a:lnSpc>
            </a:pPr>
            <a:endParaRPr kumimoji="1" lang="en-US" altLang="ja-JP" sz="900" dirty="0">
              <a:latin typeface="+mn-ea"/>
              <a:cs typeface="Helvetica Neue"/>
              <a:sym typeface="Helvetica Neue"/>
            </a:endParaRPr>
          </a:p>
          <a:p>
            <a:pPr algn="just">
              <a:lnSpc>
                <a:spcPct val="150000"/>
              </a:lnSpc>
            </a:pPr>
            <a:endParaRPr kumimoji="1" lang="en-US" altLang="ja-JP" sz="900" dirty="0">
              <a:latin typeface="+mn-ea"/>
              <a:cs typeface="Helvetica Neue"/>
              <a:sym typeface="Helvetica Neue"/>
            </a:endParaRPr>
          </a:p>
          <a:p>
            <a:pPr algn="just">
              <a:lnSpc>
                <a:spcPct val="150000"/>
              </a:lnSpc>
            </a:pPr>
            <a:endParaRPr kumimoji="1" lang="en-US" altLang="ja-JP" sz="900" dirty="0">
              <a:latin typeface="+mn-ea"/>
              <a:cs typeface="Helvetica Neue"/>
              <a:sym typeface="Helvetica Neue"/>
            </a:endParaRPr>
          </a:p>
          <a:p>
            <a:pPr algn="just">
              <a:lnSpc>
                <a:spcPct val="150000"/>
              </a:lnSpc>
            </a:pPr>
            <a:r>
              <a:rPr kumimoji="1" lang="ja-JP" altLang="en-US" sz="900">
                <a:latin typeface="+mn-ea"/>
                <a:cs typeface="Helvetica Neue"/>
                <a:sym typeface="Helvetica Neue"/>
              </a:rPr>
              <a:t>ション」の展開です。このソリューションは、都市機能の最適化、エネルギー効率の飛躍的な向上、そして災害レジリエンスの強化といった喫緊の社会課題に対し、革新的な技術を投入することで、具体的な解決策を提供することを目指しています。</a:t>
            </a:r>
            <a:endParaRPr kumimoji="1" lang="en-US" altLang="ja-JP" sz="900" dirty="0">
              <a:latin typeface="+mn-ea"/>
              <a:cs typeface="Helvetica Neue"/>
              <a:sym typeface="Helvetica Neue"/>
            </a:endParaRPr>
          </a:p>
          <a:p>
            <a:pPr indent="126000" algn="just">
              <a:lnSpc>
                <a:spcPct val="150000"/>
              </a:lnSpc>
            </a:pPr>
            <a:r>
              <a:rPr kumimoji="1" lang="ja-JP" altLang="en-US" sz="900">
                <a:latin typeface="+mn-ea"/>
                <a:cs typeface="Helvetica Neue"/>
                <a:sym typeface="Helvetica Neue"/>
              </a:rPr>
              <a:t>例えば、ある大規模都市圏で導入された当社の</a:t>
            </a:r>
            <a:r>
              <a:rPr kumimoji="1" lang="en" altLang="ja-JP" sz="900" dirty="0">
                <a:latin typeface="+mn-ea"/>
                <a:cs typeface="Helvetica Neue"/>
                <a:sym typeface="Helvetica Neue"/>
              </a:rPr>
              <a:t>AI</a:t>
            </a:r>
            <a:r>
              <a:rPr kumimoji="1" lang="ja-JP" altLang="en-US" sz="900">
                <a:latin typeface="+mn-ea"/>
                <a:cs typeface="Helvetica Neue"/>
                <a:sym typeface="Helvetica Neue"/>
              </a:rPr>
              <a:t>交通最適化システムは、リアルタイムの交通データを分析し、信号制御を最適化することで、通勤時間を平均</a:t>
            </a:r>
            <a:r>
              <a:rPr kumimoji="1" lang="en-US" altLang="ja-JP" sz="900" dirty="0">
                <a:latin typeface="+mn-ea"/>
                <a:cs typeface="Helvetica Neue"/>
                <a:sym typeface="Helvetica Neue"/>
              </a:rPr>
              <a:t>15%</a:t>
            </a:r>
            <a:r>
              <a:rPr kumimoji="1" lang="ja-JP" altLang="en-US" sz="900">
                <a:latin typeface="+mn-ea"/>
                <a:cs typeface="Helvetica Neue"/>
                <a:sym typeface="Helvetica Neue"/>
              </a:rPr>
              <a:t>短縮することに成功しました。これにより、交通渋滞に起因するストレスの軽減だけでなく、車両からの</a:t>
            </a:r>
            <a:r>
              <a:rPr kumimoji="1" lang="en" altLang="ja-JP" sz="900" dirty="0">
                <a:latin typeface="+mn-ea"/>
                <a:cs typeface="Helvetica Neue"/>
                <a:sym typeface="Helvetica Neue"/>
              </a:rPr>
              <a:t>CO2</a:t>
            </a:r>
            <a:r>
              <a:rPr kumimoji="1" lang="ja-JP" altLang="en-US" sz="900">
                <a:latin typeface="+mn-ea"/>
                <a:cs typeface="Helvetica Neue"/>
                <a:sym typeface="Helvetica Neue"/>
              </a:rPr>
              <a:t>排出量も大幅に削減され、都市の環境負荷低減に大きく貢献しています。また、再生可能エネルギーの効率的な運用を支援するスマートグリッドシステムも複数の地域で導入が進み、電力の安定供給とエネルギーコストの削減に寄与しています。さらに、新規事業として立ち上げた「次世代教育プラットフォーム」は、個々の学習進度や興味関心に合わせたパーソナライズされた学習体験を提供し、デジタルデバイドの解消にも貢献しています。</a:t>
            </a:r>
            <a:endParaRPr kumimoji="1" lang="en-US" altLang="ja-JP" sz="900" dirty="0">
              <a:latin typeface="+mn-ea"/>
              <a:cs typeface="Helvetica Neue"/>
              <a:sym typeface="Helvetica Neue"/>
            </a:endParaRPr>
          </a:p>
          <a:p>
            <a:pPr indent="126000" algn="just">
              <a:lnSpc>
                <a:spcPct val="150000"/>
              </a:lnSpc>
            </a:pPr>
            <a:r>
              <a:rPr kumimoji="1" lang="ja-JP" altLang="en-US" sz="900">
                <a:latin typeface="+mn-ea"/>
                <a:cs typeface="Helvetica Neue"/>
                <a:sym typeface="Helvetica Neue"/>
              </a:rPr>
              <a:t>このプラットフォームは、予想を上回るペースで導入が進んでおり、未来を担う人材育成の基盤として、教育現場から高い評価を得ています。これらの成果は、単なる技術提供に留まらず、地域社会の持続可能性と人々の生活の質の向上に貢献できた具体的な証であると自負しております。</a:t>
            </a:r>
            <a:endParaRPr kumimoji="1" lang="en-US" altLang="ja-JP" sz="900" dirty="0">
              <a:latin typeface="+mn-ea"/>
              <a:cs typeface="Helvetica Neue"/>
              <a:sym typeface="Helvetica Neue"/>
            </a:endParaRPr>
          </a:p>
          <a:p>
            <a:pPr indent="126000" algn="just">
              <a:lnSpc>
                <a:spcPct val="150000"/>
              </a:lnSpc>
            </a:pPr>
            <a:endParaRPr kumimoji="1" lang="en-US" altLang="ja-JP" sz="900" dirty="0">
              <a:latin typeface="+mn-ea"/>
              <a:cs typeface="Helvetica Neue"/>
              <a:sym typeface="Helvetica Neue"/>
            </a:endParaRPr>
          </a:p>
          <a:p>
            <a:pPr indent="126000" algn="just">
              <a:lnSpc>
                <a:spcPct val="150000"/>
              </a:lnSpc>
            </a:pPr>
            <a:endParaRPr kumimoji="1" lang="en-US" altLang="ja-JP" sz="900" dirty="0">
              <a:latin typeface="+mn-ea"/>
              <a:cs typeface="Helvetica Neue"/>
              <a:sym typeface="Helvetica Neue"/>
            </a:endParaRPr>
          </a:p>
          <a:p>
            <a:pPr indent="126000" algn="just">
              <a:lnSpc>
                <a:spcPct val="150000"/>
              </a:lnSpc>
            </a:pPr>
            <a:endParaRPr kumimoji="1" lang="en-US" altLang="ja-JP" sz="900" dirty="0">
              <a:latin typeface="+mn-ea"/>
              <a:cs typeface="Helvetica Neue"/>
              <a:sym typeface="Helvetica Neue"/>
            </a:endParaRPr>
          </a:p>
          <a:p>
            <a:pPr indent="126000" algn="just">
              <a:lnSpc>
                <a:spcPct val="150000"/>
              </a:lnSpc>
            </a:pPr>
            <a:endParaRPr kumimoji="1" lang="en-US" altLang="ja-JP" sz="900" dirty="0">
              <a:latin typeface="+mn-ea"/>
              <a:cs typeface="Helvetica Neue"/>
              <a:sym typeface="Helvetica Neue"/>
            </a:endParaRPr>
          </a:p>
          <a:p>
            <a:pPr indent="126000" algn="just">
              <a:lnSpc>
                <a:spcPct val="150000"/>
              </a:lnSpc>
            </a:pPr>
            <a:r>
              <a:rPr kumimoji="1" lang="ja-JP" altLang="en-US" sz="900">
                <a:latin typeface="+mn-ea"/>
                <a:cs typeface="Helvetica Neue"/>
                <a:sym typeface="Helvetica Neue"/>
              </a:rPr>
              <a:t>事業の急速な拡大と技術革新のスピードが加速する中で、当社が直面した最も大きな課題は、高度な専門知識を持つ人材の確保と育成でした。特に</a:t>
            </a:r>
            <a:r>
              <a:rPr kumimoji="1" lang="en-US" altLang="ja-JP" sz="900" dirty="0">
                <a:latin typeface="+mn-ea"/>
                <a:cs typeface="Helvetica Neue"/>
                <a:sym typeface="Helvetica Neue"/>
              </a:rPr>
              <a:t>AI</a:t>
            </a:r>
            <a:r>
              <a:rPr kumimoji="1" lang="ja-JP" altLang="en-US" sz="900">
                <a:latin typeface="+mn-ea"/>
                <a:cs typeface="Helvetica Neue"/>
                <a:sym typeface="Helvetica Neue"/>
              </a:rPr>
              <a:t>やデータサイエンスといった最先端技術分野では、常に最新の知見を取り入れ、それを迅速に事業に落とし込むスピードが求められます。この課題に対し、私たちは多角的なアプローチで取り組みました。</a:t>
            </a:r>
          </a:p>
          <a:p>
            <a:pPr indent="126000" algn="just">
              <a:lnSpc>
                <a:spcPct val="150000"/>
              </a:lnSpc>
            </a:pPr>
            <a:r>
              <a:rPr kumimoji="1" lang="ja-JP" altLang="en-US" sz="900">
                <a:latin typeface="+mn-ea"/>
                <a:cs typeface="Helvetica Neue"/>
                <a:sym typeface="Helvetica Neue"/>
              </a:rPr>
              <a:t>まず、社内においては、全従業員を対象としたリスキリングプログラムを大幅に拡充し、デジタルリテラシーの向上と専門スキルの習得を強力に支援しました。具体的には、オンライン学習プラットフォームの導入、社内講師による実践的なワークショップの開催、そして資格取得支援制度の強化など、多様な学習機会を提供しています。同時に、外部の大学や研究機関、スタートアップ企業との連携を強化し、共同研究や技術交流を通じて、最先端の知見を積極的に取り入れました。</a:t>
            </a:r>
          </a:p>
          <a:p>
            <a:pPr indent="126000" algn="just">
              <a:lnSpc>
                <a:spcPct val="150000"/>
              </a:lnSpc>
            </a:pPr>
            <a:r>
              <a:rPr kumimoji="1" lang="ja-JP" altLang="en-US" sz="900">
                <a:latin typeface="+mn-ea"/>
                <a:cs typeface="Helvetica Neue"/>
                <a:sym typeface="Helvetica Neue"/>
              </a:rPr>
              <a:t>また、多様なバックグラウンドを持つ人材を積極的に採用し、性別、国籍、経験にとらわれない多様性を尊重する企業文化の醸成にも力を入れました。これにより、異なる視点や発想が融合し、新たなイノベーションが生まれる土壌が育まれました。これらの取り組みの結果、組織全体のレジリエンスが飛躍的に向上し、変化への適応力が高まっただけでなく、社員一人ひとりの新たな挑戦への意欲がこれまで以上に高まったと感じています。</a:t>
            </a:r>
          </a:p>
          <a:p>
            <a:pPr indent="126000" algn="just">
              <a:lnSpc>
                <a:spcPct val="150000"/>
              </a:lnSpc>
            </a:pPr>
            <a:r>
              <a:rPr kumimoji="1" lang="ja-JP" altLang="en-US" sz="900">
                <a:latin typeface="+mn-ea"/>
                <a:cs typeface="Helvetica Neue"/>
                <a:sym typeface="Helvetica Neue"/>
              </a:rPr>
              <a:t>私たちは、人材こそが当社の最も重要な資産であるという信念のもと、今後も「人」への投資を惜しまず、持続的な成長を追求してまいります。</a:t>
            </a:r>
            <a:endParaRPr kumimoji="1" lang="en-US" altLang="ja-JP" sz="900" dirty="0">
              <a:latin typeface="+mn-ea"/>
              <a:cs typeface="Helvetica Neue"/>
              <a:sym typeface="Helvetica Neue"/>
            </a:endParaRPr>
          </a:p>
          <a:p>
            <a:pPr indent="126000" algn="just">
              <a:lnSpc>
                <a:spcPct val="150000"/>
              </a:lnSpc>
            </a:pPr>
            <a:endParaRPr kumimoji="1" lang="en-US" altLang="ja-JP" sz="900" dirty="0">
              <a:latin typeface="+mn-ea"/>
              <a:cs typeface="Helvetica Neue"/>
              <a:sym typeface="Helvetica Neue"/>
            </a:endParaRPr>
          </a:p>
          <a:p>
            <a:pPr indent="126000" algn="just">
              <a:lnSpc>
                <a:spcPct val="150000"/>
              </a:lnSpc>
            </a:pPr>
            <a:endParaRPr kumimoji="1" lang="en-US" altLang="ja-JP" sz="900" dirty="0">
              <a:latin typeface="+mn-ea"/>
              <a:cs typeface="Helvetica Neue"/>
              <a:sym typeface="Helvetica Neue"/>
            </a:endParaRPr>
          </a:p>
          <a:p>
            <a:pPr indent="126000" algn="just">
              <a:lnSpc>
                <a:spcPct val="150000"/>
              </a:lnSpc>
            </a:pPr>
            <a:endParaRPr kumimoji="1" lang="en-US" altLang="ja-JP" sz="900" dirty="0">
              <a:latin typeface="+mn-ea"/>
              <a:cs typeface="Helvetica Neue"/>
              <a:sym typeface="Helvetica Neue"/>
            </a:endParaRPr>
          </a:p>
          <a:p>
            <a:pPr indent="126000" algn="just">
              <a:lnSpc>
                <a:spcPct val="150000"/>
              </a:lnSpc>
            </a:pPr>
            <a:endParaRPr kumimoji="1" lang="en-US" altLang="ja-JP" sz="900" dirty="0">
              <a:latin typeface="+mn-ea"/>
              <a:cs typeface="Helvetica Neue"/>
              <a:sym typeface="Helvetica Neue"/>
            </a:endParaRPr>
          </a:p>
          <a:p>
            <a:pPr indent="126000" algn="just">
              <a:lnSpc>
                <a:spcPct val="150000"/>
              </a:lnSpc>
            </a:pPr>
            <a:endParaRPr kumimoji="1" lang="en-US" altLang="ja-JP" sz="900" dirty="0">
              <a:latin typeface="+mn-ea"/>
              <a:cs typeface="Helvetica Neue"/>
              <a:sym typeface="Helvetica Neue"/>
            </a:endParaRPr>
          </a:p>
          <a:p>
            <a:pPr indent="126000" algn="just">
              <a:lnSpc>
                <a:spcPct val="150000"/>
              </a:lnSpc>
            </a:pPr>
            <a:endParaRPr kumimoji="1" lang="en-US" altLang="ja-JP" sz="900" dirty="0">
              <a:latin typeface="+mn-ea"/>
              <a:cs typeface="Helvetica Neue"/>
              <a:sym typeface="Helvetica Neue"/>
            </a:endParaRPr>
          </a:p>
          <a:p>
            <a:pPr indent="126000" algn="just">
              <a:lnSpc>
                <a:spcPct val="150000"/>
              </a:lnSpc>
            </a:pPr>
            <a:endParaRPr kumimoji="1" lang="en-US" altLang="ja-JP" sz="900" dirty="0">
              <a:latin typeface="+mn-ea"/>
              <a:cs typeface="Helvetica Neue"/>
              <a:sym typeface="Helvetica Neue"/>
            </a:endParaRPr>
          </a:p>
          <a:p>
            <a:pPr indent="126000" algn="just">
              <a:lnSpc>
                <a:spcPct val="150000"/>
              </a:lnSpc>
            </a:pPr>
            <a:endParaRPr kumimoji="1" lang="en-US" altLang="ja-JP" sz="900" dirty="0">
              <a:latin typeface="+mn-ea"/>
              <a:cs typeface="Helvetica Neue"/>
              <a:sym typeface="Helvetica Neue"/>
            </a:endParaRPr>
          </a:p>
          <a:p>
            <a:pPr indent="126000" algn="just">
              <a:lnSpc>
                <a:spcPct val="150000"/>
              </a:lnSpc>
            </a:pPr>
            <a:endParaRPr kumimoji="1" lang="en-US" altLang="ja-JP" sz="900" dirty="0">
              <a:latin typeface="+mn-ea"/>
              <a:cs typeface="Helvetica Neue"/>
              <a:sym typeface="Helvetica Neue"/>
            </a:endParaRPr>
          </a:p>
          <a:p>
            <a:pPr indent="126000" algn="just">
              <a:lnSpc>
                <a:spcPct val="150000"/>
              </a:lnSpc>
            </a:pPr>
            <a:endParaRPr lang="en-US" altLang="ja-JP" sz="900" dirty="0">
              <a:latin typeface="+mn-ea"/>
              <a:cs typeface="Helvetica Neue"/>
              <a:sym typeface="Helvetica Neue"/>
            </a:endParaRPr>
          </a:p>
        </p:txBody>
      </p:sp>
      <p:grpSp>
        <p:nvGrpSpPr>
          <p:cNvPr id="3" name="グループ化 2">
            <a:extLst>
              <a:ext uri="{FF2B5EF4-FFF2-40B4-BE49-F238E27FC236}">
                <a16:creationId xmlns:a16="http://schemas.microsoft.com/office/drawing/2014/main" id="{AC0EAB86-5551-2740-E847-AC44AA80AD16}"/>
              </a:ext>
            </a:extLst>
          </p:cNvPr>
          <p:cNvGrpSpPr/>
          <p:nvPr/>
        </p:nvGrpSpPr>
        <p:grpSpPr>
          <a:xfrm>
            <a:off x="519400" y="4158510"/>
            <a:ext cx="3025775" cy="518654"/>
            <a:chOff x="520700" y="1404000"/>
            <a:chExt cx="3025775" cy="518654"/>
          </a:xfrm>
        </p:grpSpPr>
        <p:sp>
          <p:nvSpPr>
            <p:cNvPr id="4" name="テキスト ボックス 3">
              <a:extLst>
                <a:ext uri="{FF2B5EF4-FFF2-40B4-BE49-F238E27FC236}">
                  <a16:creationId xmlns:a16="http://schemas.microsoft.com/office/drawing/2014/main" id="{9BF17586-D1B6-907C-D6AF-2327030A5E62}"/>
                </a:ext>
              </a:extLst>
            </p:cNvPr>
            <p:cNvSpPr txBox="1"/>
            <p:nvPr/>
          </p:nvSpPr>
          <p:spPr>
            <a:xfrm>
              <a:off x="520700" y="1404000"/>
              <a:ext cx="3025775" cy="518654"/>
            </a:xfrm>
            <a:prstGeom prst="rect">
              <a:avLst/>
            </a:prstGeom>
            <a:noFill/>
          </p:spPr>
          <p:txBody>
            <a:bodyPr wrap="square" lIns="0" tIns="0" rIns="0" bIns="108000" rtlCol="0">
              <a:spAutoFit/>
            </a:bodyPr>
            <a:lstStyle/>
            <a:p>
              <a:pPr>
                <a:lnSpc>
                  <a:spcPct val="125000"/>
                </a:lnSpc>
              </a:pPr>
              <a:r>
                <a:rPr lang="ja-JP" altLang="en-US" sz="1100" b="1" spc="50">
                  <a:solidFill>
                    <a:schemeClr val="tx2"/>
                  </a:solidFill>
                  <a:latin typeface="+mn-ea"/>
                  <a:cs typeface="Microsoft Sans Serif" panose="020B0604020202020204" pitchFamily="34" charset="0"/>
                </a:rPr>
                <a:t>注力事業の展開と具体的な成果、</a:t>
              </a:r>
              <a:br>
                <a:rPr lang="en-US" altLang="ja-JP" sz="1100" b="1" spc="50">
                  <a:solidFill>
                    <a:schemeClr val="tx2"/>
                  </a:solidFill>
                  <a:latin typeface="+mn-ea"/>
                  <a:cs typeface="Microsoft Sans Serif" panose="020B0604020202020204" pitchFamily="34" charset="0"/>
                </a:rPr>
              </a:br>
              <a:r>
                <a:rPr lang="ja-JP" altLang="en-US" sz="1100" b="1" spc="50">
                  <a:solidFill>
                    <a:schemeClr val="tx2"/>
                  </a:solidFill>
                  <a:latin typeface="+mn-ea"/>
                  <a:cs typeface="Microsoft Sans Serif" panose="020B0604020202020204" pitchFamily="34" charset="0"/>
                </a:rPr>
                <a:t>社会への貢献</a:t>
              </a:r>
              <a:endParaRPr lang="en-US" altLang="ja-JP" sz="1100" b="1" spc="50" dirty="0">
                <a:solidFill>
                  <a:schemeClr val="tx2"/>
                </a:solidFill>
                <a:latin typeface="+mn-ea"/>
                <a:cs typeface="Microsoft Sans Serif" panose="020B0604020202020204" pitchFamily="34" charset="0"/>
              </a:endParaRPr>
            </a:p>
          </p:txBody>
        </p:sp>
        <p:cxnSp>
          <p:nvCxnSpPr>
            <p:cNvPr id="5" name="直線コネクタ 4">
              <a:extLst>
                <a:ext uri="{FF2B5EF4-FFF2-40B4-BE49-F238E27FC236}">
                  <a16:creationId xmlns:a16="http://schemas.microsoft.com/office/drawing/2014/main" id="{8AC989DB-122B-5B36-732E-DA69B0586932}"/>
                </a:ext>
              </a:extLst>
            </p:cNvPr>
            <p:cNvCxnSpPr>
              <a:cxnSpLocks/>
            </p:cNvCxnSpPr>
            <p:nvPr/>
          </p:nvCxnSpPr>
          <p:spPr>
            <a:xfrm>
              <a:off x="520700" y="1922654"/>
              <a:ext cx="252000" cy="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grpSp>
      <p:grpSp>
        <p:nvGrpSpPr>
          <p:cNvPr id="6" name="グループ化 5">
            <a:extLst>
              <a:ext uri="{FF2B5EF4-FFF2-40B4-BE49-F238E27FC236}">
                <a16:creationId xmlns:a16="http://schemas.microsoft.com/office/drawing/2014/main" id="{EC30D954-AC8E-3785-790E-7D5E0D2EDFA6}"/>
              </a:ext>
            </a:extLst>
          </p:cNvPr>
          <p:cNvGrpSpPr/>
          <p:nvPr/>
        </p:nvGrpSpPr>
        <p:grpSpPr>
          <a:xfrm>
            <a:off x="3833813" y="4158510"/>
            <a:ext cx="3025775" cy="518654"/>
            <a:chOff x="520700" y="1404000"/>
            <a:chExt cx="3025775" cy="518654"/>
          </a:xfrm>
        </p:grpSpPr>
        <p:sp>
          <p:nvSpPr>
            <p:cNvPr id="7" name="テキスト ボックス 6">
              <a:extLst>
                <a:ext uri="{FF2B5EF4-FFF2-40B4-BE49-F238E27FC236}">
                  <a16:creationId xmlns:a16="http://schemas.microsoft.com/office/drawing/2014/main" id="{E2C9BA71-7AE2-1CCE-3BE7-FBFB08A6DF27}"/>
                </a:ext>
              </a:extLst>
            </p:cNvPr>
            <p:cNvSpPr txBox="1"/>
            <p:nvPr/>
          </p:nvSpPr>
          <p:spPr>
            <a:xfrm>
              <a:off x="520700" y="1404000"/>
              <a:ext cx="3025775" cy="518654"/>
            </a:xfrm>
            <a:prstGeom prst="rect">
              <a:avLst/>
            </a:prstGeom>
            <a:noFill/>
          </p:spPr>
          <p:txBody>
            <a:bodyPr wrap="square" lIns="0" tIns="0" rIns="0" bIns="108000" rtlCol="0">
              <a:spAutoFit/>
            </a:bodyPr>
            <a:lstStyle/>
            <a:p>
              <a:pPr>
                <a:lnSpc>
                  <a:spcPct val="125000"/>
                </a:lnSpc>
              </a:pPr>
              <a:r>
                <a:rPr lang="ja-JP" altLang="en-US" sz="1100" b="1" spc="50">
                  <a:solidFill>
                    <a:schemeClr val="tx2"/>
                  </a:solidFill>
                  <a:latin typeface="+mn-ea"/>
                  <a:cs typeface="Microsoft Sans Serif" panose="020B0604020202020204" pitchFamily="34" charset="0"/>
                </a:rPr>
                <a:t>直面した主要課題の克服に向けた取り組みと組織の成長</a:t>
              </a:r>
              <a:endParaRPr lang="en-US" altLang="ja-JP" sz="1100" b="1" spc="50" dirty="0">
                <a:solidFill>
                  <a:schemeClr val="tx2"/>
                </a:solidFill>
                <a:latin typeface="+mn-ea"/>
                <a:cs typeface="Microsoft Sans Serif" panose="020B0604020202020204" pitchFamily="34" charset="0"/>
              </a:endParaRPr>
            </a:p>
          </p:txBody>
        </p:sp>
        <p:cxnSp>
          <p:nvCxnSpPr>
            <p:cNvPr id="8" name="直線コネクタ 7">
              <a:extLst>
                <a:ext uri="{FF2B5EF4-FFF2-40B4-BE49-F238E27FC236}">
                  <a16:creationId xmlns:a16="http://schemas.microsoft.com/office/drawing/2014/main" id="{EA21E6D6-9EC1-8798-6D49-61EB5759003E}"/>
                </a:ext>
              </a:extLst>
            </p:cNvPr>
            <p:cNvCxnSpPr>
              <a:cxnSpLocks/>
            </p:cNvCxnSpPr>
            <p:nvPr/>
          </p:nvCxnSpPr>
          <p:spPr>
            <a:xfrm>
              <a:off x="520700" y="1922654"/>
              <a:ext cx="252000" cy="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grpSp>
      <p:grpSp>
        <p:nvGrpSpPr>
          <p:cNvPr id="9" name="グループ化 8">
            <a:extLst>
              <a:ext uri="{FF2B5EF4-FFF2-40B4-BE49-F238E27FC236}">
                <a16:creationId xmlns:a16="http://schemas.microsoft.com/office/drawing/2014/main" id="{185376C4-5708-868C-1D25-0593525F6E29}"/>
              </a:ext>
            </a:extLst>
          </p:cNvPr>
          <p:cNvGrpSpPr/>
          <p:nvPr/>
        </p:nvGrpSpPr>
        <p:grpSpPr>
          <a:xfrm>
            <a:off x="7149931" y="4973850"/>
            <a:ext cx="3025775" cy="518654"/>
            <a:chOff x="520700" y="1404000"/>
            <a:chExt cx="3025775" cy="518654"/>
          </a:xfrm>
        </p:grpSpPr>
        <p:sp>
          <p:nvSpPr>
            <p:cNvPr id="26" name="テキスト ボックス 25">
              <a:extLst>
                <a:ext uri="{FF2B5EF4-FFF2-40B4-BE49-F238E27FC236}">
                  <a16:creationId xmlns:a16="http://schemas.microsoft.com/office/drawing/2014/main" id="{D6F51CE3-C184-E1B2-E094-22C73B32CEBF}"/>
                </a:ext>
              </a:extLst>
            </p:cNvPr>
            <p:cNvSpPr txBox="1"/>
            <p:nvPr/>
          </p:nvSpPr>
          <p:spPr>
            <a:xfrm>
              <a:off x="520700" y="1404000"/>
              <a:ext cx="3025775" cy="518654"/>
            </a:xfrm>
            <a:prstGeom prst="rect">
              <a:avLst/>
            </a:prstGeom>
            <a:noFill/>
          </p:spPr>
          <p:txBody>
            <a:bodyPr wrap="square" lIns="0" tIns="0" rIns="0" bIns="108000" rtlCol="0">
              <a:spAutoFit/>
            </a:bodyPr>
            <a:lstStyle/>
            <a:p>
              <a:pPr>
                <a:lnSpc>
                  <a:spcPct val="125000"/>
                </a:lnSpc>
              </a:pPr>
              <a:r>
                <a:rPr lang="ja-JP" altLang="en-US" sz="1100" b="1" spc="50">
                  <a:solidFill>
                    <a:schemeClr val="tx2"/>
                  </a:solidFill>
                  <a:latin typeface="+mn-ea"/>
                  <a:cs typeface="Microsoft Sans Serif" panose="020B0604020202020204" pitchFamily="34" charset="0"/>
                </a:rPr>
                <a:t>サステナビリティへのコミットメント、</a:t>
              </a:r>
              <a:br>
                <a:rPr lang="en-US" altLang="ja-JP" sz="1100" b="1" spc="50">
                  <a:solidFill>
                    <a:schemeClr val="tx2"/>
                  </a:solidFill>
                  <a:latin typeface="+mn-ea"/>
                  <a:cs typeface="Microsoft Sans Serif" panose="020B0604020202020204" pitchFamily="34" charset="0"/>
                </a:rPr>
              </a:br>
              <a:r>
                <a:rPr lang="en" altLang="ja-JP" sz="1100" b="1" spc="50">
                  <a:solidFill>
                    <a:schemeClr val="tx2"/>
                  </a:solidFill>
                  <a:latin typeface="+mn-ea"/>
                  <a:cs typeface="Microsoft Sans Serif" panose="020B0604020202020204" pitchFamily="34" charset="0"/>
                </a:rPr>
                <a:t>ESG</a:t>
              </a:r>
              <a:r>
                <a:rPr lang="ja-JP" altLang="en-US" sz="1100" b="1" spc="50">
                  <a:solidFill>
                    <a:schemeClr val="tx2"/>
                  </a:solidFill>
                  <a:latin typeface="+mn-ea"/>
                  <a:cs typeface="Microsoft Sans Serif" panose="020B0604020202020204" pitchFamily="34" charset="0"/>
                </a:rPr>
                <a:t>戦略と企業責任</a:t>
              </a:r>
              <a:endParaRPr lang="en-US" altLang="ja-JP" sz="1100" b="1" spc="50" dirty="0">
                <a:solidFill>
                  <a:schemeClr val="tx2"/>
                </a:solidFill>
                <a:latin typeface="+mn-ea"/>
                <a:cs typeface="Microsoft Sans Serif" panose="020B0604020202020204" pitchFamily="34" charset="0"/>
              </a:endParaRPr>
            </a:p>
          </p:txBody>
        </p:sp>
        <p:cxnSp>
          <p:nvCxnSpPr>
            <p:cNvPr id="27" name="直線コネクタ 26">
              <a:extLst>
                <a:ext uri="{FF2B5EF4-FFF2-40B4-BE49-F238E27FC236}">
                  <a16:creationId xmlns:a16="http://schemas.microsoft.com/office/drawing/2014/main" id="{9978237B-6606-DD1B-A50F-59965FBBB31E}"/>
                </a:ext>
              </a:extLst>
            </p:cNvPr>
            <p:cNvCxnSpPr>
              <a:cxnSpLocks/>
            </p:cNvCxnSpPr>
            <p:nvPr/>
          </p:nvCxnSpPr>
          <p:spPr>
            <a:xfrm>
              <a:off x="520700" y="1922654"/>
              <a:ext cx="252000" cy="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grpSp>
      <p:sp>
        <p:nvSpPr>
          <p:cNvPr id="28" name="テキスト ボックス 27">
            <a:extLst>
              <a:ext uri="{FF2B5EF4-FFF2-40B4-BE49-F238E27FC236}">
                <a16:creationId xmlns:a16="http://schemas.microsoft.com/office/drawing/2014/main" id="{4D0FB70D-BD38-85F0-2041-DCE87E7F3AEE}"/>
              </a:ext>
            </a:extLst>
          </p:cNvPr>
          <p:cNvSpPr txBox="1"/>
          <p:nvPr/>
        </p:nvSpPr>
        <p:spPr>
          <a:xfrm>
            <a:off x="7149931" y="5554980"/>
            <a:ext cx="3019342" cy="1401127"/>
          </a:xfrm>
          <a:prstGeom prst="rect">
            <a:avLst/>
          </a:prstGeom>
          <a:noFill/>
        </p:spPr>
        <p:txBody>
          <a:bodyPr wrap="square" lIns="0" tIns="0" rIns="0" bIns="0" numCol="1" spcCol="288000" rtlCol="0">
            <a:noAutofit/>
          </a:bodyPr>
          <a:lstStyle/>
          <a:p>
            <a:pPr indent="126000" algn="just">
              <a:lnSpc>
                <a:spcPct val="150000"/>
              </a:lnSpc>
            </a:pPr>
            <a:r>
              <a:rPr kumimoji="1" lang="ja-JP" altLang="en-US" sz="900">
                <a:latin typeface="+mn-ea"/>
                <a:cs typeface="Helvetica Neue"/>
                <a:sym typeface="Helvetica Neue"/>
              </a:rPr>
              <a:t>（</a:t>
            </a:r>
            <a:r>
              <a:rPr kumimoji="1" lang="en-US" altLang="ja-JP" sz="900">
                <a:latin typeface="+mn-ea"/>
                <a:cs typeface="Helvetica Neue"/>
                <a:sym typeface="Helvetica Neue"/>
              </a:rPr>
              <a:t>Social</a:t>
            </a:r>
            <a:r>
              <a:rPr kumimoji="1" lang="ja-JP" altLang="en-US" sz="900">
                <a:latin typeface="+mn-ea"/>
                <a:cs typeface="Helvetica Neue"/>
                <a:sym typeface="Helvetica Neue"/>
              </a:rPr>
              <a:t>）、ガバナンス（</a:t>
            </a:r>
            <a:r>
              <a:rPr kumimoji="1" lang="en-US" altLang="ja-JP" sz="900">
                <a:latin typeface="+mn-ea"/>
                <a:cs typeface="Helvetica Neue"/>
                <a:sym typeface="Helvetica Neue"/>
              </a:rPr>
              <a:t>Governance</a:t>
            </a:r>
            <a:r>
              <a:rPr kumimoji="1" lang="ja-JP" altLang="en-US" sz="900">
                <a:latin typeface="+mn-ea"/>
                <a:cs typeface="Helvetica Neue"/>
                <a:sym typeface="Helvetica Neue"/>
              </a:rPr>
              <a:t>）の各側面において、具体的な目標を設定し、その達成に向けて積極的に取り組んでいます。環境面では、製品の設計・開発から製造、使用、廃棄に至るライフサイクル全体での</a:t>
            </a:r>
            <a:r>
              <a:rPr kumimoji="1" lang="en" altLang="ja-JP" sz="900">
                <a:latin typeface="+mn-ea"/>
                <a:cs typeface="Helvetica Neue"/>
                <a:sym typeface="Helvetica Neue"/>
              </a:rPr>
              <a:t>CO</a:t>
            </a:r>
            <a:r>
              <a:rPr kumimoji="1" lang="en" altLang="ja-JP" sz="900" baseline="30000">
                <a:latin typeface="+mn-ea"/>
                <a:cs typeface="Helvetica Neue"/>
                <a:sym typeface="Helvetica Neue"/>
              </a:rPr>
              <a:t>2</a:t>
            </a:r>
            <a:r>
              <a:rPr kumimoji="1" lang="ja-JP" altLang="en-US" sz="900">
                <a:latin typeface="+mn-ea"/>
                <a:cs typeface="Helvetica Neue"/>
                <a:sym typeface="Helvetica Neue"/>
              </a:rPr>
              <a:t>排出量削減目標をさらに引き上げ、</a:t>
            </a:r>
            <a:r>
              <a:rPr kumimoji="1" lang="en-US" altLang="ja-JP" sz="900">
                <a:latin typeface="+mn-ea"/>
                <a:cs typeface="Helvetica Neue"/>
                <a:sym typeface="Helvetica Neue"/>
              </a:rPr>
              <a:t>2030</a:t>
            </a:r>
            <a:r>
              <a:rPr kumimoji="1" lang="ja-JP" altLang="en-US" sz="900">
                <a:latin typeface="+mn-ea"/>
                <a:cs typeface="Helvetica Neue"/>
                <a:sym typeface="Helvetica Neue"/>
              </a:rPr>
              <a:t>年までに事業活動における再生可能エネルギー比率を</a:t>
            </a:r>
            <a:r>
              <a:rPr kumimoji="1" lang="en-US" altLang="ja-JP" sz="900">
                <a:latin typeface="+mn-ea"/>
                <a:cs typeface="Helvetica Neue"/>
                <a:sym typeface="Helvetica Neue"/>
              </a:rPr>
              <a:t>80%</a:t>
            </a:r>
            <a:r>
              <a:rPr kumimoji="1" lang="ja-JP" altLang="en-US" sz="900">
                <a:latin typeface="+mn-ea"/>
                <a:cs typeface="Helvetica Neue"/>
                <a:sym typeface="Helvetica Neue"/>
              </a:rPr>
              <a:t>に向上させることを目指しています。</a:t>
            </a:r>
          </a:p>
        </p:txBody>
      </p:sp>
      <p:sp>
        <p:nvSpPr>
          <p:cNvPr id="33" name="直角三角形 32">
            <a:extLst>
              <a:ext uri="{FF2B5EF4-FFF2-40B4-BE49-F238E27FC236}">
                <a16:creationId xmlns:a16="http://schemas.microsoft.com/office/drawing/2014/main" id="{CA31561B-EFAF-0C7E-E0CE-9566F1D944F6}"/>
              </a:ext>
            </a:extLst>
          </p:cNvPr>
          <p:cNvSpPr/>
          <p:nvPr/>
        </p:nvSpPr>
        <p:spPr>
          <a:xfrm rot="10800000">
            <a:off x="3136522" y="1439861"/>
            <a:ext cx="409303" cy="409303"/>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6C7155A2-7BBD-361D-F2EE-C85B64C38483}"/>
              </a:ext>
            </a:extLst>
          </p:cNvPr>
          <p:cNvSpPr/>
          <p:nvPr/>
        </p:nvSpPr>
        <p:spPr>
          <a:xfrm>
            <a:off x="0" y="1503266"/>
            <a:ext cx="3545175" cy="2339976"/>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9BEC2F0B-4BC3-D15B-957D-64BE9C872C97}"/>
              </a:ext>
            </a:extLst>
          </p:cNvPr>
          <p:cNvSpPr txBox="1"/>
          <p:nvPr/>
        </p:nvSpPr>
        <p:spPr>
          <a:xfrm>
            <a:off x="648000" y="2065553"/>
            <a:ext cx="9293860" cy="3645244"/>
          </a:xfrm>
          <a:prstGeom prst="rect">
            <a:avLst/>
          </a:prstGeom>
          <a:solidFill>
            <a:schemeClr val="accent5">
              <a:alpha val="80000"/>
            </a:schemeClr>
          </a:solidFill>
        </p:spPr>
        <p:txBody>
          <a:bodyPr wrap="square" lIns="90000" anchor="ctr">
            <a:normAutofit/>
          </a:bodyPr>
          <a:lstStyle/>
          <a:p>
            <a:pPr algn="ctr"/>
            <a:r>
              <a:rPr lang="ja-JP" altLang="en-US" sz="2400" b="1"/>
              <a:t>代表取締役からのメッセージ、当期のハイライトと今後の展望。</a:t>
            </a:r>
          </a:p>
        </p:txBody>
      </p:sp>
      <p:sp>
        <p:nvSpPr>
          <p:cNvPr id="15" name="テキスト ボックス 14">
            <a:extLst>
              <a:ext uri="{FF2B5EF4-FFF2-40B4-BE49-F238E27FC236}">
                <a16:creationId xmlns:a16="http://schemas.microsoft.com/office/drawing/2014/main" id="{B421C539-F89F-E526-6E78-17C078B8CA49}"/>
              </a:ext>
            </a:extLst>
          </p:cNvPr>
          <p:cNvSpPr txBox="1"/>
          <p:nvPr/>
        </p:nvSpPr>
        <p:spPr>
          <a:xfrm>
            <a:off x="8434873" y="-837362"/>
            <a:ext cx="2256940" cy="539999"/>
          </a:xfrm>
          <a:prstGeom prst="rect">
            <a:avLst/>
          </a:prstGeom>
          <a:solidFill>
            <a:schemeClr val="accent5"/>
          </a:solidFill>
        </p:spPr>
        <p:txBody>
          <a:bodyPr wrap="square" lIns="90000" anchor="ctr">
            <a:normAutofit/>
          </a:bodyPr>
          <a:lstStyle/>
          <a:p>
            <a:pPr algn="ctr"/>
            <a:r>
              <a:rPr lang="en-US" altLang="ja-JP" sz="2400" b="1" dirty="0"/>
              <a:t>HP</a:t>
            </a:r>
            <a:endParaRPr lang="ja-JP" altLang="en-US" sz="2400" b="1"/>
          </a:p>
        </p:txBody>
      </p:sp>
      <p:sp>
        <p:nvSpPr>
          <p:cNvPr id="16" name="テキスト ボックス 15">
            <a:extLst>
              <a:ext uri="{FF2B5EF4-FFF2-40B4-BE49-F238E27FC236}">
                <a16:creationId xmlns:a16="http://schemas.microsoft.com/office/drawing/2014/main" id="{A37B6BD7-99C3-E12A-A06D-193D3A37375B}"/>
              </a:ext>
            </a:extLst>
          </p:cNvPr>
          <p:cNvSpPr txBox="1"/>
          <p:nvPr/>
        </p:nvSpPr>
        <p:spPr>
          <a:xfrm>
            <a:off x="8434873" y="-1531777"/>
            <a:ext cx="2256940" cy="539999"/>
          </a:xfrm>
          <a:prstGeom prst="rect">
            <a:avLst/>
          </a:prstGeom>
          <a:solidFill>
            <a:schemeClr val="accent1"/>
          </a:solidFill>
        </p:spPr>
        <p:txBody>
          <a:bodyPr wrap="square" lIns="90000" anchor="ctr">
            <a:normAutofit/>
          </a:bodyPr>
          <a:lstStyle/>
          <a:p>
            <a:pPr algn="ctr"/>
            <a:r>
              <a:rPr lang="ja-JP" altLang="en-US" sz="2400" b="1"/>
              <a:t>取材</a:t>
            </a:r>
          </a:p>
        </p:txBody>
      </p:sp>
    </p:spTree>
    <p:extLst>
      <p:ext uri="{BB962C8B-B14F-4D97-AF65-F5344CB8AC3E}">
        <p14:creationId xmlns:p14="http://schemas.microsoft.com/office/powerpoint/2010/main" val="336634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45D83-069C-4500-6496-DFC866D351F9}"/>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6AEAC7A0-B237-EACE-71BE-96D787542501}"/>
              </a:ext>
            </a:extLst>
          </p:cNvPr>
          <p:cNvSpPr/>
          <p:nvPr/>
        </p:nvSpPr>
        <p:spPr>
          <a:xfrm>
            <a:off x="3834475" y="582719"/>
            <a:ext cx="6834519" cy="3053399"/>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1F621BC1-FF45-3512-5DA9-E5500A47B84C}"/>
              </a:ext>
            </a:extLst>
          </p:cNvPr>
          <p:cNvSpPr txBox="1"/>
          <p:nvPr/>
        </p:nvSpPr>
        <p:spPr>
          <a:xfrm>
            <a:off x="522000" y="4610515"/>
            <a:ext cx="9647273" cy="2445923"/>
          </a:xfrm>
          <a:prstGeom prst="rect">
            <a:avLst/>
          </a:prstGeom>
          <a:noFill/>
        </p:spPr>
        <p:txBody>
          <a:bodyPr wrap="square" lIns="0" tIns="0" rIns="0" bIns="0" numCol="3" spcCol="288000" rtlCol="0">
            <a:noAutofit/>
          </a:bodyPr>
          <a:lstStyle/>
          <a:p>
            <a:pPr algn="just">
              <a:lnSpc>
                <a:spcPct val="150000"/>
              </a:lnSpc>
            </a:pPr>
            <a:endParaRPr lang="en-US" altLang="ja-JP" sz="900">
              <a:latin typeface="+mn-ea"/>
              <a:cs typeface="Helvetica Neue"/>
              <a:sym typeface="Helvetica Neue"/>
            </a:endParaRPr>
          </a:p>
        </p:txBody>
      </p:sp>
      <p:pic>
        <p:nvPicPr>
          <p:cNvPr id="9" name="図 8" descr="グラフィカル ユーザー インターフェイス&#10;&#10;AI 生成コンテンツは誤りを含む可能性があります。">
            <a:extLst>
              <a:ext uri="{FF2B5EF4-FFF2-40B4-BE49-F238E27FC236}">
                <a16:creationId xmlns:a16="http://schemas.microsoft.com/office/drawing/2014/main" id="{3E290CDE-22FD-9C28-00CD-7A83C2A30C2F}"/>
              </a:ext>
            </a:extLst>
          </p:cNvPr>
          <p:cNvPicPr>
            <a:picLocks noChangeAspect="1"/>
          </p:cNvPicPr>
          <p:nvPr/>
        </p:nvPicPr>
        <p:blipFill>
          <a:blip r:embed="rId3" cstate="email">
            <a:alphaModFix amt="54000"/>
            <a:extLst>
              <a:ext uri="{28A0092B-C50C-407E-A947-70E740481C1C}">
                <a14:useLocalDpi xmlns:a14="http://schemas.microsoft.com/office/drawing/2010/main"/>
              </a:ext>
            </a:extLst>
          </a:blip>
          <a:stretch>
            <a:fillRect/>
          </a:stretch>
        </p:blipFill>
        <p:spPr>
          <a:xfrm>
            <a:off x="11192833" y="11238"/>
            <a:ext cx="10707755" cy="7548437"/>
          </a:xfrm>
          <a:prstGeom prst="rect">
            <a:avLst/>
          </a:prstGeom>
        </p:spPr>
      </p:pic>
      <p:sp>
        <p:nvSpPr>
          <p:cNvPr id="2" name="スライド番号プレースホルダー 1">
            <a:extLst>
              <a:ext uri="{FF2B5EF4-FFF2-40B4-BE49-F238E27FC236}">
                <a16:creationId xmlns:a16="http://schemas.microsoft.com/office/drawing/2014/main" id="{6B626C52-9554-3971-790D-B32D86DFBF74}"/>
              </a:ext>
            </a:extLst>
          </p:cNvPr>
          <p:cNvSpPr>
            <a:spLocks noGrp="1"/>
          </p:cNvSpPr>
          <p:nvPr>
            <p:ph type="sldNum" sz="quarter" idx="4294967295"/>
          </p:nvPr>
        </p:nvSpPr>
        <p:spPr>
          <a:xfrm>
            <a:off x="10175706" y="108000"/>
            <a:ext cx="516107" cy="134928"/>
          </a:xfrm>
        </p:spPr>
        <p:txBody>
          <a:bodyPr/>
          <a:lstStyle/>
          <a:p>
            <a:fld id="{1A11C7B3-75AF-A849-AFD3-EAEBF2CB3BD9}" type="slidenum">
              <a:rPr lang="en-US" altLang="ja-JP"/>
              <a:pPr/>
              <a:t>5</a:t>
            </a:fld>
            <a:endParaRPr kumimoji="1" lang="ja-JP" altLang="en-US"/>
          </a:p>
        </p:txBody>
      </p:sp>
      <p:pic>
        <p:nvPicPr>
          <p:cNvPr id="10" name="図 9" descr="グラフィカル ユーザー インターフェイス, アプリケーション&#10;&#10;AI 生成コンテンツは誤りを含む可能性があります。">
            <a:extLst>
              <a:ext uri="{FF2B5EF4-FFF2-40B4-BE49-F238E27FC236}">
                <a16:creationId xmlns:a16="http://schemas.microsoft.com/office/drawing/2014/main" id="{08521A55-6019-C8BA-4555-C4AA8934875D}"/>
              </a:ext>
            </a:extLst>
          </p:cNvPr>
          <p:cNvPicPr>
            <a:picLocks noChangeAspect="1"/>
          </p:cNvPicPr>
          <p:nvPr/>
        </p:nvPicPr>
        <p:blipFill>
          <a:blip r:embed="rId4" cstate="email">
            <a:alphaModFix amt="52000"/>
            <a:extLst>
              <a:ext uri="{28A0092B-C50C-407E-A947-70E740481C1C}">
                <a14:useLocalDpi xmlns:a14="http://schemas.microsoft.com/office/drawing/2010/main"/>
              </a:ext>
            </a:extLst>
          </a:blip>
          <a:stretch>
            <a:fillRect/>
          </a:stretch>
        </p:blipFill>
        <p:spPr>
          <a:xfrm>
            <a:off x="19334143" y="75632"/>
            <a:ext cx="10691813" cy="7537199"/>
          </a:xfrm>
          <a:prstGeom prst="rect">
            <a:avLst/>
          </a:prstGeom>
        </p:spPr>
      </p:pic>
      <p:pic>
        <p:nvPicPr>
          <p:cNvPr id="11" name="図 10" descr="グラフィカル ユーザー インターフェイス, アプリケーション&#10;&#10;AI 生成コンテンツは誤りを含む可能性があります。">
            <a:extLst>
              <a:ext uri="{FF2B5EF4-FFF2-40B4-BE49-F238E27FC236}">
                <a16:creationId xmlns:a16="http://schemas.microsoft.com/office/drawing/2014/main" id="{F678B8BD-6BAD-9621-34FA-BA553070A472}"/>
              </a:ext>
            </a:extLst>
          </p:cNvPr>
          <p:cNvPicPr>
            <a:picLocks noChangeAspect="1"/>
          </p:cNvPicPr>
          <p:nvPr/>
        </p:nvPicPr>
        <p:blipFill>
          <a:blip r:embed="rId5" cstate="email">
            <a:alphaModFix amt="34000"/>
            <a:extLst>
              <a:ext uri="{28A0092B-C50C-407E-A947-70E740481C1C}">
                <a14:useLocalDpi xmlns:a14="http://schemas.microsoft.com/office/drawing/2010/main"/>
              </a:ext>
            </a:extLst>
          </a:blip>
          <a:stretch>
            <a:fillRect/>
          </a:stretch>
        </p:blipFill>
        <p:spPr>
          <a:xfrm>
            <a:off x="25343370" y="90370"/>
            <a:ext cx="10665828" cy="7495883"/>
          </a:xfrm>
          <a:prstGeom prst="rect">
            <a:avLst/>
          </a:prstGeom>
        </p:spPr>
      </p:pic>
      <p:sp>
        <p:nvSpPr>
          <p:cNvPr id="15" name="タイトル 14">
            <a:extLst>
              <a:ext uri="{FF2B5EF4-FFF2-40B4-BE49-F238E27FC236}">
                <a16:creationId xmlns:a16="http://schemas.microsoft.com/office/drawing/2014/main" id="{D2C10CEA-6D48-613E-2FEF-9992776BB975}"/>
              </a:ext>
            </a:extLst>
          </p:cNvPr>
          <p:cNvSpPr>
            <a:spLocks noGrp="1"/>
          </p:cNvSpPr>
          <p:nvPr>
            <p:ph type="title"/>
          </p:nvPr>
        </p:nvSpPr>
        <p:spPr/>
        <p:txBody>
          <a:bodyPr/>
          <a:lstStyle/>
          <a:p>
            <a:r>
              <a:rPr lang="ja-JP" altLang="en-US"/>
              <a:t>社長メッセージ</a:t>
            </a:r>
          </a:p>
        </p:txBody>
      </p:sp>
      <p:grpSp>
        <p:nvGrpSpPr>
          <p:cNvPr id="27" name="グループ化 26">
            <a:extLst>
              <a:ext uri="{FF2B5EF4-FFF2-40B4-BE49-F238E27FC236}">
                <a16:creationId xmlns:a16="http://schemas.microsoft.com/office/drawing/2014/main" id="{ECE9CD78-37CB-595E-F3E9-079D701AD3D7}"/>
              </a:ext>
            </a:extLst>
          </p:cNvPr>
          <p:cNvGrpSpPr/>
          <p:nvPr/>
        </p:nvGrpSpPr>
        <p:grpSpPr>
          <a:xfrm>
            <a:off x="-10545406" y="1368000"/>
            <a:ext cx="3025775" cy="628305"/>
            <a:chOff x="520700" y="1404000"/>
            <a:chExt cx="3025775" cy="628305"/>
          </a:xfrm>
        </p:grpSpPr>
        <p:sp>
          <p:nvSpPr>
            <p:cNvPr id="19" name="テキスト ボックス 18">
              <a:extLst>
                <a:ext uri="{FF2B5EF4-FFF2-40B4-BE49-F238E27FC236}">
                  <a16:creationId xmlns:a16="http://schemas.microsoft.com/office/drawing/2014/main" id="{16CE495D-FC0A-4190-7EA4-EA42DEE3032E}"/>
                </a:ext>
              </a:extLst>
            </p:cNvPr>
            <p:cNvSpPr txBox="1"/>
            <p:nvPr/>
          </p:nvSpPr>
          <p:spPr>
            <a:xfrm>
              <a:off x="520700" y="1404000"/>
              <a:ext cx="3025775" cy="592195"/>
            </a:xfrm>
            <a:prstGeom prst="rect">
              <a:avLst/>
            </a:prstGeom>
            <a:noFill/>
          </p:spPr>
          <p:txBody>
            <a:bodyPr wrap="square" lIns="0" tIns="0" rIns="0" bIns="144000" rtlCol="0">
              <a:spAutoFit/>
            </a:bodyPr>
            <a:lstStyle/>
            <a:p>
              <a:pPr>
                <a:lnSpc>
                  <a:spcPct val="125000"/>
                </a:lnSpc>
              </a:pPr>
              <a:r>
                <a:rPr lang="ja-JP" altLang="en-US" sz="1200" b="1" spc="50">
                  <a:solidFill>
                    <a:schemeClr val="tx2"/>
                  </a:solidFill>
                  <a:latin typeface="+mn-ea"/>
                  <a:cs typeface="Microsoft Sans Serif" panose="020B0604020202020204" pitchFamily="34" charset="0"/>
                </a:rPr>
                <a:t>見出し見出し見出し</a:t>
              </a:r>
              <a:endParaRPr lang="en-US" altLang="ja-JP" sz="1200" b="1" spc="50">
                <a:solidFill>
                  <a:schemeClr val="tx2"/>
                </a:solidFill>
                <a:latin typeface="+mn-ea"/>
                <a:cs typeface="Microsoft Sans Serif" panose="020B0604020202020204" pitchFamily="34" charset="0"/>
              </a:endParaRPr>
            </a:p>
            <a:p>
              <a:pPr>
                <a:lnSpc>
                  <a:spcPct val="125000"/>
                </a:lnSpc>
              </a:pPr>
              <a:r>
                <a:rPr lang="ja-JP" altLang="en-US" sz="1200" b="1" spc="50">
                  <a:solidFill>
                    <a:schemeClr val="tx2"/>
                  </a:solidFill>
                  <a:latin typeface="+mn-ea"/>
                  <a:cs typeface="Microsoft Sans Serif" panose="020B0604020202020204" pitchFamily="34" charset="0"/>
                </a:rPr>
                <a:t>見出し見出し見出し見出し見出し見出し</a:t>
              </a:r>
              <a:endParaRPr lang="en-US" altLang="ja-JP" sz="1200" b="1" spc="50" dirty="0">
                <a:solidFill>
                  <a:schemeClr val="tx2"/>
                </a:solidFill>
                <a:latin typeface="+mn-ea"/>
                <a:cs typeface="Microsoft Sans Serif" panose="020B0604020202020204" pitchFamily="34" charset="0"/>
              </a:endParaRPr>
            </a:p>
          </p:txBody>
        </p:sp>
        <p:cxnSp>
          <p:nvCxnSpPr>
            <p:cNvPr id="24" name="直線コネクタ 23">
              <a:extLst>
                <a:ext uri="{FF2B5EF4-FFF2-40B4-BE49-F238E27FC236}">
                  <a16:creationId xmlns:a16="http://schemas.microsoft.com/office/drawing/2014/main" id="{BD27840F-FB52-C63F-CBAB-20567DFB1EA6}"/>
                </a:ext>
              </a:extLst>
            </p:cNvPr>
            <p:cNvCxnSpPr>
              <a:cxnSpLocks/>
            </p:cNvCxnSpPr>
            <p:nvPr/>
          </p:nvCxnSpPr>
          <p:spPr>
            <a:xfrm>
              <a:off x="520700" y="2032305"/>
              <a:ext cx="252000" cy="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grpSp>
      <p:sp>
        <p:nvSpPr>
          <p:cNvPr id="30" name="テキスト ボックス 29">
            <a:extLst>
              <a:ext uri="{FF2B5EF4-FFF2-40B4-BE49-F238E27FC236}">
                <a16:creationId xmlns:a16="http://schemas.microsoft.com/office/drawing/2014/main" id="{8728D8C8-D7B3-D7E5-C85D-3A74F4162180}"/>
              </a:ext>
            </a:extLst>
          </p:cNvPr>
          <p:cNvSpPr txBox="1"/>
          <p:nvPr/>
        </p:nvSpPr>
        <p:spPr>
          <a:xfrm>
            <a:off x="522000" y="1439863"/>
            <a:ext cx="9647273" cy="5616575"/>
          </a:xfrm>
          <a:prstGeom prst="rect">
            <a:avLst/>
          </a:prstGeom>
          <a:noFill/>
        </p:spPr>
        <p:txBody>
          <a:bodyPr wrap="square" lIns="0" tIns="0" rIns="0" bIns="0" numCol="3" spcCol="288000" rtlCol="0">
            <a:noAutofit/>
          </a:bodyPr>
          <a:lstStyle/>
          <a:p>
            <a:pPr indent="126000" algn="just">
              <a:lnSpc>
                <a:spcPct val="150000"/>
              </a:lnSpc>
            </a:pPr>
            <a:r>
              <a:rPr kumimoji="1" lang="ja-JP" altLang="en-US" sz="900"/>
              <a:t>また、資源の有効活用を促進するため、サーキュラーエコノミー（循環型経済）への移行を加速させ、製品のリサイクル率向上や廃棄物ゼロを目指す取り組みも強化しています。社会面では、デジタルデバイド解消に向けた地域コミュニティへの技術支援プログラムを拡大し、誰もがテクノロジーの恩恵を受けられる社会の実現に貢献しています。</a:t>
            </a:r>
          </a:p>
          <a:p>
            <a:pPr indent="126000" algn="just">
              <a:lnSpc>
                <a:spcPct val="150000"/>
              </a:lnSpc>
            </a:pPr>
            <a:r>
              <a:rPr kumimoji="1" lang="ja-JP" altLang="en-US" sz="900"/>
              <a:t>さらに、従業員のウェルビーイング向上を経営の最重要課題の一つと捉え、柔軟な働き方の推進、健康経営の強化、多様性を尊重するインクルーシブな職場環境の整備に力を入れています。</a:t>
            </a:r>
          </a:p>
          <a:p>
            <a:pPr indent="126000" algn="just">
              <a:lnSpc>
                <a:spcPct val="150000"/>
              </a:lnSpc>
            </a:pPr>
            <a:r>
              <a:rPr kumimoji="1" lang="ja-JP" altLang="en-US" sz="900"/>
              <a:t>ガバナンス面では、透明性の高い経営体制を維持し、取締役会の多様性確保、リスクマネジメント体制の強化、そして全てのステークホルダーとの建設的な対話を一層強化しています。</a:t>
            </a:r>
          </a:p>
          <a:p>
            <a:pPr indent="126000" algn="just">
              <a:lnSpc>
                <a:spcPct val="150000"/>
              </a:lnSpc>
            </a:pPr>
            <a:r>
              <a:rPr kumimoji="1" lang="ja-JP" altLang="en-US" sz="900"/>
              <a:t>私たちは、事業活動を通じて持続可能な社会の実現に貢献することが、企業の社会的責任であると同時に、新たな市場機会を創出し、長期的な企業価値向上に繋がると確信しています。</a:t>
            </a:r>
            <a:endParaRPr kumimoji="1" lang="en-US" altLang="ja-JP" sz="900" dirty="0"/>
          </a:p>
          <a:p>
            <a:pPr indent="126000" algn="just">
              <a:lnSpc>
                <a:spcPct val="150000"/>
              </a:lnSpc>
            </a:pPr>
            <a:endParaRPr kumimoji="1" lang="en-US" altLang="ja-JP" sz="900" dirty="0"/>
          </a:p>
          <a:p>
            <a:pPr indent="126000" algn="just">
              <a:lnSpc>
                <a:spcPct val="150000"/>
              </a:lnSpc>
            </a:pPr>
            <a:endParaRPr kumimoji="1" lang="en-US" altLang="ja-JP" sz="900" dirty="0"/>
          </a:p>
          <a:p>
            <a:pPr indent="126000" algn="just">
              <a:lnSpc>
                <a:spcPct val="150000"/>
              </a:lnSpc>
            </a:pPr>
            <a:endParaRPr kumimoji="1" lang="en-US" altLang="ja-JP" sz="900" dirty="0"/>
          </a:p>
          <a:p>
            <a:pPr indent="126000" algn="just">
              <a:lnSpc>
                <a:spcPct val="150000"/>
              </a:lnSpc>
            </a:pPr>
            <a:endParaRPr kumimoji="1" lang="en-US" altLang="ja-JP" sz="900" dirty="0"/>
          </a:p>
          <a:p>
            <a:pPr indent="126000" algn="just">
              <a:lnSpc>
                <a:spcPct val="150000"/>
              </a:lnSpc>
            </a:pPr>
            <a:r>
              <a:rPr kumimoji="1" lang="ja-JP" altLang="en-US" sz="900"/>
              <a:t>今後も、当社は「テクノロジーで社会の可能性を最大化する」というパーパスのもと、未来を見据えた挑戦を続けてまいります。特に、気候変動による自然災害の激甚化、少子高齢化に伴う社会構造の変化、そして地域間のデジタル格差といった地球規模の未解決な課題に対し、私たちは</a:t>
            </a:r>
            <a:br>
              <a:rPr kumimoji="1" lang="en-US" altLang="ja-JP" sz="900" dirty="0"/>
            </a:br>
            <a:br>
              <a:rPr kumimoji="1" lang="en-US" altLang="ja-JP" sz="900" dirty="0"/>
            </a:br>
            <a:br>
              <a:rPr kumimoji="1" lang="en-US" altLang="ja-JP" sz="900" dirty="0"/>
            </a:br>
            <a:br>
              <a:rPr kumimoji="1" lang="en-US" altLang="ja-JP" sz="900" dirty="0"/>
            </a:br>
            <a:br>
              <a:rPr kumimoji="1" lang="en-US" altLang="ja-JP" sz="900" dirty="0"/>
            </a:br>
            <a:br>
              <a:rPr kumimoji="1" lang="en-US" altLang="ja-JP" sz="900" dirty="0"/>
            </a:br>
            <a:br>
              <a:rPr kumimoji="1" lang="en-US" altLang="ja-JP" sz="900" dirty="0"/>
            </a:br>
            <a:br>
              <a:rPr kumimoji="1" lang="en-US" altLang="ja-JP" sz="900" dirty="0"/>
            </a:br>
            <a:br>
              <a:rPr kumimoji="1" lang="en-US" altLang="ja-JP" sz="900" dirty="0"/>
            </a:br>
            <a:br>
              <a:rPr kumimoji="1" lang="en-US" altLang="ja-JP" sz="900" dirty="0"/>
            </a:br>
            <a:br>
              <a:rPr kumimoji="1" lang="en-US" altLang="ja-JP" sz="900" dirty="0"/>
            </a:br>
            <a:br>
              <a:rPr kumimoji="1" lang="en-US" altLang="ja-JP" sz="900" dirty="0"/>
            </a:br>
            <a:br>
              <a:rPr kumimoji="1" lang="en-US" altLang="ja-JP" sz="900" dirty="0"/>
            </a:br>
            <a:r>
              <a:rPr kumimoji="1" lang="ja-JP" altLang="en-US" sz="900"/>
              <a:t>テクノロジーの力で積極的に挑み続けます。これらの課題解決には、一企業だけでは成し得ない大きな力が求められます。そのため、私たちは「オープンイノベーション」を推進し、国内外の様々な企業、研究機関、そしてスタートアップとの連携を強化することで、より多様な知見と技術を結集し、社会に真にインパクトのあるソリューションを生み出していく所存です。</a:t>
            </a:r>
          </a:p>
          <a:p>
            <a:pPr indent="126000" algn="just">
              <a:lnSpc>
                <a:spcPct val="150000"/>
              </a:lnSpc>
            </a:pPr>
            <a:r>
              <a:rPr kumimoji="1" lang="ja-JP" altLang="en-US" sz="900"/>
              <a:t>例えば、次世代のクリーンエネルギー技術や、超高齢社会を支えるスマートヘルスケアシステムなど、未来の社会基盤を支える技術開発に積極的に投資してまいります。当社の持続的な成長と、掲げるビジョンの実現は、ひとえに皆様との「共創」なくしてはありえません。株主の皆様からの信頼、お客様からのご愛顧、パートナー企業の皆様との強固な連携、そして何よりも、日々尽力してくれている社員の皆さんの情熱と努力。これら全てのステークホル</a:t>
            </a:r>
            <a:br>
              <a:rPr kumimoji="1" lang="en-US" altLang="ja-JP" sz="900" dirty="0"/>
            </a:br>
            <a:br>
              <a:rPr kumimoji="1" lang="en-US" altLang="ja-JP" sz="900" dirty="0"/>
            </a:br>
            <a:br>
              <a:rPr kumimoji="1" lang="en-US" altLang="ja-JP" sz="900" dirty="0"/>
            </a:br>
            <a:br>
              <a:rPr kumimoji="1" lang="en-US" altLang="ja-JP" sz="900" dirty="0"/>
            </a:br>
            <a:br>
              <a:rPr kumimoji="1" lang="en-US" altLang="ja-JP" sz="900" dirty="0"/>
            </a:br>
            <a:br>
              <a:rPr kumimoji="1" lang="en-US" altLang="ja-JP" sz="900" dirty="0"/>
            </a:br>
            <a:br>
              <a:rPr kumimoji="1" lang="en-US" altLang="ja-JP" sz="900" dirty="0"/>
            </a:br>
            <a:br>
              <a:rPr kumimoji="1" lang="en-US" altLang="ja-JP" sz="900" dirty="0"/>
            </a:br>
            <a:br>
              <a:rPr kumimoji="1" lang="en-US" altLang="ja-JP" sz="900" dirty="0"/>
            </a:br>
            <a:br>
              <a:rPr kumimoji="1" lang="en-US" altLang="ja-JP" sz="900" dirty="0"/>
            </a:br>
            <a:br>
              <a:rPr kumimoji="1" lang="en-US" altLang="ja-JP" sz="900" dirty="0"/>
            </a:br>
            <a:br>
              <a:rPr kumimoji="1" lang="en-US" altLang="ja-JP" sz="900" dirty="0"/>
            </a:br>
            <a:br>
              <a:rPr kumimoji="1" lang="en-US" altLang="ja-JP" sz="900" dirty="0"/>
            </a:br>
            <a:r>
              <a:rPr kumimoji="1" lang="ja-JP" altLang="en-US" sz="900"/>
              <a:t>ダーの皆様と共に、より良い未来を創造していくことを、ここに改めてお約束いたします。引き続き、当社の挑戦にご理解と温かいご支援、そして大いなるご期待を賜りますよう、心よりお願い申し上げます。</a:t>
            </a:r>
            <a:endParaRPr kumimoji="1" lang="en-US" altLang="ja-JP" sz="900" dirty="0"/>
          </a:p>
          <a:p>
            <a:pPr indent="126000" algn="just">
              <a:lnSpc>
                <a:spcPct val="150000"/>
              </a:lnSpc>
            </a:pPr>
            <a:endParaRPr kumimoji="1" lang="en-US" altLang="ja-JP" sz="900" dirty="0">
              <a:latin typeface="+mn-ea"/>
              <a:cs typeface="Helvetica Neue"/>
              <a:sym typeface="Helvetica Neue"/>
            </a:endParaRPr>
          </a:p>
          <a:p>
            <a:pPr indent="126000" algn="just">
              <a:lnSpc>
                <a:spcPct val="150000"/>
              </a:lnSpc>
            </a:pPr>
            <a:endParaRPr kumimoji="1" lang="en-US" altLang="ja-JP" sz="900" dirty="0">
              <a:latin typeface="+mn-ea"/>
              <a:cs typeface="Helvetica Neue"/>
              <a:sym typeface="Helvetica Neue"/>
            </a:endParaRPr>
          </a:p>
          <a:p>
            <a:pPr indent="126000" algn="just">
              <a:lnSpc>
                <a:spcPct val="150000"/>
              </a:lnSpc>
            </a:pPr>
            <a:endParaRPr kumimoji="1" lang="en-US" altLang="ja-JP" sz="900" dirty="0">
              <a:latin typeface="+mn-ea"/>
              <a:cs typeface="Helvetica Neue"/>
              <a:sym typeface="Helvetica Neue"/>
            </a:endParaRPr>
          </a:p>
          <a:p>
            <a:pPr indent="126000" algn="just">
              <a:lnSpc>
                <a:spcPct val="150000"/>
              </a:lnSpc>
            </a:pPr>
            <a:endParaRPr lang="en-US" altLang="ja-JP" sz="900" dirty="0">
              <a:latin typeface="+mn-ea"/>
              <a:cs typeface="Helvetica Neue"/>
              <a:sym typeface="Helvetica Neue"/>
            </a:endParaRPr>
          </a:p>
          <a:p>
            <a:pPr indent="126000" algn="just">
              <a:lnSpc>
                <a:spcPct val="150000"/>
              </a:lnSpc>
            </a:pPr>
            <a:r>
              <a:rPr lang="ja-JP" altLang="en-US" sz="900">
                <a:latin typeface="+mn-ea"/>
                <a:cs typeface="Helvetica Neue"/>
                <a:sym typeface="Helvetica Neue"/>
              </a:rPr>
              <a:t>この文章はダミーです。文字の大きさ、量、字間、行間等を確認するために入れています。この文章はダミーです。文字の大きさ、量、字間、行間等を確認するために入れています。この文章はダミーです。文字の大きさ、量、字間、行間等を確認するために入れています。この文章はダミーです。文字の大きさ、量、字間、行間等を確認するために入れています。この文章はダミーです。文字の大きさ、量、</a:t>
            </a:r>
            <a:endParaRPr lang="en-US" altLang="ja-JP" sz="900" dirty="0">
              <a:latin typeface="+mn-ea"/>
              <a:cs typeface="Helvetica Neue"/>
              <a:sym typeface="Helvetica Neue"/>
            </a:endParaRPr>
          </a:p>
        </p:txBody>
      </p:sp>
      <p:grpSp>
        <p:nvGrpSpPr>
          <p:cNvPr id="31" name="グループ化 30">
            <a:extLst>
              <a:ext uri="{FF2B5EF4-FFF2-40B4-BE49-F238E27FC236}">
                <a16:creationId xmlns:a16="http://schemas.microsoft.com/office/drawing/2014/main" id="{AA0765AA-1F6D-1724-29EC-C40C68BCE215}"/>
              </a:ext>
            </a:extLst>
          </p:cNvPr>
          <p:cNvGrpSpPr/>
          <p:nvPr/>
        </p:nvGrpSpPr>
        <p:grpSpPr>
          <a:xfrm>
            <a:off x="522000" y="5398908"/>
            <a:ext cx="3025775" cy="518654"/>
            <a:chOff x="520700" y="1404000"/>
            <a:chExt cx="3025775" cy="518654"/>
          </a:xfrm>
        </p:grpSpPr>
        <p:sp>
          <p:nvSpPr>
            <p:cNvPr id="32" name="テキスト ボックス 31">
              <a:extLst>
                <a:ext uri="{FF2B5EF4-FFF2-40B4-BE49-F238E27FC236}">
                  <a16:creationId xmlns:a16="http://schemas.microsoft.com/office/drawing/2014/main" id="{39F0B389-096B-FDDC-90F1-406E350934E3}"/>
                </a:ext>
              </a:extLst>
            </p:cNvPr>
            <p:cNvSpPr txBox="1"/>
            <p:nvPr/>
          </p:nvSpPr>
          <p:spPr>
            <a:xfrm>
              <a:off x="520700" y="1404000"/>
              <a:ext cx="3025775" cy="518654"/>
            </a:xfrm>
            <a:prstGeom prst="rect">
              <a:avLst/>
            </a:prstGeom>
            <a:noFill/>
          </p:spPr>
          <p:txBody>
            <a:bodyPr wrap="square" lIns="0" tIns="0" rIns="0" bIns="108000" rtlCol="0">
              <a:spAutoFit/>
            </a:bodyPr>
            <a:lstStyle/>
            <a:p>
              <a:pPr>
                <a:lnSpc>
                  <a:spcPct val="125000"/>
                </a:lnSpc>
              </a:pPr>
              <a:r>
                <a:rPr lang="ja-JP" altLang="en-US" sz="1100" b="1" spc="50">
                  <a:solidFill>
                    <a:schemeClr val="tx2"/>
                  </a:solidFill>
                  <a:latin typeface="+mn-ea"/>
                  <a:cs typeface="Microsoft Sans Serif" panose="020B0604020202020204" pitchFamily="34" charset="0"/>
                </a:rPr>
                <a:t>未来に向けた明確なビジョンと</a:t>
              </a:r>
              <a:br>
                <a:rPr lang="en-US" altLang="ja-JP" sz="1100" b="1" spc="50">
                  <a:solidFill>
                    <a:schemeClr val="tx2"/>
                  </a:solidFill>
                  <a:latin typeface="+mn-ea"/>
                  <a:cs typeface="Microsoft Sans Serif" panose="020B0604020202020204" pitchFamily="34" charset="0"/>
                </a:rPr>
              </a:br>
              <a:r>
                <a:rPr lang="ja-JP" altLang="en-US" sz="1100" b="1" spc="50">
                  <a:solidFill>
                    <a:schemeClr val="tx2"/>
                  </a:solidFill>
                  <a:latin typeface="+mn-ea"/>
                  <a:cs typeface="Microsoft Sans Serif" panose="020B0604020202020204" pitchFamily="34" charset="0"/>
                </a:rPr>
                <a:t>全てのステークホルダーへの感謝</a:t>
              </a:r>
              <a:endParaRPr lang="en-US" altLang="ja-JP" sz="1100" b="1" spc="50" dirty="0">
                <a:solidFill>
                  <a:schemeClr val="tx2"/>
                </a:solidFill>
                <a:latin typeface="+mn-ea"/>
                <a:cs typeface="Microsoft Sans Serif" panose="020B0604020202020204" pitchFamily="34" charset="0"/>
              </a:endParaRPr>
            </a:p>
          </p:txBody>
        </p:sp>
        <p:cxnSp>
          <p:nvCxnSpPr>
            <p:cNvPr id="33" name="直線コネクタ 32">
              <a:extLst>
                <a:ext uri="{FF2B5EF4-FFF2-40B4-BE49-F238E27FC236}">
                  <a16:creationId xmlns:a16="http://schemas.microsoft.com/office/drawing/2014/main" id="{6A15D466-7F95-E86D-C766-F59919A41573}"/>
                </a:ext>
              </a:extLst>
            </p:cNvPr>
            <p:cNvCxnSpPr>
              <a:cxnSpLocks/>
            </p:cNvCxnSpPr>
            <p:nvPr/>
          </p:nvCxnSpPr>
          <p:spPr>
            <a:xfrm>
              <a:off x="520700" y="1922654"/>
              <a:ext cx="252000" cy="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grpSp>
      <p:grpSp>
        <p:nvGrpSpPr>
          <p:cNvPr id="34" name="グループ化 33">
            <a:extLst>
              <a:ext uri="{FF2B5EF4-FFF2-40B4-BE49-F238E27FC236}">
                <a16:creationId xmlns:a16="http://schemas.microsoft.com/office/drawing/2014/main" id="{11027369-A53B-1546-5E53-2D7D615A9B22}"/>
              </a:ext>
            </a:extLst>
          </p:cNvPr>
          <p:cNvGrpSpPr/>
          <p:nvPr/>
        </p:nvGrpSpPr>
        <p:grpSpPr>
          <a:xfrm>
            <a:off x="7143780" y="4981760"/>
            <a:ext cx="3025775" cy="518654"/>
            <a:chOff x="520700" y="1404000"/>
            <a:chExt cx="3025775" cy="518654"/>
          </a:xfrm>
        </p:grpSpPr>
        <p:sp>
          <p:nvSpPr>
            <p:cNvPr id="35" name="テキスト ボックス 34">
              <a:extLst>
                <a:ext uri="{FF2B5EF4-FFF2-40B4-BE49-F238E27FC236}">
                  <a16:creationId xmlns:a16="http://schemas.microsoft.com/office/drawing/2014/main" id="{B2DDD481-1942-E1CD-6D6E-68DF13050545}"/>
                </a:ext>
              </a:extLst>
            </p:cNvPr>
            <p:cNvSpPr txBox="1"/>
            <p:nvPr/>
          </p:nvSpPr>
          <p:spPr>
            <a:xfrm>
              <a:off x="520700" y="1404000"/>
              <a:ext cx="3025775" cy="518654"/>
            </a:xfrm>
            <a:prstGeom prst="rect">
              <a:avLst/>
            </a:prstGeom>
            <a:noFill/>
          </p:spPr>
          <p:txBody>
            <a:bodyPr wrap="square" lIns="0" tIns="0" rIns="0" bIns="108000" rtlCol="0">
              <a:spAutoFit/>
            </a:bodyPr>
            <a:lstStyle/>
            <a:p>
              <a:pPr>
                <a:lnSpc>
                  <a:spcPct val="125000"/>
                </a:lnSpc>
              </a:pPr>
              <a:r>
                <a:rPr lang="ja-JP" altLang="en-US" sz="1100" b="1" spc="50">
                  <a:solidFill>
                    <a:schemeClr val="tx2"/>
                  </a:solidFill>
                  <a:latin typeface="+mn-ea"/>
                  <a:cs typeface="Microsoft Sans Serif" panose="020B0604020202020204" pitchFamily="34" charset="0"/>
                </a:rPr>
                <a:t>この文章はダミーです。文字の大きさ、量、字間、行間等を確認するために入て（</a:t>
              </a:r>
              <a:r>
                <a:rPr lang="en-US" altLang="ja-JP" sz="1100" b="1" spc="50">
                  <a:solidFill>
                    <a:schemeClr val="tx2"/>
                  </a:solidFill>
                  <a:latin typeface="+mn-ea"/>
                  <a:cs typeface="Microsoft Sans Serif" panose="020B0604020202020204" pitchFamily="34" charset="0"/>
                </a:rPr>
                <a:t>40w</a:t>
              </a:r>
              <a:r>
                <a:rPr lang="ja-JP" altLang="en-US" sz="1100" b="1" spc="50">
                  <a:solidFill>
                    <a:schemeClr val="tx2"/>
                  </a:solidFill>
                  <a:latin typeface="+mn-ea"/>
                  <a:cs typeface="Microsoft Sans Serif" panose="020B0604020202020204" pitchFamily="34" charset="0"/>
                </a:rPr>
                <a:t>）</a:t>
              </a:r>
              <a:endParaRPr lang="en-US" altLang="ja-JP" sz="1100" b="1" spc="50" dirty="0">
                <a:solidFill>
                  <a:schemeClr val="tx2"/>
                </a:solidFill>
                <a:latin typeface="+mn-ea"/>
                <a:cs typeface="Microsoft Sans Serif" panose="020B0604020202020204" pitchFamily="34" charset="0"/>
              </a:endParaRPr>
            </a:p>
          </p:txBody>
        </p:sp>
        <p:cxnSp>
          <p:nvCxnSpPr>
            <p:cNvPr id="36" name="直線コネクタ 35">
              <a:extLst>
                <a:ext uri="{FF2B5EF4-FFF2-40B4-BE49-F238E27FC236}">
                  <a16:creationId xmlns:a16="http://schemas.microsoft.com/office/drawing/2014/main" id="{C46C0113-A1B7-768A-8720-2BB481918A4C}"/>
                </a:ext>
              </a:extLst>
            </p:cNvPr>
            <p:cNvCxnSpPr>
              <a:cxnSpLocks/>
            </p:cNvCxnSpPr>
            <p:nvPr/>
          </p:nvCxnSpPr>
          <p:spPr>
            <a:xfrm>
              <a:off x="520700" y="1922654"/>
              <a:ext cx="252000" cy="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grpSp>
      <p:sp>
        <p:nvSpPr>
          <p:cNvPr id="39" name="直角三角形 38">
            <a:extLst>
              <a:ext uri="{FF2B5EF4-FFF2-40B4-BE49-F238E27FC236}">
                <a16:creationId xmlns:a16="http://schemas.microsoft.com/office/drawing/2014/main" id="{C3D94D1F-B0F4-73B4-71FC-E1E93176DE6F}"/>
              </a:ext>
            </a:extLst>
          </p:cNvPr>
          <p:cNvSpPr/>
          <p:nvPr/>
        </p:nvSpPr>
        <p:spPr>
          <a:xfrm>
            <a:off x="3834475" y="3429008"/>
            <a:ext cx="409303" cy="409303"/>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3D4785A8-F704-558A-21F2-702EB2C6F981}"/>
              </a:ext>
            </a:extLst>
          </p:cNvPr>
          <p:cNvSpPr txBox="1"/>
          <p:nvPr/>
        </p:nvSpPr>
        <p:spPr>
          <a:xfrm>
            <a:off x="648000" y="2065553"/>
            <a:ext cx="9293860" cy="3645244"/>
          </a:xfrm>
          <a:prstGeom prst="rect">
            <a:avLst/>
          </a:prstGeom>
          <a:solidFill>
            <a:schemeClr val="accent5">
              <a:alpha val="80000"/>
            </a:schemeClr>
          </a:solidFill>
        </p:spPr>
        <p:txBody>
          <a:bodyPr wrap="square" lIns="90000" anchor="ctr">
            <a:normAutofit/>
          </a:bodyPr>
          <a:lstStyle/>
          <a:p>
            <a:pPr algn="ctr"/>
            <a:r>
              <a:rPr lang="ja-JP" altLang="en-US" sz="2400" b="1"/>
              <a:t>代表取締役からのメッセージ、当期のハイライトと今後の展望。</a:t>
            </a:r>
          </a:p>
        </p:txBody>
      </p:sp>
      <p:sp>
        <p:nvSpPr>
          <p:cNvPr id="7" name="テキスト ボックス 6">
            <a:extLst>
              <a:ext uri="{FF2B5EF4-FFF2-40B4-BE49-F238E27FC236}">
                <a16:creationId xmlns:a16="http://schemas.microsoft.com/office/drawing/2014/main" id="{3B3A0FD1-DC99-3CFF-E3B2-4055526142B5}"/>
              </a:ext>
            </a:extLst>
          </p:cNvPr>
          <p:cNvSpPr txBox="1"/>
          <p:nvPr/>
        </p:nvSpPr>
        <p:spPr>
          <a:xfrm>
            <a:off x="8434873" y="-837362"/>
            <a:ext cx="2256940" cy="539999"/>
          </a:xfrm>
          <a:prstGeom prst="rect">
            <a:avLst/>
          </a:prstGeom>
          <a:solidFill>
            <a:schemeClr val="accent5"/>
          </a:solidFill>
        </p:spPr>
        <p:txBody>
          <a:bodyPr wrap="square" lIns="90000" anchor="ctr">
            <a:normAutofit/>
          </a:bodyPr>
          <a:lstStyle/>
          <a:p>
            <a:pPr algn="ctr"/>
            <a:r>
              <a:rPr lang="en-US" altLang="ja-JP" sz="2400" b="1" dirty="0"/>
              <a:t>HP</a:t>
            </a:r>
            <a:endParaRPr lang="ja-JP" altLang="en-US" sz="2400" b="1"/>
          </a:p>
        </p:txBody>
      </p:sp>
      <p:sp>
        <p:nvSpPr>
          <p:cNvPr id="8" name="テキスト ボックス 7">
            <a:extLst>
              <a:ext uri="{FF2B5EF4-FFF2-40B4-BE49-F238E27FC236}">
                <a16:creationId xmlns:a16="http://schemas.microsoft.com/office/drawing/2014/main" id="{00FA8475-D766-75CC-D190-5B7852309AED}"/>
              </a:ext>
            </a:extLst>
          </p:cNvPr>
          <p:cNvSpPr txBox="1"/>
          <p:nvPr/>
        </p:nvSpPr>
        <p:spPr>
          <a:xfrm>
            <a:off x="8434873" y="-1531777"/>
            <a:ext cx="2256940" cy="539999"/>
          </a:xfrm>
          <a:prstGeom prst="rect">
            <a:avLst/>
          </a:prstGeom>
          <a:solidFill>
            <a:schemeClr val="accent1"/>
          </a:solidFill>
        </p:spPr>
        <p:txBody>
          <a:bodyPr wrap="square" lIns="90000" anchor="ctr">
            <a:normAutofit/>
          </a:bodyPr>
          <a:lstStyle/>
          <a:p>
            <a:pPr algn="ctr"/>
            <a:r>
              <a:rPr lang="ja-JP" altLang="en-US" sz="2400" b="1"/>
              <a:t>取材</a:t>
            </a:r>
          </a:p>
        </p:txBody>
      </p:sp>
    </p:spTree>
    <p:extLst>
      <p:ext uri="{BB962C8B-B14F-4D97-AF65-F5344CB8AC3E}">
        <p14:creationId xmlns:p14="http://schemas.microsoft.com/office/powerpoint/2010/main" val="1807423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37AAC-111F-67DC-7162-4D026B1D8DC9}"/>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FD1224A-A839-41F1-F8C4-29B49F264CFD}"/>
              </a:ext>
            </a:extLst>
          </p:cNvPr>
          <p:cNvSpPr txBox="1"/>
          <p:nvPr/>
        </p:nvSpPr>
        <p:spPr>
          <a:xfrm>
            <a:off x="522000" y="1439863"/>
            <a:ext cx="9647273" cy="5616575"/>
          </a:xfrm>
          <a:prstGeom prst="rect">
            <a:avLst/>
          </a:prstGeom>
          <a:noFill/>
        </p:spPr>
        <p:txBody>
          <a:bodyPr wrap="square" lIns="0" tIns="0" rIns="0" bIns="0" numCol="3" spcCol="288000" rtlCol="0">
            <a:noAutofit/>
          </a:bodyPr>
          <a:lstStyle/>
          <a:p>
            <a:pPr indent="126000" algn="just">
              <a:lnSpc>
                <a:spcPct val="150000"/>
              </a:lnSpc>
            </a:pPr>
            <a:endParaRPr kumimoji="1" lang="en-US" altLang="ja-JP" sz="900" dirty="0"/>
          </a:p>
          <a:p>
            <a:pPr indent="126000" algn="just">
              <a:lnSpc>
                <a:spcPct val="150000"/>
              </a:lnSpc>
            </a:pPr>
            <a:endParaRPr kumimoji="1" lang="en-US" altLang="ja-JP" sz="900" dirty="0"/>
          </a:p>
          <a:p>
            <a:pPr indent="126000" algn="just">
              <a:lnSpc>
                <a:spcPct val="150000"/>
              </a:lnSpc>
            </a:pPr>
            <a:endParaRPr kumimoji="1" lang="en-US" altLang="ja-JP" sz="900" dirty="0"/>
          </a:p>
          <a:p>
            <a:pPr indent="126000" algn="just">
              <a:lnSpc>
                <a:spcPct val="150000"/>
              </a:lnSpc>
            </a:pPr>
            <a:r>
              <a:rPr lang="ja-JP" altLang="en-US" sz="900">
                <a:latin typeface="+mn-ea"/>
                <a:cs typeface="Helvetica Neue"/>
                <a:sym typeface="Helvetica Neue"/>
              </a:rPr>
              <a:t>この文章はダミーです。文字の大きさ、量、字間、行間等を確認するために入れています。この文章はダミーです。文字の大きさ、量、字間、行間等を確認するために入れています。この文章はダミーです。文字の大きさ、量、字間、行間等を確認するために入れています。この文章はこの文章はダミーです。文字の大きさ、量、字間、行間等を確認するために入れています。この文章はダミーです。文字の大きさ、量、字間、行間等を確認するために入れています。この文章はダミーです。文字の大きさ、量、字間、行間等を確認するために入れています。この文章はダミーです。</a:t>
            </a:r>
            <a:endParaRPr lang="en-US" altLang="ja-JP" sz="900" dirty="0">
              <a:latin typeface="+mn-ea"/>
              <a:cs typeface="Helvetica Neue"/>
              <a:sym typeface="Helvetica Neue"/>
            </a:endParaRPr>
          </a:p>
          <a:p>
            <a:pPr indent="126000" algn="just">
              <a:lnSpc>
                <a:spcPct val="150000"/>
              </a:lnSpc>
            </a:pPr>
            <a:r>
              <a:rPr lang="ja-JP" altLang="en-US" sz="900">
                <a:latin typeface="+mn-ea"/>
                <a:cs typeface="Helvetica Neue"/>
                <a:sym typeface="Helvetica Neue"/>
              </a:rPr>
              <a:t>この文章はダミーです。文字の大きさ、量、字間、行間等を確認するために入れています。この文章はダミーです。文字の大きさ、量、字間、行間等を確認するために入れています。この文章はダミーです。文字の大きさ、量、字間、</a:t>
            </a:r>
            <a:endParaRPr lang="en-US" altLang="ja-JP" sz="900" dirty="0">
              <a:latin typeface="+mn-ea"/>
              <a:cs typeface="Helvetica Neue"/>
              <a:sym typeface="Helvetica Neue"/>
            </a:endParaRPr>
          </a:p>
          <a:p>
            <a:pPr indent="126000" algn="just">
              <a:lnSpc>
                <a:spcPct val="150000"/>
              </a:lnSpc>
            </a:pPr>
            <a:r>
              <a:rPr lang="ja-JP" altLang="en-US" sz="900">
                <a:latin typeface="+mn-ea"/>
                <a:cs typeface="Helvetica Neue"/>
                <a:sym typeface="Helvetica Neue"/>
              </a:rPr>
              <a:t>はダミーです。文字の大きさ、量、字間、行間等を確認するために入れています。この文章はダミーです。文字の大きさ、量、字間、行間等を確認するために入れています。この文章はダミーです。文字の大きさ、量、字間、行間等を確認するために入れています。この文章はダミーです。</a:t>
            </a:r>
            <a:endParaRPr lang="en-US" altLang="ja-JP" sz="900" dirty="0">
              <a:latin typeface="+mn-ea"/>
              <a:cs typeface="Helvetica Neue"/>
              <a:sym typeface="Helvetica Neue"/>
            </a:endParaRPr>
          </a:p>
          <a:p>
            <a:pPr indent="126000" algn="dist">
              <a:lnSpc>
                <a:spcPct val="150000"/>
              </a:lnSpc>
            </a:pPr>
            <a:r>
              <a:rPr lang="ja-JP" altLang="en-US" sz="900">
                <a:latin typeface="+mn-ea"/>
                <a:cs typeface="Helvetica Neue"/>
                <a:sym typeface="Helvetica Neue"/>
              </a:rPr>
              <a:t>この文章はダミーです。文字の大きさ、量、字間、行間等を確認するために入れています。この文章はダミーです。文字の大きさ、量、字間、行間等を確認するために入れています。この文章はダミーです。文字の大きさ、量、字間、行間等を確認するために入れています。この文章はこの文</a:t>
            </a:r>
            <a:endParaRPr lang="en-US" altLang="ja-JP" sz="900" dirty="0">
              <a:latin typeface="+mn-ea"/>
              <a:cs typeface="Helvetica Neue"/>
              <a:sym typeface="Helvetica Neue"/>
            </a:endParaRPr>
          </a:p>
          <a:p>
            <a:pPr algn="just">
              <a:lnSpc>
                <a:spcPct val="150000"/>
              </a:lnSpc>
            </a:pPr>
            <a:r>
              <a:rPr lang="ja-JP" altLang="en-US" sz="900">
                <a:latin typeface="+mn-ea"/>
                <a:cs typeface="Helvetica Neue"/>
                <a:sym typeface="Helvetica Neue"/>
              </a:rPr>
              <a:t>章はダミーです。文字の大きさ、量、字間、行間等を確認するために入れています。この文章はダミーです。この文章はダミーです。文字の大きさ、量、字間、行間等を確認するために入れています。この文章はダミーです。文字の大きさ、量、字間、行間等を確認するために入れています。この文章はダミーです。この文章はダミーです。文字の大きさ、量、字間、行間等を確認するために入れています。この文章はダミーです。文字の大きさ、量、字間、行間等を確認するために入れています。この文章はダミーです。文字の大きさ、量、字間、行間等を確認するために入れています。この文章はダミーです。文字の大きさ、量、字間、行間等を確認するために入れています。この文章はダミーです。文字の大きさ、量、字間、行間等を確認するために入れています。この文章はこの文章はダミーです。文字の大きさ、量、字間、行間等を確認するため</a:t>
            </a:r>
            <a:r>
              <a:rPr lang="ja-JP" altLang="en-US" sz="900">
                <a:solidFill>
                  <a:srgbClr val="FF0000"/>
                </a:solidFill>
                <a:latin typeface="+mn-ea"/>
                <a:cs typeface="Helvetica Neue"/>
                <a:sym typeface="Helvetica Neue"/>
              </a:rPr>
              <a:t>約</a:t>
            </a:r>
            <a:r>
              <a:rPr lang="en-US" altLang="ja-JP" sz="900" dirty="0">
                <a:solidFill>
                  <a:srgbClr val="FF0000"/>
                </a:solidFill>
                <a:latin typeface="+mn-ea"/>
                <a:cs typeface="Helvetica Neue"/>
                <a:sym typeface="Helvetica Neue"/>
              </a:rPr>
              <a:t>1000</a:t>
            </a:r>
            <a:r>
              <a:rPr lang="en" altLang="ja-JP" sz="900" dirty="0">
                <a:solidFill>
                  <a:srgbClr val="FF0000"/>
                </a:solidFill>
                <a:latin typeface="+mn-ea"/>
                <a:cs typeface="Helvetica Neue"/>
                <a:sym typeface="Helvetica Neue"/>
              </a:rPr>
              <a:t>w</a:t>
            </a:r>
            <a:endParaRPr lang="en-US" altLang="ja-JP" sz="900" dirty="0">
              <a:latin typeface="+mn-ea"/>
              <a:cs typeface="Helvetica Neue"/>
              <a:sym typeface="Helvetica Neue"/>
            </a:endParaRPr>
          </a:p>
          <a:p>
            <a:pPr indent="126000" algn="just">
              <a:lnSpc>
                <a:spcPct val="150000"/>
              </a:lnSpc>
            </a:pPr>
            <a:endParaRPr lang="en-US" altLang="ja-JP" sz="900" dirty="0">
              <a:latin typeface="+mn-ea"/>
              <a:cs typeface="Helvetica Neue"/>
              <a:sym typeface="Helvetica Neue"/>
            </a:endParaRPr>
          </a:p>
          <a:p>
            <a:pPr indent="126000" algn="just">
              <a:lnSpc>
                <a:spcPct val="150000"/>
              </a:lnSpc>
            </a:pPr>
            <a:endParaRPr lang="en-US" altLang="ja-JP" sz="900" dirty="0">
              <a:latin typeface="+mn-ea"/>
              <a:cs typeface="Helvetica Neue"/>
              <a:sym typeface="Helvetica Neue"/>
            </a:endParaRPr>
          </a:p>
          <a:p>
            <a:pPr indent="126000" algn="just">
              <a:lnSpc>
                <a:spcPct val="150000"/>
              </a:lnSpc>
            </a:pPr>
            <a:endParaRPr lang="en-US" altLang="ja-JP" sz="900" dirty="0">
              <a:latin typeface="+mn-ea"/>
              <a:cs typeface="Helvetica Neue"/>
              <a:sym typeface="Helvetica Neue"/>
            </a:endParaRPr>
          </a:p>
          <a:p>
            <a:pPr indent="126000" algn="just">
              <a:lnSpc>
                <a:spcPct val="150000"/>
              </a:lnSpc>
            </a:pPr>
            <a:endParaRPr lang="en-US" altLang="ja-JP" sz="900" dirty="0">
              <a:latin typeface="+mn-ea"/>
              <a:cs typeface="Helvetica Neue"/>
              <a:sym typeface="Helvetica Neue"/>
            </a:endParaRPr>
          </a:p>
          <a:p>
            <a:pPr indent="126000" algn="dist">
              <a:lnSpc>
                <a:spcPct val="150000"/>
              </a:lnSpc>
            </a:pPr>
            <a:r>
              <a:rPr lang="ja-JP" altLang="en-US" sz="900">
                <a:latin typeface="+mn-ea"/>
                <a:cs typeface="Helvetica Neue"/>
                <a:sym typeface="Helvetica Neue"/>
              </a:rPr>
              <a:t>この文章はダミーです。文字の大きさ、量、字間、行間等を確認するために入れています。この文章はダミーです。文字の大きさ、量、字間、行間等を確認するために入れています。この文章はダミーです。文字の大きさ、量、字間、行間等を確認するために入れています。この文章はダミーです。文字の大きさ、量、字間、行間等を確認するために入れています。この文章はダミーです。文字の大きさ、量、字間、行間等を確認するために入れています。この文章は</a:t>
            </a:r>
            <a:endParaRPr lang="en-US" altLang="ja-JP" sz="900" dirty="0">
              <a:latin typeface="+mn-ea"/>
              <a:cs typeface="Helvetica Neue"/>
              <a:sym typeface="Helvetica Neue"/>
            </a:endParaRPr>
          </a:p>
          <a:p>
            <a:pPr indent="126000" algn="just">
              <a:lnSpc>
                <a:spcPct val="150000"/>
              </a:lnSpc>
            </a:pPr>
            <a:endParaRPr lang="en-US" altLang="ja-JP" sz="900" dirty="0">
              <a:latin typeface="+mn-ea"/>
              <a:cs typeface="Helvetica Neue"/>
              <a:sym typeface="Helvetica Neue"/>
            </a:endParaRPr>
          </a:p>
          <a:p>
            <a:pPr indent="126000" algn="just">
              <a:lnSpc>
                <a:spcPct val="150000"/>
              </a:lnSpc>
            </a:pPr>
            <a:endParaRPr lang="en-US" altLang="ja-JP" sz="900" dirty="0">
              <a:latin typeface="+mn-ea"/>
              <a:cs typeface="Helvetica Neue"/>
              <a:sym typeface="Helvetica Neue"/>
            </a:endParaRPr>
          </a:p>
          <a:p>
            <a:pPr indent="126000" algn="just">
              <a:lnSpc>
                <a:spcPct val="150000"/>
              </a:lnSpc>
            </a:pPr>
            <a:endParaRPr lang="en-US" altLang="ja-JP" sz="900" dirty="0">
              <a:latin typeface="+mn-ea"/>
              <a:cs typeface="Helvetica Neue"/>
              <a:sym typeface="Helvetica Neue"/>
            </a:endParaRPr>
          </a:p>
          <a:p>
            <a:pPr indent="126000" algn="just">
              <a:lnSpc>
                <a:spcPct val="150000"/>
              </a:lnSpc>
            </a:pPr>
            <a:endParaRPr lang="en-US" altLang="ja-JP" sz="900" dirty="0">
              <a:latin typeface="+mn-ea"/>
              <a:cs typeface="Helvetica Neue"/>
              <a:sym typeface="Helvetica Neue"/>
            </a:endParaRPr>
          </a:p>
          <a:p>
            <a:pPr indent="126000" algn="just">
              <a:lnSpc>
                <a:spcPct val="150000"/>
              </a:lnSpc>
            </a:pPr>
            <a:endParaRPr lang="en-US" altLang="ja-JP" sz="900" dirty="0">
              <a:latin typeface="+mn-ea"/>
              <a:cs typeface="Helvetica Neue"/>
              <a:sym typeface="Helvetica Neue"/>
            </a:endParaRPr>
          </a:p>
          <a:p>
            <a:pPr indent="126000" algn="just">
              <a:lnSpc>
                <a:spcPct val="150000"/>
              </a:lnSpc>
            </a:pPr>
            <a:endParaRPr lang="en-US" altLang="ja-JP" sz="900" dirty="0">
              <a:latin typeface="+mn-ea"/>
              <a:cs typeface="Helvetica Neue"/>
              <a:sym typeface="Helvetica Neue"/>
            </a:endParaRPr>
          </a:p>
          <a:p>
            <a:pPr indent="126000" algn="just">
              <a:lnSpc>
                <a:spcPct val="150000"/>
              </a:lnSpc>
            </a:pPr>
            <a:endParaRPr lang="en-US" altLang="ja-JP" sz="900" dirty="0">
              <a:latin typeface="+mn-ea"/>
              <a:cs typeface="Helvetica Neue"/>
              <a:sym typeface="Helvetica Neue"/>
            </a:endParaRPr>
          </a:p>
          <a:p>
            <a:pPr indent="126000" algn="just">
              <a:lnSpc>
                <a:spcPct val="150000"/>
              </a:lnSpc>
            </a:pPr>
            <a:endParaRPr lang="en-US" altLang="ja-JP" sz="900" dirty="0">
              <a:latin typeface="+mn-ea"/>
              <a:cs typeface="Helvetica Neue"/>
              <a:sym typeface="Helvetica Neue"/>
            </a:endParaRPr>
          </a:p>
          <a:p>
            <a:pPr indent="126000" algn="just">
              <a:lnSpc>
                <a:spcPct val="150000"/>
              </a:lnSpc>
            </a:pPr>
            <a:endParaRPr lang="en-US" altLang="ja-JP" sz="900" dirty="0">
              <a:latin typeface="+mn-ea"/>
              <a:cs typeface="Helvetica Neue"/>
              <a:sym typeface="Helvetica Neue"/>
            </a:endParaRPr>
          </a:p>
          <a:p>
            <a:pPr indent="126000" algn="just">
              <a:lnSpc>
                <a:spcPct val="150000"/>
              </a:lnSpc>
            </a:pPr>
            <a:endParaRPr lang="en-US" altLang="ja-JP" sz="900" dirty="0">
              <a:latin typeface="+mn-ea"/>
              <a:cs typeface="Helvetica Neue"/>
              <a:sym typeface="Helvetica Neue"/>
            </a:endParaRPr>
          </a:p>
          <a:p>
            <a:pPr indent="126000" algn="just">
              <a:lnSpc>
                <a:spcPct val="150000"/>
              </a:lnSpc>
            </a:pPr>
            <a:endParaRPr lang="en-US" altLang="ja-JP" sz="900" dirty="0">
              <a:latin typeface="+mn-ea"/>
              <a:cs typeface="Helvetica Neue"/>
              <a:sym typeface="Helvetica Neue"/>
            </a:endParaRPr>
          </a:p>
          <a:p>
            <a:pPr indent="126000" algn="just">
              <a:lnSpc>
                <a:spcPct val="150000"/>
              </a:lnSpc>
            </a:pPr>
            <a:endParaRPr lang="en-US" altLang="ja-JP" sz="900" dirty="0">
              <a:latin typeface="+mn-ea"/>
              <a:cs typeface="Helvetica Neue"/>
              <a:sym typeface="Helvetica Neue"/>
            </a:endParaRPr>
          </a:p>
          <a:p>
            <a:pPr algn="just">
              <a:lnSpc>
                <a:spcPct val="150000"/>
              </a:lnSpc>
            </a:pPr>
            <a:r>
              <a:rPr lang="ja-JP" altLang="en-US" sz="900">
                <a:latin typeface="+mn-ea"/>
                <a:cs typeface="Helvetica Neue"/>
                <a:sym typeface="Helvetica Neue"/>
              </a:rPr>
              <a:t>ダミーです。文字の大きさ、量、字間、行間等を確認するために入れています。この文章はダミーです。文字の大きさ、量、字間、行間等を確認するために入れています。この文章はダミーです。文字の大きさ、量、字間、行間等を確認するために入れています。この文章はダミーです。文字の大きさ、量、字間、行間等を確認するために入れています。この文章はダミーです。この文章はダミーです。文字の大きさ、量、字間、行間等を確認するために入れています。この文章はダミーです。文字の大きさ、量、字間、行間等を確認するために入れています。この文章はダミーです。この文章はダミーです。文字の大きさ、量、字間、行間等を確認するために入れています。この文章はダミーです。文字の大きさ、量、字間、行間等を確認するために入れています。この文章はダミーです。この文章はダミーです。文字の大きさ、量、字間、行間等を確認す</a:t>
            </a:r>
            <a:endParaRPr lang="en-US" altLang="ja-JP" sz="900" dirty="0">
              <a:latin typeface="+mn-ea"/>
              <a:cs typeface="Helvetica Neue"/>
              <a:sym typeface="Helvetica Neue"/>
            </a:endParaRPr>
          </a:p>
        </p:txBody>
      </p:sp>
      <p:pic>
        <p:nvPicPr>
          <p:cNvPr id="9" name="図 8" descr="グラフィカル ユーザー インターフェイス&#10;&#10;AI 生成コンテンツは誤りを含む可能性があります。">
            <a:extLst>
              <a:ext uri="{FF2B5EF4-FFF2-40B4-BE49-F238E27FC236}">
                <a16:creationId xmlns:a16="http://schemas.microsoft.com/office/drawing/2014/main" id="{C1AD598C-3D73-BC01-0DD1-5D3A0196299D}"/>
              </a:ext>
            </a:extLst>
          </p:cNvPr>
          <p:cNvPicPr>
            <a:picLocks noChangeAspect="1"/>
          </p:cNvPicPr>
          <p:nvPr/>
        </p:nvPicPr>
        <p:blipFill>
          <a:blip r:embed="rId3" cstate="email">
            <a:alphaModFix amt="54000"/>
            <a:extLst>
              <a:ext uri="{28A0092B-C50C-407E-A947-70E740481C1C}">
                <a14:useLocalDpi xmlns:a14="http://schemas.microsoft.com/office/drawing/2010/main"/>
              </a:ext>
            </a:extLst>
          </a:blip>
          <a:stretch>
            <a:fillRect/>
          </a:stretch>
        </p:blipFill>
        <p:spPr>
          <a:xfrm>
            <a:off x="11192833" y="11238"/>
            <a:ext cx="10707755" cy="7548437"/>
          </a:xfrm>
          <a:prstGeom prst="rect">
            <a:avLst/>
          </a:prstGeom>
        </p:spPr>
      </p:pic>
      <p:sp>
        <p:nvSpPr>
          <p:cNvPr id="2" name="スライド番号プレースホルダー 1">
            <a:extLst>
              <a:ext uri="{FF2B5EF4-FFF2-40B4-BE49-F238E27FC236}">
                <a16:creationId xmlns:a16="http://schemas.microsoft.com/office/drawing/2014/main" id="{0A72BBDF-7B60-990B-F3DB-C74A6F9AC518}"/>
              </a:ext>
            </a:extLst>
          </p:cNvPr>
          <p:cNvSpPr>
            <a:spLocks noGrp="1"/>
          </p:cNvSpPr>
          <p:nvPr>
            <p:ph type="sldNum" sz="quarter" idx="4294967295"/>
          </p:nvPr>
        </p:nvSpPr>
        <p:spPr>
          <a:xfrm>
            <a:off x="10175706" y="108000"/>
            <a:ext cx="516107" cy="134928"/>
          </a:xfrm>
        </p:spPr>
        <p:txBody>
          <a:bodyPr/>
          <a:lstStyle/>
          <a:p>
            <a:fld id="{1A11C7B3-75AF-A849-AFD3-EAEBF2CB3BD9}" type="slidenum">
              <a:rPr lang="en-US" altLang="ja-JP"/>
              <a:pPr/>
              <a:t>6</a:t>
            </a:fld>
            <a:endParaRPr kumimoji="1" lang="ja-JP" altLang="en-US"/>
          </a:p>
        </p:txBody>
      </p:sp>
      <p:pic>
        <p:nvPicPr>
          <p:cNvPr id="10" name="図 9" descr="グラフィカル ユーザー インターフェイス, アプリケーション&#10;&#10;AI 生成コンテンツは誤りを含む可能性があります。">
            <a:extLst>
              <a:ext uri="{FF2B5EF4-FFF2-40B4-BE49-F238E27FC236}">
                <a16:creationId xmlns:a16="http://schemas.microsoft.com/office/drawing/2014/main" id="{8BC91469-453E-EAFE-88A0-207B3C3811EA}"/>
              </a:ext>
            </a:extLst>
          </p:cNvPr>
          <p:cNvPicPr>
            <a:picLocks noChangeAspect="1"/>
          </p:cNvPicPr>
          <p:nvPr/>
        </p:nvPicPr>
        <p:blipFill>
          <a:blip r:embed="rId4" cstate="email">
            <a:alphaModFix amt="52000"/>
            <a:extLst>
              <a:ext uri="{28A0092B-C50C-407E-A947-70E740481C1C}">
                <a14:useLocalDpi xmlns:a14="http://schemas.microsoft.com/office/drawing/2010/main"/>
              </a:ext>
            </a:extLst>
          </a:blip>
          <a:stretch>
            <a:fillRect/>
          </a:stretch>
        </p:blipFill>
        <p:spPr>
          <a:xfrm>
            <a:off x="19334143" y="75632"/>
            <a:ext cx="10691813" cy="7537199"/>
          </a:xfrm>
          <a:prstGeom prst="rect">
            <a:avLst/>
          </a:prstGeom>
        </p:spPr>
      </p:pic>
      <p:pic>
        <p:nvPicPr>
          <p:cNvPr id="11" name="図 10" descr="グラフィカル ユーザー インターフェイス, アプリケーション&#10;&#10;AI 生成コンテンツは誤りを含む可能性があります。">
            <a:extLst>
              <a:ext uri="{FF2B5EF4-FFF2-40B4-BE49-F238E27FC236}">
                <a16:creationId xmlns:a16="http://schemas.microsoft.com/office/drawing/2014/main" id="{F15B25AA-42F6-4B4B-E1DD-A9DA26D11556}"/>
              </a:ext>
            </a:extLst>
          </p:cNvPr>
          <p:cNvPicPr>
            <a:picLocks noChangeAspect="1"/>
          </p:cNvPicPr>
          <p:nvPr/>
        </p:nvPicPr>
        <p:blipFill>
          <a:blip r:embed="rId5" cstate="email">
            <a:alphaModFix amt="34000"/>
            <a:extLst>
              <a:ext uri="{28A0092B-C50C-407E-A947-70E740481C1C}">
                <a14:useLocalDpi xmlns:a14="http://schemas.microsoft.com/office/drawing/2010/main"/>
              </a:ext>
            </a:extLst>
          </a:blip>
          <a:stretch>
            <a:fillRect/>
          </a:stretch>
        </p:blipFill>
        <p:spPr>
          <a:xfrm>
            <a:off x="25343370" y="90370"/>
            <a:ext cx="10665828" cy="7495883"/>
          </a:xfrm>
          <a:prstGeom prst="rect">
            <a:avLst/>
          </a:prstGeom>
        </p:spPr>
      </p:pic>
      <p:sp>
        <p:nvSpPr>
          <p:cNvPr id="15" name="タイトル 14">
            <a:extLst>
              <a:ext uri="{FF2B5EF4-FFF2-40B4-BE49-F238E27FC236}">
                <a16:creationId xmlns:a16="http://schemas.microsoft.com/office/drawing/2014/main" id="{18812AF9-06EC-88AD-A17A-60EBC44E8639}"/>
              </a:ext>
            </a:extLst>
          </p:cNvPr>
          <p:cNvSpPr>
            <a:spLocks noGrp="1"/>
          </p:cNvSpPr>
          <p:nvPr>
            <p:ph type="title"/>
          </p:nvPr>
        </p:nvSpPr>
        <p:spPr/>
        <p:txBody>
          <a:bodyPr/>
          <a:lstStyle/>
          <a:p>
            <a:r>
              <a:rPr lang="ja-JP" altLang="en-US"/>
              <a:t>社長メッセージ</a:t>
            </a:r>
          </a:p>
        </p:txBody>
      </p:sp>
      <p:grpSp>
        <p:nvGrpSpPr>
          <p:cNvPr id="5" name="グループ化 4">
            <a:extLst>
              <a:ext uri="{FF2B5EF4-FFF2-40B4-BE49-F238E27FC236}">
                <a16:creationId xmlns:a16="http://schemas.microsoft.com/office/drawing/2014/main" id="{8916C483-416A-47B5-C128-703C95C0778A}"/>
              </a:ext>
            </a:extLst>
          </p:cNvPr>
          <p:cNvGrpSpPr/>
          <p:nvPr/>
        </p:nvGrpSpPr>
        <p:grpSpPr>
          <a:xfrm>
            <a:off x="520700" y="1439863"/>
            <a:ext cx="3025775" cy="518654"/>
            <a:chOff x="520700" y="1404000"/>
            <a:chExt cx="3025775" cy="518654"/>
          </a:xfrm>
        </p:grpSpPr>
        <p:sp>
          <p:nvSpPr>
            <p:cNvPr id="6" name="テキスト ボックス 5">
              <a:extLst>
                <a:ext uri="{FF2B5EF4-FFF2-40B4-BE49-F238E27FC236}">
                  <a16:creationId xmlns:a16="http://schemas.microsoft.com/office/drawing/2014/main" id="{442D7515-7799-1490-AEA2-96181DCB49B4}"/>
                </a:ext>
              </a:extLst>
            </p:cNvPr>
            <p:cNvSpPr txBox="1"/>
            <p:nvPr/>
          </p:nvSpPr>
          <p:spPr>
            <a:xfrm>
              <a:off x="520700" y="1404000"/>
              <a:ext cx="3025775" cy="518654"/>
            </a:xfrm>
            <a:prstGeom prst="rect">
              <a:avLst/>
            </a:prstGeom>
            <a:noFill/>
          </p:spPr>
          <p:txBody>
            <a:bodyPr wrap="square" lIns="0" tIns="0" rIns="0" bIns="108000" rtlCol="0">
              <a:spAutoFit/>
            </a:bodyPr>
            <a:lstStyle/>
            <a:p>
              <a:pPr>
                <a:lnSpc>
                  <a:spcPct val="125000"/>
                </a:lnSpc>
              </a:pPr>
              <a:r>
                <a:rPr lang="ja-JP" altLang="en-US" sz="1100" b="1" spc="50">
                  <a:solidFill>
                    <a:schemeClr val="tx2"/>
                  </a:solidFill>
                  <a:latin typeface="+mn-ea"/>
                  <a:cs typeface="Microsoft Sans Serif" panose="020B0604020202020204" pitchFamily="34" charset="0"/>
                </a:rPr>
                <a:t>見出し見出し見出し</a:t>
              </a:r>
              <a:endParaRPr lang="en-US" altLang="ja-JP" sz="1100" b="1" spc="50">
                <a:solidFill>
                  <a:schemeClr val="tx2"/>
                </a:solidFill>
                <a:latin typeface="+mn-ea"/>
                <a:cs typeface="Microsoft Sans Serif" panose="020B0604020202020204" pitchFamily="34" charset="0"/>
              </a:endParaRPr>
            </a:p>
            <a:p>
              <a:pPr>
                <a:lnSpc>
                  <a:spcPct val="125000"/>
                </a:lnSpc>
              </a:pPr>
              <a:r>
                <a:rPr lang="ja-JP" altLang="en-US" sz="1100" b="1" spc="50">
                  <a:solidFill>
                    <a:schemeClr val="tx2"/>
                  </a:solidFill>
                  <a:latin typeface="+mn-ea"/>
                  <a:cs typeface="Microsoft Sans Serif" panose="020B0604020202020204" pitchFamily="34" charset="0"/>
                </a:rPr>
                <a:t>見出し見出し見出し見出し見出し見出し</a:t>
              </a:r>
              <a:endParaRPr lang="en-US" altLang="ja-JP" sz="1100" b="1" spc="50" dirty="0">
                <a:solidFill>
                  <a:schemeClr val="tx2"/>
                </a:solidFill>
                <a:latin typeface="+mn-ea"/>
                <a:cs typeface="Microsoft Sans Serif" panose="020B0604020202020204" pitchFamily="34" charset="0"/>
              </a:endParaRPr>
            </a:p>
          </p:txBody>
        </p:sp>
        <p:cxnSp>
          <p:nvCxnSpPr>
            <p:cNvPr id="7" name="直線コネクタ 6">
              <a:extLst>
                <a:ext uri="{FF2B5EF4-FFF2-40B4-BE49-F238E27FC236}">
                  <a16:creationId xmlns:a16="http://schemas.microsoft.com/office/drawing/2014/main" id="{8263828C-5F9F-D179-D556-F4A47091631B}"/>
                </a:ext>
              </a:extLst>
            </p:cNvPr>
            <p:cNvCxnSpPr>
              <a:cxnSpLocks/>
            </p:cNvCxnSpPr>
            <p:nvPr/>
          </p:nvCxnSpPr>
          <p:spPr>
            <a:xfrm>
              <a:off x="520700" y="1922654"/>
              <a:ext cx="252000" cy="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grpSp>
      <p:grpSp>
        <p:nvGrpSpPr>
          <p:cNvPr id="8" name="グループ化 7">
            <a:extLst>
              <a:ext uri="{FF2B5EF4-FFF2-40B4-BE49-F238E27FC236}">
                <a16:creationId xmlns:a16="http://schemas.microsoft.com/office/drawing/2014/main" id="{25765E49-281E-6822-18A3-B10C925BCABC}"/>
              </a:ext>
            </a:extLst>
          </p:cNvPr>
          <p:cNvGrpSpPr/>
          <p:nvPr/>
        </p:nvGrpSpPr>
        <p:grpSpPr>
          <a:xfrm>
            <a:off x="3834475" y="4770892"/>
            <a:ext cx="3025775" cy="518654"/>
            <a:chOff x="520700" y="1404000"/>
            <a:chExt cx="3025775" cy="518654"/>
          </a:xfrm>
        </p:grpSpPr>
        <p:sp>
          <p:nvSpPr>
            <p:cNvPr id="12" name="テキスト ボックス 11">
              <a:extLst>
                <a:ext uri="{FF2B5EF4-FFF2-40B4-BE49-F238E27FC236}">
                  <a16:creationId xmlns:a16="http://schemas.microsoft.com/office/drawing/2014/main" id="{81461174-91C7-68AE-494C-A4C92D5801F4}"/>
                </a:ext>
              </a:extLst>
            </p:cNvPr>
            <p:cNvSpPr txBox="1"/>
            <p:nvPr/>
          </p:nvSpPr>
          <p:spPr>
            <a:xfrm>
              <a:off x="520700" y="1404000"/>
              <a:ext cx="3025775" cy="518654"/>
            </a:xfrm>
            <a:prstGeom prst="rect">
              <a:avLst/>
            </a:prstGeom>
            <a:noFill/>
          </p:spPr>
          <p:txBody>
            <a:bodyPr wrap="square" lIns="0" tIns="0" rIns="0" bIns="108000" rtlCol="0">
              <a:spAutoFit/>
            </a:bodyPr>
            <a:lstStyle/>
            <a:p>
              <a:pPr>
                <a:lnSpc>
                  <a:spcPct val="125000"/>
                </a:lnSpc>
              </a:pPr>
              <a:r>
                <a:rPr lang="ja-JP" altLang="en-US" sz="1100" b="1" spc="50">
                  <a:solidFill>
                    <a:schemeClr val="tx2"/>
                  </a:solidFill>
                  <a:latin typeface="+mn-ea"/>
                  <a:cs typeface="Microsoft Sans Serif" panose="020B0604020202020204" pitchFamily="34" charset="0"/>
                </a:rPr>
                <a:t>見出し見出し見出し</a:t>
              </a:r>
              <a:endParaRPr lang="en-US" altLang="ja-JP" sz="1100" b="1" spc="50">
                <a:solidFill>
                  <a:schemeClr val="tx2"/>
                </a:solidFill>
                <a:latin typeface="+mn-ea"/>
                <a:cs typeface="Microsoft Sans Serif" panose="020B0604020202020204" pitchFamily="34" charset="0"/>
              </a:endParaRPr>
            </a:p>
            <a:p>
              <a:pPr>
                <a:lnSpc>
                  <a:spcPct val="125000"/>
                </a:lnSpc>
              </a:pPr>
              <a:r>
                <a:rPr lang="ja-JP" altLang="en-US" sz="1100" b="1" spc="50">
                  <a:solidFill>
                    <a:schemeClr val="tx2"/>
                  </a:solidFill>
                  <a:latin typeface="+mn-ea"/>
                  <a:cs typeface="Microsoft Sans Serif" panose="020B0604020202020204" pitchFamily="34" charset="0"/>
                </a:rPr>
                <a:t>見出し見出し見出し見出し見出し見出し</a:t>
              </a:r>
              <a:endParaRPr lang="en-US" altLang="ja-JP" sz="1100" b="1" spc="50" dirty="0">
                <a:solidFill>
                  <a:schemeClr val="tx2"/>
                </a:solidFill>
                <a:latin typeface="+mn-ea"/>
                <a:cs typeface="Microsoft Sans Serif" panose="020B0604020202020204" pitchFamily="34" charset="0"/>
              </a:endParaRPr>
            </a:p>
          </p:txBody>
        </p:sp>
        <p:cxnSp>
          <p:nvCxnSpPr>
            <p:cNvPr id="13" name="直線コネクタ 12">
              <a:extLst>
                <a:ext uri="{FF2B5EF4-FFF2-40B4-BE49-F238E27FC236}">
                  <a16:creationId xmlns:a16="http://schemas.microsoft.com/office/drawing/2014/main" id="{C74707DE-22CF-A732-46B9-7EABF4F5F31D}"/>
                </a:ext>
              </a:extLst>
            </p:cNvPr>
            <p:cNvCxnSpPr>
              <a:cxnSpLocks/>
            </p:cNvCxnSpPr>
            <p:nvPr/>
          </p:nvCxnSpPr>
          <p:spPr>
            <a:xfrm>
              <a:off x="520700" y="1922654"/>
              <a:ext cx="252000" cy="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grpSp>
      <p:sp>
        <p:nvSpPr>
          <p:cNvPr id="28" name="直角三角形 27">
            <a:extLst>
              <a:ext uri="{FF2B5EF4-FFF2-40B4-BE49-F238E27FC236}">
                <a16:creationId xmlns:a16="http://schemas.microsoft.com/office/drawing/2014/main" id="{0E0203C8-ED69-79FC-4DBD-01846FC3986A}"/>
              </a:ext>
            </a:extLst>
          </p:cNvPr>
          <p:cNvSpPr/>
          <p:nvPr/>
        </p:nvSpPr>
        <p:spPr>
          <a:xfrm rot="5400000">
            <a:off x="7145337" y="1439861"/>
            <a:ext cx="409303" cy="409303"/>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A7841D7B-5C98-EC35-2984-28BACF3A22A1}"/>
              </a:ext>
            </a:extLst>
          </p:cNvPr>
          <p:cNvSpPr/>
          <p:nvPr/>
        </p:nvSpPr>
        <p:spPr>
          <a:xfrm>
            <a:off x="7184668" y="1439861"/>
            <a:ext cx="3507145" cy="2339976"/>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DB0E943A-704F-8332-53A5-B9AEA9744B1C}"/>
              </a:ext>
            </a:extLst>
          </p:cNvPr>
          <p:cNvSpPr txBox="1"/>
          <p:nvPr/>
        </p:nvSpPr>
        <p:spPr>
          <a:xfrm>
            <a:off x="648000" y="2065553"/>
            <a:ext cx="9293860" cy="3645244"/>
          </a:xfrm>
          <a:prstGeom prst="rect">
            <a:avLst/>
          </a:prstGeom>
          <a:solidFill>
            <a:schemeClr val="accent5">
              <a:alpha val="80000"/>
            </a:schemeClr>
          </a:solidFill>
        </p:spPr>
        <p:txBody>
          <a:bodyPr wrap="square" lIns="90000" anchor="ctr">
            <a:normAutofit/>
          </a:bodyPr>
          <a:lstStyle/>
          <a:p>
            <a:pPr algn="ctr"/>
            <a:r>
              <a:rPr lang="ja-JP" altLang="en-US" sz="2400" b="1"/>
              <a:t>代表取締役からのメッセージ、当期のハイライトと今後の展望。</a:t>
            </a:r>
          </a:p>
        </p:txBody>
      </p:sp>
      <p:sp>
        <p:nvSpPr>
          <p:cNvPr id="16" name="テキスト ボックス 15">
            <a:extLst>
              <a:ext uri="{FF2B5EF4-FFF2-40B4-BE49-F238E27FC236}">
                <a16:creationId xmlns:a16="http://schemas.microsoft.com/office/drawing/2014/main" id="{7BEBBEF8-65D3-72DE-E0E2-0546962FC31A}"/>
              </a:ext>
            </a:extLst>
          </p:cNvPr>
          <p:cNvSpPr txBox="1"/>
          <p:nvPr/>
        </p:nvSpPr>
        <p:spPr>
          <a:xfrm>
            <a:off x="8434873" y="-837362"/>
            <a:ext cx="2256940" cy="539999"/>
          </a:xfrm>
          <a:prstGeom prst="rect">
            <a:avLst/>
          </a:prstGeom>
          <a:solidFill>
            <a:schemeClr val="accent5"/>
          </a:solidFill>
        </p:spPr>
        <p:txBody>
          <a:bodyPr wrap="square" lIns="90000" anchor="ctr">
            <a:normAutofit/>
          </a:bodyPr>
          <a:lstStyle/>
          <a:p>
            <a:pPr algn="ctr"/>
            <a:r>
              <a:rPr lang="en-US" altLang="ja-JP" sz="2400" b="1" dirty="0"/>
              <a:t>HP</a:t>
            </a:r>
            <a:endParaRPr lang="ja-JP" altLang="en-US" sz="2400" b="1"/>
          </a:p>
        </p:txBody>
      </p:sp>
      <p:sp>
        <p:nvSpPr>
          <p:cNvPr id="19" name="テキスト ボックス 18">
            <a:extLst>
              <a:ext uri="{FF2B5EF4-FFF2-40B4-BE49-F238E27FC236}">
                <a16:creationId xmlns:a16="http://schemas.microsoft.com/office/drawing/2014/main" id="{49F42E8B-022A-3FE0-FBAF-BF30A78F4000}"/>
              </a:ext>
            </a:extLst>
          </p:cNvPr>
          <p:cNvSpPr txBox="1"/>
          <p:nvPr/>
        </p:nvSpPr>
        <p:spPr>
          <a:xfrm>
            <a:off x="8434873" y="-1531777"/>
            <a:ext cx="2256940" cy="539999"/>
          </a:xfrm>
          <a:prstGeom prst="rect">
            <a:avLst/>
          </a:prstGeom>
          <a:solidFill>
            <a:schemeClr val="accent1"/>
          </a:solidFill>
        </p:spPr>
        <p:txBody>
          <a:bodyPr wrap="square" lIns="90000" anchor="ctr">
            <a:normAutofit/>
          </a:bodyPr>
          <a:lstStyle/>
          <a:p>
            <a:pPr algn="ctr"/>
            <a:r>
              <a:rPr lang="ja-JP" altLang="en-US" sz="2400" b="1"/>
              <a:t>取材</a:t>
            </a:r>
          </a:p>
        </p:txBody>
      </p:sp>
    </p:spTree>
    <p:extLst>
      <p:ext uri="{BB962C8B-B14F-4D97-AF65-F5344CB8AC3E}">
        <p14:creationId xmlns:p14="http://schemas.microsoft.com/office/powerpoint/2010/main" val="2332509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D478110-E333-B639-8066-326CE5B664B3}"/>
              </a:ext>
            </a:extLst>
          </p:cNvPr>
          <p:cNvSpPr>
            <a:spLocks noGrp="1"/>
          </p:cNvSpPr>
          <p:nvPr>
            <p:ph type="sldNum" sz="quarter" idx="4294967295"/>
          </p:nvPr>
        </p:nvSpPr>
        <p:spPr>
          <a:xfrm>
            <a:off x="10175706" y="108000"/>
            <a:ext cx="516107" cy="134928"/>
          </a:xfrm>
        </p:spPr>
        <p:txBody>
          <a:bodyPr/>
          <a:lstStyle/>
          <a:p>
            <a:fld id="{1A11C7B3-75AF-A849-AFD3-EAEBF2CB3BD9}" type="slidenum">
              <a:rPr lang="en-US" altLang="ja-JP"/>
              <a:t>7</a:t>
            </a:fld>
            <a:endParaRPr kumimoji="1" lang="ja-JP" altLang="en-US"/>
          </a:p>
        </p:txBody>
      </p:sp>
      <p:sp>
        <p:nvSpPr>
          <p:cNvPr id="4" name="タイトル 3">
            <a:extLst>
              <a:ext uri="{FF2B5EF4-FFF2-40B4-BE49-F238E27FC236}">
                <a16:creationId xmlns:a16="http://schemas.microsoft.com/office/drawing/2014/main" id="{42F5531F-C674-DE91-42E6-17E821F909B0}"/>
              </a:ext>
            </a:extLst>
          </p:cNvPr>
          <p:cNvSpPr>
            <a:spLocks noGrp="1"/>
          </p:cNvSpPr>
          <p:nvPr>
            <p:ph type="title"/>
          </p:nvPr>
        </p:nvSpPr>
        <p:spPr/>
        <p:txBody>
          <a:bodyPr/>
          <a:lstStyle/>
          <a:p>
            <a:r>
              <a:rPr lang="ja-JP" altLang="en-US"/>
              <a:t>目次（本レポートの読み方）</a:t>
            </a:r>
          </a:p>
        </p:txBody>
      </p:sp>
      <p:sp>
        <p:nvSpPr>
          <p:cNvPr id="13" name="テキスト ボックス 12">
            <a:extLst>
              <a:ext uri="{FF2B5EF4-FFF2-40B4-BE49-F238E27FC236}">
                <a16:creationId xmlns:a16="http://schemas.microsoft.com/office/drawing/2014/main" id="{66BCFAB5-99B8-935E-75EF-73D22511D89D}"/>
              </a:ext>
            </a:extLst>
          </p:cNvPr>
          <p:cNvSpPr txBox="1"/>
          <p:nvPr/>
        </p:nvSpPr>
        <p:spPr>
          <a:xfrm>
            <a:off x="520700" y="1808211"/>
            <a:ext cx="3025775" cy="148289"/>
          </a:xfrm>
          <a:prstGeom prst="rect">
            <a:avLst/>
          </a:prstGeom>
          <a:noFill/>
        </p:spPr>
        <p:txBody>
          <a:bodyPr wrap="none" lIns="0" tIns="0" rIns="0" bIns="0" rtlCol="0">
            <a:noAutofit/>
          </a:bodyPr>
          <a:lstStyle/>
          <a:p>
            <a:endParaRPr lang="en" altLang="ja-JP" sz="1200" b="1">
              <a:solidFill>
                <a:schemeClr val="tx2"/>
              </a:solidFill>
              <a:latin typeface="+mn-ea"/>
            </a:endParaRPr>
          </a:p>
        </p:txBody>
      </p:sp>
      <p:graphicFrame>
        <p:nvGraphicFramePr>
          <p:cNvPr id="14" name="表 13">
            <a:extLst>
              <a:ext uri="{FF2B5EF4-FFF2-40B4-BE49-F238E27FC236}">
                <a16:creationId xmlns:a16="http://schemas.microsoft.com/office/drawing/2014/main" id="{28DAD2D1-2D88-FEC9-9218-222CF0D68A8E}"/>
              </a:ext>
            </a:extLst>
          </p:cNvPr>
          <p:cNvGraphicFramePr>
            <a:graphicFrameLocks noGrp="1"/>
          </p:cNvGraphicFramePr>
          <p:nvPr>
            <p:extLst>
              <p:ext uri="{D42A27DB-BD31-4B8C-83A1-F6EECF244321}">
                <p14:modId xmlns:p14="http://schemas.microsoft.com/office/powerpoint/2010/main" val="2880742452"/>
              </p:ext>
            </p:extLst>
          </p:nvPr>
        </p:nvGraphicFramePr>
        <p:xfrm>
          <a:off x="517069" y="1652957"/>
          <a:ext cx="3024000" cy="1598640"/>
        </p:xfrm>
        <a:graphic>
          <a:graphicData uri="http://schemas.openxmlformats.org/drawingml/2006/table">
            <a:tbl>
              <a:tblPr firstRow="1" bandRow="1">
                <a:tableStyleId>{2D5ABB26-0587-4C30-8999-92F81FD0307C}</a:tableStyleId>
              </a:tblPr>
              <a:tblGrid>
                <a:gridCol w="216000">
                  <a:extLst>
                    <a:ext uri="{9D8B030D-6E8A-4147-A177-3AD203B41FA5}">
                      <a16:colId xmlns:a16="http://schemas.microsoft.com/office/drawing/2014/main" val="1056097984"/>
                    </a:ext>
                  </a:extLst>
                </a:gridCol>
                <a:gridCol w="2808000">
                  <a:extLst>
                    <a:ext uri="{9D8B030D-6E8A-4147-A177-3AD203B41FA5}">
                      <a16:colId xmlns:a16="http://schemas.microsoft.com/office/drawing/2014/main" val="1736436036"/>
                    </a:ext>
                  </a:extLst>
                </a:gridCol>
              </a:tblGrid>
              <a:tr h="180000">
                <a:tc gridSpan="2">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n-US" altLang="ja-JP" sz="1600" b="1" dirty="0">
                          <a:solidFill>
                            <a:schemeClr val="tx1"/>
                          </a:solidFill>
                          <a:latin typeface="+mn-lt"/>
                        </a:rPr>
                        <a:t>1</a:t>
                      </a:r>
                      <a:r>
                        <a:rPr lang="ja-JP" altLang="en-US" sz="1400" b="1">
                          <a:solidFill>
                            <a:schemeClr val="tx1"/>
                          </a:solidFill>
                          <a:latin typeface="+mn-ea"/>
                        </a:rPr>
                        <a:t>　イントロダクション</a:t>
                      </a:r>
                      <a:endParaRPr lang="en" altLang="ja-JP" sz="1400" b="1" dirty="0">
                        <a:solidFill>
                          <a:schemeClr val="tx1"/>
                        </a:solidFill>
                        <a:latin typeface="+mn-ea"/>
                      </a:endParaRPr>
                    </a:p>
                  </a:txBody>
                  <a:tcPr marL="72000" marR="0" marT="0" marB="72000">
                    <a:lnB w="38100" cap="flat" cmpd="sng" algn="ctr">
                      <a:solidFill>
                        <a:schemeClr val="tx2"/>
                      </a:solidFill>
                      <a:prstDash val="solid"/>
                      <a:round/>
                      <a:headEnd type="none" w="med" len="med"/>
                      <a:tailEnd type="none" w="med" len="med"/>
                    </a:lnB>
                  </a:tcPr>
                </a:tc>
                <a:tc hMerge="1">
                  <a:txBody>
                    <a:bodyPr/>
                    <a:lstStyle/>
                    <a:p>
                      <a:endParaRPr kumimoji="1" lang="ja-JP" altLang="en-US" sz="800" b="0">
                        <a:latin typeface="+mn-ea"/>
                        <a:ea typeface="+mn-ea"/>
                      </a:endParaRPr>
                    </a:p>
                  </a:txBody>
                  <a:tcPr marL="0" marR="0" marT="0" marB="36000">
                    <a:lnB w="381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54022664"/>
                  </a:ext>
                </a:extLst>
              </a:tr>
              <a:tr h="144000">
                <a:tc>
                  <a:txBody>
                    <a:bodyPr/>
                    <a:lstStyle/>
                    <a:p>
                      <a:pPr algn="ctr"/>
                      <a:endParaRPr kumimoji="1" lang="ja-JP" altLang="en-US" sz="100" b="0">
                        <a:solidFill>
                          <a:schemeClr val="tx1"/>
                        </a:solidFill>
                      </a:endParaRPr>
                    </a:p>
                  </a:txBody>
                  <a:tcPr marL="0" marR="0" marT="0" marB="36000">
                    <a:lnT w="38100" cap="flat" cmpd="sng" algn="ctr">
                      <a:solidFill>
                        <a:schemeClr val="tx2"/>
                      </a:solidFill>
                      <a:prstDash val="solid"/>
                      <a:round/>
                      <a:headEnd type="none" w="med" len="med"/>
                      <a:tailEnd type="none" w="med" len="med"/>
                    </a:lnT>
                  </a:tcPr>
                </a:tc>
                <a:tc>
                  <a:txBody>
                    <a:bodyPr/>
                    <a:lstStyle/>
                    <a:p>
                      <a:endParaRPr kumimoji="1" lang="ja-JP" altLang="en-US" sz="100" b="0">
                        <a:solidFill>
                          <a:schemeClr val="tx1"/>
                        </a:solidFill>
                        <a:latin typeface="+mn-ea"/>
                        <a:ea typeface="+mn-ea"/>
                      </a:endParaRPr>
                    </a:p>
                  </a:txBody>
                  <a:tcPr marL="0" marR="0" marT="0" marB="36000">
                    <a:lnT w="381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2598502995"/>
                  </a:ext>
                </a:extLst>
              </a:tr>
              <a:tr h="216000">
                <a:tc>
                  <a:txBody>
                    <a:bodyPr/>
                    <a:lstStyle/>
                    <a:p>
                      <a:pPr algn="ctr"/>
                      <a:r>
                        <a:rPr kumimoji="1" lang="en-US" altLang="ja-JP" sz="1000" b="0">
                          <a:solidFill>
                            <a:schemeClr val="tx1"/>
                          </a:solidFill>
                          <a:latin typeface="+mn-ea"/>
                          <a:ea typeface="+mn-ea"/>
                        </a:rPr>
                        <a:t>2</a:t>
                      </a:r>
                      <a:endParaRPr kumimoji="1" lang="ja-JP" altLang="en-US" sz="1000" b="0">
                        <a:solidFill>
                          <a:schemeClr val="tx1"/>
                        </a:solidFill>
                        <a:latin typeface="+mn-ea"/>
                        <a:ea typeface="+mn-ea"/>
                      </a:endParaRPr>
                    </a:p>
                  </a:txBody>
                  <a:tcPr marL="0" marR="0" marT="0" marB="72000"/>
                </a:tc>
                <a:tc>
                  <a:txBody>
                    <a:bodyPr/>
                    <a:lstStyle/>
                    <a:p>
                      <a:r>
                        <a:rPr lang="ja-JP" altLang="en-US" sz="1000" b="0">
                          <a:solidFill>
                            <a:schemeClr val="tx1"/>
                          </a:solidFill>
                          <a:latin typeface="+mn-ea"/>
                          <a:ea typeface="+mn-ea"/>
                        </a:rPr>
                        <a:t>企業理念・</a:t>
                      </a:r>
                      <a:r>
                        <a:rPr lang="en" altLang="ja-JP" sz="1000" b="0">
                          <a:solidFill>
                            <a:schemeClr val="tx1"/>
                          </a:solidFill>
                          <a:latin typeface="+mn-ea"/>
                          <a:ea typeface="+mn-ea"/>
                        </a:rPr>
                        <a:t>MVV</a:t>
                      </a:r>
                      <a:r>
                        <a:rPr lang="ja-JP" altLang="en" sz="1000" b="0">
                          <a:solidFill>
                            <a:schemeClr val="tx1"/>
                          </a:solidFill>
                          <a:latin typeface="+mn-ea"/>
                          <a:ea typeface="+mn-ea"/>
                        </a:rPr>
                        <a:t>・</a:t>
                      </a:r>
                      <a:r>
                        <a:rPr lang="ja-JP" altLang="en-US" sz="1000" b="0">
                          <a:solidFill>
                            <a:schemeClr val="tx1"/>
                          </a:solidFill>
                          <a:latin typeface="+mn-ea"/>
                          <a:ea typeface="+mn-ea"/>
                        </a:rPr>
                        <a:t>パーパス</a:t>
                      </a:r>
                      <a:endParaRPr kumimoji="1" lang="ja-JP" altLang="en-US" sz="1000" b="0">
                        <a:solidFill>
                          <a:schemeClr val="tx1"/>
                        </a:solidFill>
                        <a:latin typeface="+mn-ea"/>
                        <a:ea typeface="+mn-ea"/>
                      </a:endParaRPr>
                    </a:p>
                  </a:txBody>
                  <a:tcPr marL="36000" marR="0" marT="0" marB="72000"/>
                </a:tc>
                <a:extLst>
                  <a:ext uri="{0D108BD9-81ED-4DB2-BD59-A6C34878D82A}">
                    <a16:rowId xmlns:a16="http://schemas.microsoft.com/office/drawing/2014/main" val="2030991868"/>
                  </a:ext>
                </a:extLst>
              </a:tr>
              <a:tr h="241200">
                <a:tc>
                  <a:txBody>
                    <a:bodyPr/>
                    <a:lstStyle/>
                    <a:p>
                      <a:pPr algn="ctr"/>
                      <a:r>
                        <a:rPr kumimoji="1" lang="en-US" altLang="ja-JP" sz="1000" b="0">
                          <a:solidFill>
                            <a:schemeClr val="tx1"/>
                          </a:solidFill>
                          <a:latin typeface="+mn-ea"/>
                          <a:ea typeface="+mn-ea"/>
                        </a:rPr>
                        <a:t>3</a:t>
                      </a:r>
                      <a:endParaRPr kumimoji="1" lang="ja-JP" altLang="en-US" sz="1000" b="0">
                        <a:solidFill>
                          <a:schemeClr val="tx1"/>
                        </a:solidFill>
                        <a:latin typeface="+mn-ea"/>
                        <a:ea typeface="+mn-ea"/>
                      </a:endParaRPr>
                    </a:p>
                  </a:txBody>
                  <a:tcPr marL="0" marR="0" marT="0" marB="72000"/>
                </a:tc>
                <a:tc>
                  <a:txBody>
                    <a:bodyPr/>
                    <a:lstStyle/>
                    <a:p>
                      <a:r>
                        <a:rPr kumimoji="1" lang="ja-JP" altLang="en-US" sz="1000" b="0">
                          <a:solidFill>
                            <a:schemeClr val="tx1"/>
                          </a:solidFill>
                          <a:latin typeface="+mn-ea"/>
                          <a:ea typeface="+mn-ea"/>
                        </a:rPr>
                        <a:t>社長メッセージ</a:t>
                      </a:r>
                    </a:p>
                  </a:txBody>
                  <a:tcPr marL="36000" marR="0" marT="0" marB="72000"/>
                </a:tc>
                <a:extLst>
                  <a:ext uri="{0D108BD9-81ED-4DB2-BD59-A6C34878D82A}">
                    <a16:rowId xmlns:a16="http://schemas.microsoft.com/office/drawing/2014/main" val="267356233"/>
                  </a:ext>
                </a:extLst>
              </a:tr>
              <a:tr h="216000">
                <a:tc>
                  <a:txBody>
                    <a:bodyPr/>
                    <a:lstStyle/>
                    <a:p>
                      <a:pPr algn="ctr"/>
                      <a:r>
                        <a:rPr kumimoji="1" lang="en-US" altLang="ja-JP" sz="1000" b="0">
                          <a:solidFill>
                            <a:schemeClr val="tx1"/>
                          </a:solidFill>
                          <a:latin typeface="+mn-ea"/>
                          <a:ea typeface="+mn-ea"/>
                        </a:rPr>
                        <a:t>7</a:t>
                      </a:r>
                      <a:endParaRPr kumimoji="1" lang="ja-JP" altLang="en-US" sz="1000" b="0">
                        <a:solidFill>
                          <a:schemeClr val="tx1"/>
                        </a:solidFill>
                        <a:latin typeface="+mn-ea"/>
                        <a:ea typeface="+mn-ea"/>
                      </a:endParaRPr>
                    </a:p>
                  </a:txBody>
                  <a:tcPr marL="0" marR="0" marT="0" marB="72000"/>
                </a:tc>
                <a:tc>
                  <a:txBody>
                    <a:bodyPr/>
                    <a:lstStyle/>
                    <a:p>
                      <a:r>
                        <a:rPr kumimoji="1" lang="ja-JP" altLang="en-US" sz="1000" b="0">
                          <a:solidFill>
                            <a:schemeClr val="tx1"/>
                          </a:solidFill>
                          <a:latin typeface="+mn-ea"/>
                          <a:ea typeface="+mn-ea"/>
                        </a:rPr>
                        <a:t>目次（本レポートの読み方）</a:t>
                      </a:r>
                    </a:p>
                  </a:txBody>
                  <a:tcPr marL="36000" marR="0" marT="0" marB="72000"/>
                </a:tc>
                <a:extLst>
                  <a:ext uri="{0D108BD9-81ED-4DB2-BD59-A6C34878D82A}">
                    <a16:rowId xmlns:a16="http://schemas.microsoft.com/office/drawing/2014/main" val="447739827"/>
                  </a:ext>
                </a:extLst>
              </a:tr>
              <a:tr h="216000">
                <a:tc>
                  <a:txBody>
                    <a:bodyPr/>
                    <a:lstStyle/>
                    <a:p>
                      <a:pPr algn="ctr"/>
                      <a:r>
                        <a:rPr kumimoji="1" lang="en-US" altLang="ja-JP" sz="1000" b="0">
                          <a:solidFill>
                            <a:schemeClr val="tx1"/>
                          </a:solidFill>
                          <a:latin typeface="+mn-ea"/>
                          <a:ea typeface="+mn-ea"/>
                        </a:rPr>
                        <a:t>8</a:t>
                      </a:r>
                      <a:endParaRPr kumimoji="1" lang="ja-JP" altLang="en-US" sz="1000" b="0">
                        <a:solidFill>
                          <a:schemeClr val="tx1"/>
                        </a:solidFill>
                        <a:latin typeface="+mn-ea"/>
                        <a:ea typeface="+mn-ea"/>
                      </a:endParaRPr>
                    </a:p>
                  </a:txBody>
                  <a:tcPr marL="0" marR="0" marT="0" marB="72000"/>
                </a:tc>
                <a:tc>
                  <a:txBody>
                    <a:bodyPr/>
                    <a:lstStyle/>
                    <a:p>
                      <a:r>
                        <a:rPr kumimoji="1" lang="ja-JP" altLang="en-US" sz="1000" b="0">
                          <a:solidFill>
                            <a:schemeClr val="tx1"/>
                          </a:solidFill>
                          <a:latin typeface="+mn-ea"/>
                          <a:ea typeface="+mn-ea"/>
                        </a:rPr>
                        <a:t>数字で見る</a:t>
                      </a:r>
                    </a:p>
                  </a:txBody>
                  <a:tcPr marL="36000" marR="0" marT="0" marB="72000"/>
                </a:tc>
                <a:extLst>
                  <a:ext uri="{0D108BD9-81ED-4DB2-BD59-A6C34878D82A}">
                    <a16:rowId xmlns:a16="http://schemas.microsoft.com/office/drawing/2014/main" val="829411356"/>
                  </a:ext>
                </a:extLst>
              </a:tr>
              <a:tr h="216000">
                <a:tc>
                  <a:txBody>
                    <a:bodyPr/>
                    <a:lstStyle/>
                    <a:p>
                      <a:pPr algn="ctr"/>
                      <a:r>
                        <a:rPr kumimoji="1" lang="en-US" altLang="ja-JP" sz="1000" b="0">
                          <a:solidFill>
                            <a:schemeClr val="tx1"/>
                          </a:solidFill>
                          <a:latin typeface="+mn-ea"/>
                          <a:ea typeface="+mn-ea"/>
                        </a:rPr>
                        <a:t>9</a:t>
                      </a:r>
                      <a:endParaRPr kumimoji="1" lang="ja-JP" altLang="en-US" sz="1000" b="0">
                        <a:solidFill>
                          <a:schemeClr val="tx1"/>
                        </a:solidFill>
                        <a:latin typeface="+mn-ea"/>
                        <a:ea typeface="+mn-ea"/>
                      </a:endParaRPr>
                    </a:p>
                  </a:txBody>
                  <a:tcPr marL="0" marR="0" marT="0" marB="72000"/>
                </a:tc>
                <a:tc>
                  <a:txBody>
                    <a:bodyPr/>
                    <a:lstStyle/>
                    <a:p>
                      <a:r>
                        <a:rPr kumimoji="1" lang="ja-JP" altLang="en-US" sz="1000">
                          <a:solidFill>
                            <a:schemeClr val="tx1"/>
                          </a:solidFill>
                          <a:latin typeface="+mn-ea"/>
                          <a:ea typeface="+mn-ea"/>
                        </a:rPr>
                        <a:t>沿革</a:t>
                      </a:r>
                    </a:p>
                  </a:txBody>
                  <a:tcPr marL="36000" marR="0" marT="0" marB="72000"/>
                </a:tc>
                <a:extLst>
                  <a:ext uri="{0D108BD9-81ED-4DB2-BD59-A6C34878D82A}">
                    <a16:rowId xmlns:a16="http://schemas.microsoft.com/office/drawing/2014/main" val="1032662560"/>
                  </a:ext>
                </a:extLst>
              </a:tr>
            </a:tbl>
          </a:graphicData>
        </a:graphic>
      </p:graphicFrame>
      <p:graphicFrame>
        <p:nvGraphicFramePr>
          <p:cNvPr id="15" name="表 14">
            <a:extLst>
              <a:ext uri="{FF2B5EF4-FFF2-40B4-BE49-F238E27FC236}">
                <a16:creationId xmlns:a16="http://schemas.microsoft.com/office/drawing/2014/main" id="{EA806D15-E946-7F35-9D58-789D79B035FC}"/>
              </a:ext>
            </a:extLst>
          </p:cNvPr>
          <p:cNvGraphicFramePr>
            <a:graphicFrameLocks noGrp="1"/>
          </p:cNvGraphicFramePr>
          <p:nvPr>
            <p:extLst>
              <p:ext uri="{D42A27DB-BD31-4B8C-83A1-F6EECF244321}">
                <p14:modId xmlns:p14="http://schemas.microsoft.com/office/powerpoint/2010/main" val="468751821"/>
              </p:ext>
            </p:extLst>
          </p:nvPr>
        </p:nvGraphicFramePr>
        <p:xfrm>
          <a:off x="3834700" y="1652957"/>
          <a:ext cx="3024000" cy="2316000"/>
        </p:xfrm>
        <a:graphic>
          <a:graphicData uri="http://schemas.openxmlformats.org/drawingml/2006/table">
            <a:tbl>
              <a:tblPr firstRow="1" bandRow="1">
                <a:tableStyleId>{2D5ABB26-0587-4C30-8999-92F81FD0307C}</a:tableStyleId>
              </a:tblPr>
              <a:tblGrid>
                <a:gridCol w="216000">
                  <a:extLst>
                    <a:ext uri="{9D8B030D-6E8A-4147-A177-3AD203B41FA5}">
                      <a16:colId xmlns:a16="http://schemas.microsoft.com/office/drawing/2014/main" val="1056097984"/>
                    </a:ext>
                  </a:extLst>
                </a:gridCol>
                <a:gridCol w="2808000">
                  <a:extLst>
                    <a:ext uri="{9D8B030D-6E8A-4147-A177-3AD203B41FA5}">
                      <a16:colId xmlns:a16="http://schemas.microsoft.com/office/drawing/2014/main" val="1736436036"/>
                    </a:ext>
                  </a:extLst>
                </a:gridCol>
              </a:tblGrid>
              <a:tr h="180000">
                <a:tc gridSpan="2">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n-US" altLang="ja-JP" sz="1600" b="1" dirty="0">
                          <a:solidFill>
                            <a:schemeClr val="tx1"/>
                          </a:solidFill>
                          <a:latin typeface="+mn-lt"/>
                        </a:rPr>
                        <a:t>2</a:t>
                      </a:r>
                      <a:r>
                        <a:rPr lang="ja-JP" altLang="en-US" sz="1400" b="1">
                          <a:solidFill>
                            <a:schemeClr val="tx1"/>
                          </a:solidFill>
                          <a:latin typeface="+mn-ea"/>
                        </a:rPr>
                        <a:t>　価値創造ストーリー</a:t>
                      </a:r>
                      <a:endParaRPr lang="en" altLang="ja-JP" sz="1400" b="1" dirty="0">
                        <a:solidFill>
                          <a:schemeClr val="tx1"/>
                        </a:solidFill>
                        <a:latin typeface="+mn-ea"/>
                      </a:endParaRPr>
                    </a:p>
                  </a:txBody>
                  <a:tcPr marL="72000" marR="0" marT="0" marB="72000">
                    <a:lnB w="38100" cap="flat" cmpd="sng" algn="ctr">
                      <a:solidFill>
                        <a:schemeClr val="tx2"/>
                      </a:solidFill>
                      <a:prstDash val="solid"/>
                      <a:round/>
                      <a:headEnd type="none" w="med" len="med"/>
                      <a:tailEnd type="none" w="med" len="med"/>
                    </a:lnB>
                  </a:tcPr>
                </a:tc>
                <a:tc hMerge="1">
                  <a:txBody>
                    <a:bodyPr/>
                    <a:lstStyle/>
                    <a:p>
                      <a:endParaRPr kumimoji="1" lang="ja-JP" altLang="en-US" sz="800" b="0">
                        <a:latin typeface="+mn-ea"/>
                        <a:ea typeface="+mn-ea"/>
                      </a:endParaRPr>
                    </a:p>
                  </a:txBody>
                  <a:tcPr marL="0" marR="0" marT="0" marB="36000">
                    <a:lnB w="381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54022664"/>
                  </a:ext>
                </a:extLst>
              </a:tr>
              <a:tr h="144000">
                <a:tc>
                  <a:txBody>
                    <a:bodyPr/>
                    <a:lstStyle/>
                    <a:p>
                      <a:pPr algn="ctr"/>
                      <a:endParaRPr kumimoji="1" lang="ja-JP" altLang="en-US" sz="100" b="0">
                        <a:solidFill>
                          <a:schemeClr val="tx1"/>
                        </a:solidFill>
                      </a:endParaRPr>
                    </a:p>
                  </a:txBody>
                  <a:tcPr marL="0" marR="0" marT="0" marB="36000">
                    <a:lnT w="38100" cap="flat" cmpd="sng" algn="ctr">
                      <a:solidFill>
                        <a:schemeClr val="tx2"/>
                      </a:solidFill>
                      <a:prstDash val="solid"/>
                      <a:round/>
                      <a:headEnd type="none" w="med" len="med"/>
                      <a:tailEnd type="none" w="med" len="med"/>
                    </a:lnT>
                  </a:tcPr>
                </a:tc>
                <a:tc>
                  <a:txBody>
                    <a:bodyPr/>
                    <a:lstStyle/>
                    <a:p>
                      <a:endParaRPr kumimoji="1" lang="ja-JP" altLang="en-US" sz="100" b="0">
                        <a:solidFill>
                          <a:schemeClr val="tx1"/>
                        </a:solidFill>
                        <a:latin typeface="+mn-ea"/>
                        <a:ea typeface="+mn-ea"/>
                      </a:endParaRPr>
                    </a:p>
                  </a:txBody>
                  <a:tcPr marL="0" marR="0" marT="0" marB="36000">
                    <a:lnT w="381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2598502995"/>
                  </a:ext>
                </a:extLst>
              </a:tr>
              <a:tr h="216000">
                <a:tc>
                  <a:txBody>
                    <a:bodyPr/>
                    <a:lstStyle/>
                    <a:p>
                      <a:pPr algn="ctr"/>
                      <a:r>
                        <a:rPr kumimoji="1" lang="en-US" altLang="ja-JP" sz="1000" b="0">
                          <a:solidFill>
                            <a:schemeClr val="tx1"/>
                          </a:solidFill>
                          <a:latin typeface="+mn-ea"/>
                          <a:ea typeface="+mn-ea"/>
                        </a:rPr>
                        <a:t>11</a:t>
                      </a:r>
                      <a:endParaRPr kumimoji="1" lang="ja-JP" altLang="en-US" sz="1000" b="0">
                        <a:solidFill>
                          <a:schemeClr val="tx1"/>
                        </a:solidFill>
                        <a:latin typeface="+mn-ea"/>
                        <a:ea typeface="+mn-ea"/>
                      </a:endParaRPr>
                    </a:p>
                  </a:txBody>
                  <a:tcPr marL="0" marR="0" marT="0" marB="72000"/>
                </a:tc>
                <a:tc>
                  <a:txBody>
                    <a:bodyPr/>
                    <a:lstStyle/>
                    <a:p>
                      <a:pPr rtl="0" fontAlgn="b">
                        <a:buNone/>
                      </a:pPr>
                      <a:r>
                        <a:rPr lang="ja-JP" altLang="en-US" sz="1050">
                          <a:solidFill>
                            <a:schemeClr val="tx1"/>
                          </a:solidFill>
                          <a:effectLst/>
                          <a:latin typeface="+mn-ea"/>
                          <a:ea typeface="+mn-ea"/>
                        </a:rPr>
                        <a:t>長期ビジョン</a:t>
                      </a:r>
                    </a:p>
                  </a:txBody>
                  <a:tcPr marL="36000" marR="0" marT="0" marB="72000" anchor="b"/>
                </a:tc>
                <a:extLst>
                  <a:ext uri="{0D108BD9-81ED-4DB2-BD59-A6C34878D82A}">
                    <a16:rowId xmlns:a16="http://schemas.microsoft.com/office/drawing/2014/main" val="2030991868"/>
                  </a:ext>
                </a:extLst>
              </a:tr>
              <a:tr h="216000">
                <a:tc>
                  <a:txBody>
                    <a:bodyPr/>
                    <a:lstStyle/>
                    <a:p>
                      <a:pPr algn="ctr"/>
                      <a:r>
                        <a:rPr kumimoji="1" lang="en-US" altLang="ja-JP" sz="1000" b="0">
                          <a:solidFill>
                            <a:schemeClr val="tx1"/>
                          </a:solidFill>
                          <a:latin typeface="+mn-ea"/>
                          <a:ea typeface="+mn-ea"/>
                        </a:rPr>
                        <a:t>12</a:t>
                      </a:r>
                      <a:endParaRPr kumimoji="1" lang="ja-JP" altLang="en-US" sz="1000" b="0">
                        <a:solidFill>
                          <a:schemeClr val="tx1"/>
                        </a:solidFill>
                        <a:latin typeface="+mn-ea"/>
                        <a:ea typeface="+mn-ea"/>
                      </a:endParaRPr>
                    </a:p>
                  </a:txBody>
                  <a:tcPr marL="0" marR="0" marT="0" marB="72000"/>
                </a:tc>
                <a:tc>
                  <a:txBody>
                    <a:bodyPr/>
                    <a:lstStyle/>
                    <a:p>
                      <a:pPr rtl="0" fontAlgn="b">
                        <a:buNone/>
                      </a:pPr>
                      <a:r>
                        <a:rPr lang="ja-JP" altLang="en-US" sz="1050">
                          <a:solidFill>
                            <a:schemeClr val="tx1"/>
                          </a:solidFill>
                          <a:effectLst/>
                          <a:latin typeface="+mn-ea"/>
                          <a:ea typeface="+mn-ea"/>
                        </a:rPr>
                        <a:t>価値創造プロセスの全体像</a:t>
                      </a:r>
                    </a:p>
                  </a:txBody>
                  <a:tcPr marL="36000" marR="0" marT="0" marB="72000" anchor="b"/>
                </a:tc>
                <a:extLst>
                  <a:ext uri="{0D108BD9-81ED-4DB2-BD59-A6C34878D82A}">
                    <a16:rowId xmlns:a16="http://schemas.microsoft.com/office/drawing/2014/main" val="267356233"/>
                  </a:ext>
                </a:extLst>
              </a:tr>
              <a:tr h="216000">
                <a:tc>
                  <a:txBody>
                    <a:bodyPr/>
                    <a:lstStyle/>
                    <a:p>
                      <a:pPr algn="ctr"/>
                      <a:r>
                        <a:rPr kumimoji="1" lang="en-US" altLang="ja-JP" sz="1000" b="0">
                          <a:solidFill>
                            <a:schemeClr val="tx1"/>
                          </a:solidFill>
                          <a:latin typeface="+mn-ea"/>
                          <a:ea typeface="+mn-ea"/>
                        </a:rPr>
                        <a:t>13</a:t>
                      </a:r>
                    </a:p>
                  </a:txBody>
                  <a:tcPr marL="0" marR="0" marT="0" marB="72000"/>
                </a:tc>
                <a:tc>
                  <a:txBody>
                    <a:bodyPr/>
                    <a:lstStyle/>
                    <a:p>
                      <a:pPr rtl="0" fontAlgn="b">
                        <a:buNone/>
                      </a:pPr>
                      <a:r>
                        <a:rPr lang="ja-JP" altLang="en-US" sz="1050">
                          <a:solidFill>
                            <a:schemeClr val="tx1"/>
                          </a:solidFill>
                          <a:effectLst/>
                          <a:latin typeface="+mn-ea"/>
                          <a:ea typeface="+mn-ea"/>
                        </a:rPr>
                        <a:t>事業概要</a:t>
                      </a:r>
                    </a:p>
                  </a:txBody>
                  <a:tcPr marL="36000" marR="0" marT="0" marB="72000" anchor="b"/>
                </a:tc>
                <a:extLst>
                  <a:ext uri="{0D108BD9-81ED-4DB2-BD59-A6C34878D82A}">
                    <a16:rowId xmlns:a16="http://schemas.microsoft.com/office/drawing/2014/main" val="447739827"/>
                  </a:ext>
                </a:extLst>
              </a:tr>
              <a:tr h="216000">
                <a:tc>
                  <a:txBody>
                    <a:bodyPr/>
                    <a:lstStyle/>
                    <a:p>
                      <a:pPr algn="ctr"/>
                      <a:r>
                        <a:rPr kumimoji="1" lang="en-US" altLang="ja-JP" sz="1000" b="0">
                          <a:solidFill>
                            <a:schemeClr val="tx1"/>
                          </a:solidFill>
                          <a:latin typeface="+mn-ea"/>
                          <a:ea typeface="+mn-ea"/>
                        </a:rPr>
                        <a:t>14</a:t>
                      </a:r>
                      <a:endParaRPr kumimoji="1" lang="ja-JP" altLang="en-US" sz="1000" b="0">
                        <a:solidFill>
                          <a:schemeClr val="tx1"/>
                        </a:solidFill>
                        <a:latin typeface="+mn-ea"/>
                        <a:ea typeface="+mn-ea"/>
                      </a:endParaRPr>
                    </a:p>
                  </a:txBody>
                  <a:tcPr marL="0" marR="0" marT="0" marB="72000"/>
                </a:tc>
                <a:tc>
                  <a:txBody>
                    <a:bodyPr/>
                    <a:lstStyle/>
                    <a:p>
                      <a:pPr rtl="0" fontAlgn="b">
                        <a:buNone/>
                      </a:pPr>
                      <a:r>
                        <a:rPr lang="ja-JP" altLang="en-US" sz="1050">
                          <a:solidFill>
                            <a:schemeClr val="tx1"/>
                          </a:solidFill>
                          <a:effectLst/>
                          <a:latin typeface="+mn-ea"/>
                          <a:ea typeface="+mn-ea"/>
                        </a:rPr>
                        <a:t>ビジネスモデル・強み</a:t>
                      </a:r>
                    </a:p>
                  </a:txBody>
                  <a:tcPr marL="36000" marR="0" marT="0" marB="72000" anchor="b"/>
                </a:tc>
                <a:extLst>
                  <a:ext uri="{0D108BD9-81ED-4DB2-BD59-A6C34878D82A}">
                    <a16:rowId xmlns:a16="http://schemas.microsoft.com/office/drawing/2014/main" val="829411356"/>
                  </a:ext>
                </a:extLst>
              </a:tr>
              <a:tr h="216000">
                <a:tc>
                  <a:txBody>
                    <a:bodyPr/>
                    <a:lstStyle/>
                    <a:p>
                      <a:pPr algn="ctr"/>
                      <a:r>
                        <a:rPr kumimoji="1" lang="en-US" altLang="ja-JP" sz="1000" b="0">
                          <a:solidFill>
                            <a:schemeClr val="tx1"/>
                          </a:solidFill>
                          <a:latin typeface="+mn-ea"/>
                          <a:ea typeface="+mn-ea"/>
                        </a:rPr>
                        <a:t>15</a:t>
                      </a:r>
                      <a:endParaRPr kumimoji="1" lang="ja-JP" altLang="en-US" sz="1000" b="0">
                        <a:solidFill>
                          <a:schemeClr val="tx1"/>
                        </a:solidFill>
                        <a:latin typeface="+mn-ea"/>
                        <a:ea typeface="+mn-ea"/>
                      </a:endParaRPr>
                    </a:p>
                  </a:txBody>
                  <a:tcPr marL="0" marR="0" marT="0" marB="72000"/>
                </a:tc>
                <a:tc>
                  <a:txBody>
                    <a:bodyPr/>
                    <a:lstStyle/>
                    <a:p>
                      <a:pPr rtl="0" fontAlgn="b">
                        <a:buNone/>
                      </a:pPr>
                      <a:r>
                        <a:rPr lang="ja-JP" altLang="en-US" sz="1050">
                          <a:solidFill>
                            <a:schemeClr val="tx1"/>
                          </a:solidFill>
                          <a:effectLst/>
                          <a:latin typeface="+mn-ea"/>
                          <a:ea typeface="+mn-ea"/>
                        </a:rPr>
                        <a:t>重要課題（マテリアリティ）と戦略</a:t>
                      </a:r>
                    </a:p>
                  </a:txBody>
                  <a:tcPr marL="36000" marR="0" marT="0" marB="72000" anchor="b"/>
                </a:tc>
                <a:extLst>
                  <a:ext uri="{0D108BD9-81ED-4DB2-BD59-A6C34878D82A}">
                    <a16:rowId xmlns:a16="http://schemas.microsoft.com/office/drawing/2014/main" val="1032662560"/>
                  </a:ext>
                </a:extLst>
              </a:tr>
              <a:tr h="216000">
                <a:tc>
                  <a:txBody>
                    <a:bodyPr/>
                    <a:lstStyle/>
                    <a:p>
                      <a:pPr algn="ctr"/>
                      <a:r>
                        <a:rPr kumimoji="1" lang="en-US" altLang="ja-JP" sz="1000" b="0">
                          <a:solidFill>
                            <a:schemeClr val="tx1"/>
                          </a:solidFill>
                          <a:latin typeface="+mn-ea"/>
                          <a:ea typeface="+mn-ea"/>
                        </a:rPr>
                        <a:t>16</a:t>
                      </a:r>
                      <a:endParaRPr kumimoji="1" lang="ja-JP" altLang="en-US" sz="1000" b="0">
                        <a:solidFill>
                          <a:schemeClr val="tx1"/>
                        </a:solidFill>
                        <a:latin typeface="+mn-ea"/>
                        <a:ea typeface="+mn-ea"/>
                      </a:endParaRPr>
                    </a:p>
                  </a:txBody>
                  <a:tcPr marL="0" marR="0" marT="0" marB="72000"/>
                </a:tc>
                <a:tc>
                  <a:txBody>
                    <a:bodyPr/>
                    <a:lstStyle/>
                    <a:p>
                      <a:pPr rtl="0" fontAlgn="b">
                        <a:buNone/>
                      </a:pPr>
                      <a:r>
                        <a:rPr lang="ja-JP" altLang="en-US" sz="1050">
                          <a:solidFill>
                            <a:schemeClr val="tx1"/>
                          </a:solidFill>
                          <a:effectLst/>
                          <a:latin typeface="+mn-ea"/>
                          <a:ea typeface="+mn-ea"/>
                        </a:rPr>
                        <a:t>リスクと機会</a:t>
                      </a:r>
                    </a:p>
                  </a:txBody>
                  <a:tcPr marL="36000" marR="0" marT="0" marB="72000" anchor="b"/>
                </a:tc>
                <a:extLst>
                  <a:ext uri="{0D108BD9-81ED-4DB2-BD59-A6C34878D82A}">
                    <a16:rowId xmlns:a16="http://schemas.microsoft.com/office/drawing/2014/main" val="3682968460"/>
                  </a:ext>
                </a:extLst>
              </a:tr>
              <a:tr h="216000">
                <a:tc>
                  <a:txBody>
                    <a:bodyPr/>
                    <a:lstStyle/>
                    <a:p>
                      <a:pPr algn="ctr"/>
                      <a:r>
                        <a:rPr kumimoji="1" lang="en-US" altLang="ja-JP" sz="1000" b="0">
                          <a:solidFill>
                            <a:schemeClr val="tx1"/>
                          </a:solidFill>
                          <a:latin typeface="+mn-ea"/>
                          <a:ea typeface="+mn-ea"/>
                        </a:rPr>
                        <a:t>17</a:t>
                      </a:r>
                      <a:endParaRPr kumimoji="1" lang="ja-JP" altLang="en-US" sz="1000" b="0">
                        <a:solidFill>
                          <a:schemeClr val="tx1"/>
                        </a:solidFill>
                        <a:latin typeface="+mn-ea"/>
                        <a:ea typeface="+mn-ea"/>
                      </a:endParaRPr>
                    </a:p>
                  </a:txBody>
                  <a:tcPr marL="0" marR="0" marT="0" marB="72000"/>
                </a:tc>
                <a:tc>
                  <a:txBody>
                    <a:bodyPr/>
                    <a:lstStyle/>
                    <a:p>
                      <a:pPr rtl="0" fontAlgn="b">
                        <a:buNone/>
                      </a:pPr>
                      <a:r>
                        <a:rPr lang="ja-JP" altLang="en-US" sz="1050">
                          <a:solidFill>
                            <a:schemeClr val="tx1"/>
                          </a:solidFill>
                          <a:effectLst/>
                          <a:latin typeface="+mn-ea"/>
                          <a:ea typeface="+mn-ea"/>
                        </a:rPr>
                        <a:t>経営資本</a:t>
                      </a:r>
                    </a:p>
                  </a:txBody>
                  <a:tcPr marL="36000" marR="0" marT="0" marB="72000" anchor="b"/>
                </a:tc>
                <a:extLst>
                  <a:ext uri="{0D108BD9-81ED-4DB2-BD59-A6C34878D82A}">
                    <a16:rowId xmlns:a16="http://schemas.microsoft.com/office/drawing/2014/main" val="253610129"/>
                  </a:ext>
                </a:extLst>
              </a:tr>
              <a:tr h="216000">
                <a:tc>
                  <a:txBody>
                    <a:bodyPr/>
                    <a:lstStyle/>
                    <a:p>
                      <a:pPr algn="ctr"/>
                      <a:r>
                        <a:rPr kumimoji="1" lang="en-US" altLang="ja-JP" sz="1000" b="0">
                          <a:solidFill>
                            <a:schemeClr val="tx1"/>
                          </a:solidFill>
                          <a:latin typeface="+mn-ea"/>
                          <a:ea typeface="+mn-ea"/>
                        </a:rPr>
                        <a:t>18</a:t>
                      </a:r>
                      <a:endParaRPr kumimoji="1" lang="ja-JP" altLang="en-US" sz="1000" b="0">
                        <a:solidFill>
                          <a:schemeClr val="tx1"/>
                        </a:solidFill>
                        <a:latin typeface="+mn-ea"/>
                        <a:ea typeface="+mn-ea"/>
                      </a:endParaRPr>
                    </a:p>
                  </a:txBody>
                  <a:tcPr marL="0" marR="0" marT="0" marB="72000"/>
                </a:tc>
                <a:tc>
                  <a:txBody>
                    <a:bodyPr/>
                    <a:lstStyle/>
                    <a:p>
                      <a:pPr rtl="0" fontAlgn="b">
                        <a:buNone/>
                      </a:pPr>
                      <a:r>
                        <a:rPr lang="ja-JP" altLang="en-US" sz="1050">
                          <a:solidFill>
                            <a:schemeClr val="tx1"/>
                          </a:solidFill>
                          <a:effectLst/>
                          <a:latin typeface="+mn-ea"/>
                          <a:ea typeface="+mn-ea"/>
                        </a:rPr>
                        <a:t>ステークホルダーエンゲージメント</a:t>
                      </a:r>
                    </a:p>
                  </a:txBody>
                  <a:tcPr marL="36000" marR="0" marT="0" marB="72000" anchor="b"/>
                </a:tc>
                <a:extLst>
                  <a:ext uri="{0D108BD9-81ED-4DB2-BD59-A6C34878D82A}">
                    <a16:rowId xmlns:a16="http://schemas.microsoft.com/office/drawing/2014/main" val="653174000"/>
                  </a:ext>
                </a:extLst>
              </a:tr>
            </a:tbl>
          </a:graphicData>
        </a:graphic>
      </p:graphicFrame>
      <p:graphicFrame>
        <p:nvGraphicFramePr>
          <p:cNvPr id="16" name="表 15">
            <a:extLst>
              <a:ext uri="{FF2B5EF4-FFF2-40B4-BE49-F238E27FC236}">
                <a16:creationId xmlns:a16="http://schemas.microsoft.com/office/drawing/2014/main" id="{02C24F7D-F455-EC25-037A-A424CF055AB7}"/>
              </a:ext>
            </a:extLst>
          </p:cNvPr>
          <p:cNvGraphicFramePr>
            <a:graphicFrameLocks noGrp="1"/>
          </p:cNvGraphicFramePr>
          <p:nvPr>
            <p:extLst>
              <p:ext uri="{D42A27DB-BD31-4B8C-83A1-F6EECF244321}">
                <p14:modId xmlns:p14="http://schemas.microsoft.com/office/powerpoint/2010/main" val="3758111058"/>
              </p:ext>
            </p:extLst>
          </p:nvPr>
        </p:nvGraphicFramePr>
        <p:xfrm>
          <a:off x="7151706" y="1652957"/>
          <a:ext cx="3024000" cy="3766440"/>
        </p:xfrm>
        <a:graphic>
          <a:graphicData uri="http://schemas.openxmlformats.org/drawingml/2006/table">
            <a:tbl>
              <a:tblPr firstRow="1" bandRow="1">
                <a:tableStyleId>{2D5ABB26-0587-4C30-8999-92F81FD0307C}</a:tableStyleId>
              </a:tblPr>
              <a:tblGrid>
                <a:gridCol w="216000">
                  <a:extLst>
                    <a:ext uri="{9D8B030D-6E8A-4147-A177-3AD203B41FA5}">
                      <a16:colId xmlns:a16="http://schemas.microsoft.com/office/drawing/2014/main" val="1056097984"/>
                    </a:ext>
                  </a:extLst>
                </a:gridCol>
                <a:gridCol w="2808000">
                  <a:extLst>
                    <a:ext uri="{9D8B030D-6E8A-4147-A177-3AD203B41FA5}">
                      <a16:colId xmlns:a16="http://schemas.microsoft.com/office/drawing/2014/main" val="1736436036"/>
                    </a:ext>
                  </a:extLst>
                </a:gridCol>
              </a:tblGrid>
              <a:tr h="180000">
                <a:tc gridSpan="2">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n-US" altLang="ja-JP" sz="1600" b="1" dirty="0">
                          <a:solidFill>
                            <a:schemeClr val="tx1"/>
                          </a:solidFill>
                          <a:latin typeface="+mn-lt"/>
                        </a:rPr>
                        <a:t>3</a:t>
                      </a:r>
                      <a:r>
                        <a:rPr lang="ja-JP" altLang="en-US" sz="1400" b="1">
                          <a:solidFill>
                            <a:schemeClr val="tx1"/>
                          </a:solidFill>
                          <a:latin typeface="+mn-ea"/>
                        </a:rPr>
                        <a:t>　価値創造への取り組み</a:t>
                      </a:r>
                      <a:endParaRPr lang="en" altLang="ja-JP" sz="1400" b="1" dirty="0">
                        <a:solidFill>
                          <a:schemeClr val="tx1"/>
                        </a:solidFill>
                        <a:latin typeface="+mn-ea"/>
                      </a:endParaRPr>
                    </a:p>
                  </a:txBody>
                  <a:tcPr marL="72000" marR="0" marT="0" marB="72000">
                    <a:lnB w="38100" cap="flat" cmpd="sng" algn="ctr">
                      <a:solidFill>
                        <a:schemeClr val="tx2"/>
                      </a:solidFill>
                      <a:prstDash val="solid"/>
                      <a:round/>
                      <a:headEnd type="none" w="med" len="med"/>
                      <a:tailEnd type="none" w="med" len="med"/>
                    </a:lnB>
                  </a:tcPr>
                </a:tc>
                <a:tc hMerge="1">
                  <a:txBody>
                    <a:bodyPr/>
                    <a:lstStyle/>
                    <a:p>
                      <a:endParaRPr kumimoji="1" lang="ja-JP" altLang="en-US" sz="800" b="0">
                        <a:latin typeface="+mn-ea"/>
                        <a:ea typeface="+mn-ea"/>
                      </a:endParaRPr>
                    </a:p>
                  </a:txBody>
                  <a:tcPr marL="0" marR="0" marT="0" marB="36000">
                    <a:lnB w="381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54022664"/>
                  </a:ext>
                </a:extLst>
              </a:tr>
              <a:tr h="144000">
                <a:tc>
                  <a:txBody>
                    <a:bodyPr/>
                    <a:lstStyle/>
                    <a:p>
                      <a:pPr algn="ctr"/>
                      <a:endParaRPr kumimoji="1" lang="ja-JP" altLang="en-US" sz="100" b="0">
                        <a:solidFill>
                          <a:schemeClr val="tx1"/>
                        </a:solidFill>
                        <a:latin typeface="+mn-ea"/>
                        <a:ea typeface="+mn-ea"/>
                      </a:endParaRPr>
                    </a:p>
                  </a:txBody>
                  <a:tcPr marL="0" marR="0" marT="0" marB="36000">
                    <a:lnT w="38100" cap="flat" cmpd="sng" algn="ctr">
                      <a:solidFill>
                        <a:schemeClr val="tx2"/>
                      </a:solidFill>
                      <a:prstDash val="solid"/>
                      <a:round/>
                      <a:headEnd type="none" w="med" len="med"/>
                      <a:tailEnd type="none" w="med" len="med"/>
                    </a:lnT>
                  </a:tcPr>
                </a:tc>
                <a:tc>
                  <a:txBody>
                    <a:bodyPr/>
                    <a:lstStyle/>
                    <a:p>
                      <a:endParaRPr kumimoji="1" lang="ja-JP" altLang="en-US" sz="100" b="0">
                        <a:solidFill>
                          <a:schemeClr val="tx1"/>
                        </a:solidFill>
                        <a:latin typeface="+mn-ea"/>
                        <a:ea typeface="+mn-ea"/>
                      </a:endParaRPr>
                    </a:p>
                  </a:txBody>
                  <a:tcPr marL="0" marR="0" marT="0" marB="36000">
                    <a:lnT w="381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2598502995"/>
                  </a:ext>
                </a:extLst>
              </a:tr>
              <a:tr h="216000">
                <a:tc>
                  <a:txBody>
                    <a:bodyPr/>
                    <a:lstStyle/>
                    <a:p>
                      <a:pPr algn="ctr"/>
                      <a:r>
                        <a:rPr kumimoji="1" lang="en-US" altLang="ja-JP" sz="1000" b="0">
                          <a:solidFill>
                            <a:schemeClr val="tx1"/>
                          </a:solidFill>
                          <a:latin typeface="+mn-ea"/>
                          <a:ea typeface="+mn-ea"/>
                        </a:rPr>
                        <a:t>20</a:t>
                      </a:r>
                      <a:endParaRPr kumimoji="1" lang="ja-JP" altLang="en-US" sz="1000" b="0">
                        <a:solidFill>
                          <a:schemeClr val="tx1"/>
                        </a:solidFill>
                        <a:latin typeface="+mn-ea"/>
                        <a:ea typeface="+mn-ea"/>
                      </a:endParaRPr>
                    </a:p>
                  </a:txBody>
                  <a:tcPr marL="0" marR="0" marT="0" marB="72000"/>
                </a:tc>
                <a:tc>
                  <a:txBody>
                    <a:bodyPr/>
                    <a:lstStyle/>
                    <a:p>
                      <a:pPr rtl="0" fontAlgn="b">
                        <a:buNone/>
                      </a:pPr>
                      <a:r>
                        <a:rPr lang="ja-JP" altLang="en-US" sz="1050">
                          <a:solidFill>
                            <a:schemeClr val="tx1"/>
                          </a:solidFill>
                          <a:effectLst/>
                          <a:latin typeface="+mn-ea"/>
                          <a:ea typeface="+mn-ea"/>
                        </a:rPr>
                        <a:t>経営戦略の全体像</a:t>
                      </a:r>
                    </a:p>
                  </a:txBody>
                  <a:tcPr marL="36000" marR="0" marT="0" marB="72000" anchor="b"/>
                </a:tc>
                <a:extLst>
                  <a:ext uri="{0D108BD9-81ED-4DB2-BD59-A6C34878D82A}">
                    <a16:rowId xmlns:a16="http://schemas.microsoft.com/office/drawing/2014/main" val="2030991868"/>
                  </a:ext>
                </a:extLst>
              </a:tr>
              <a:tr h="216000">
                <a:tc>
                  <a:txBody>
                    <a:bodyPr/>
                    <a:lstStyle/>
                    <a:p>
                      <a:pPr algn="ctr"/>
                      <a:r>
                        <a:rPr kumimoji="1" lang="en-US" altLang="ja-JP" sz="1000" b="0">
                          <a:solidFill>
                            <a:schemeClr val="tx1"/>
                          </a:solidFill>
                          <a:latin typeface="+mn-ea"/>
                          <a:ea typeface="+mn-ea"/>
                        </a:rPr>
                        <a:t>20</a:t>
                      </a:r>
                      <a:endParaRPr kumimoji="1" lang="ja-JP" altLang="en-US" sz="1000" b="0">
                        <a:solidFill>
                          <a:schemeClr val="tx1"/>
                        </a:solidFill>
                        <a:latin typeface="+mn-ea"/>
                        <a:ea typeface="+mn-ea"/>
                      </a:endParaRPr>
                    </a:p>
                  </a:txBody>
                  <a:tcPr marL="0" marR="0" marT="0" marB="72000"/>
                </a:tc>
                <a:tc>
                  <a:txBody>
                    <a:bodyPr/>
                    <a:lstStyle/>
                    <a:p>
                      <a:pPr rtl="0" fontAlgn="b">
                        <a:buNone/>
                      </a:pPr>
                      <a:r>
                        <a:rPr lang="en" sz="1050">
                          <a:solidFill>
                            <a:schemeClr val="tx1"/>
                          </a:solidFill>
                          <a:effectLst/>
                          <a:latin typeface="+mn-ea"/>
                          <a:ea typeface="+mn-ea"/>
                        </a:rPr>
                        <a:t>CFO</a:t>
                      </a:r>
                      <a:r>
                        <a:rPr lang="ja-JP" altLang="en-US" sz="1050">
                          <a:solidFill>
                            <a:schemeClr val="tx1"/>
                          </a:solidFill>
                          <a:effectLst/>
                          <a:latin typeface="+mn-ea"/>
                          <a:ea typeface="+mn-ea"/>
                        </a:rPr>
                        <a:t>メッセージ</a:t>
                      </a:r>
                    </a:p>
                  </a:txBody>
                  <a:tcPr marL="36000" marR="0" marT="0" marB="72000" anchor="b"/>
                </a:tc>
                <a:extLst>
                  <a:ext uri="{0D108BD9-81ED-4DB2-BD59-A6C34878D82A}">
                    <a16:rowId xmlns:a16="http://schemas.microsoft.com/office/drawing/2014/main" val="267356233"/>
                  </a:ext>
                </a:extLst>
              </a:tr>
              <a:tr h="216000">
                <a:tc>
                  <a:txBody>
                    <a:bodyPr/>
                    <a:lstStyle/>
                    <a:p>
                      <a:pPr algn="ctr"/>
                      <a:r>
                        <a:rPr kumimoji="1" lang="en-US" altLang="ja-JP" sz="1000" b="0">
                          <a:solidFill>
                            <a:schemeClr val="tx1"/>
                          </a:solidFill>
                          <a:latin typeface="+mn-ea"/>
                          <a:ea typeface="+mn-ea"/>
                        </a:rPr>
                        <a:t>23</a:t>
                      </a:r>
                    </a:p>
                  </a:txBody>
                  <a:tcPr marL="0" marR="0" marT="0" marB="72000"/>
                </a:tc>
                <a:tc>
                  <a:txBody>
                    <a:bodyPr/>
                    <a:lstStyle/>
                    <a:p>
                      <a:pPr rtl="0" fontAlgn="b">
                        <a:buNone/>
                      </a:pPr>
                      <a:r>
                        <a:rPr lang="en" sz="1050">
                          <a:solidFill>
                            <a:schemeClr val="tx1"/>
                          </a:solidFill>
                          <a:effectLst/>
                          <a:latin typeface="+mn-ea"/>
                          <a:ea typeface="+mn-ea"/>
                        </a:rPr>
                        <a:t>CHRO</a:t>
                      </a:r>
                      <a:r>
                        <a:rPr lang="ja-JP" altLang="en-US" sz="1050">
                          <a:solidFill>
                            <a:schemeClr val="tx1"/>
                          </a:solidFill>
                          <a:effectLst/>
                          <a:latin typeface="+mn-ea"/>
                          <a:ea typeface="+mn-ea"/>
                        </a:rPr>
                        <a:t>メッセージ</a:t>
                      </a:r>
                    </a:p>
                  </a:txBody>
                  <a:tcPr marL="36000" marR="0" marT="0" marB="72000" anchor="b"/>
                </a:tc>
                <a:extLst>
                  <a:ext uri="{0D108BD9-81ED-4DB2-BD59-A6C34878D82A}">
                    <a16:rowId xmlns:a16="http://schemas.microsoft.com/office/drawing/2014/main" val="447739827"/>
                  </a:ext>
                </a:extLst>
              </a:tr>
              <a:tr h="216000">
                <a:tc>
                  <a:txBody>
                    <a:bodyPr/>
                    <a:lstStyle/>
                    <a:p>
                      <a:pPr algn="ctr"/>
                      <a:r>
                        <a:rPr kumimoji="1" lang="en-US" altLang="ja-JP" sz="1000" b="0">
                          <a:solidFill>
                            <a:schemeClr val="tx1"/>
                          </a:solidFill>
                          <a:latin typeface="+mn-ea"/>
                          <a:ea typeface="+mn-ea"/>
                        </a:rPr>
                        <a:t>25</a:t>
                      </a:r>
                      <a:endParaRPr kumimoji="1" lang="ja-JP" altLang="en-US" sz="1000" b="0">
                        <a:solidFill>
                          <a:schemeClr val="tx1"/>
                        </a:solidFill>
                        <a:latin typeface="+mn-ea"/>
                        <a:ea typeface="+mn-ea"/>
                      </a:endParaRPr>
                    </a:p>
                  </a:txBody>
                  <a:tcPr marL="0" marR="0" marT="0" marB="72000"/>
                </a:tc>
                <a:tc>
                  <a:txBody>
                    <a:bodyPr/>
                    <a:lstStyle/>
                    <a:p>
                      <a:pPr rtl="0" fontAlgn="b">
                        <a:buNone/>
                      </a:pPr>
                      <a:r>
                        <a:rPr lang="ja-JP" altLang="en-US" sz="1050">
                          <a:solidFill>
                            <a:schemeClr val="tx1"/>
                          </a:solidFill>
                          <a:latin typeface="+mn-ea"/>
                          <a:ea typeface="+mn-ea"/>
                        </a:rPr>
                        <a:t>中期経営計画</a:t>
                      </a:r>
                      <a:endParaRPr lang="en-US" altLang="ja-JP" sz="1050">
                        <a:solidFill>
                          <a:schemeClr val="tx1"/>
                        </a:solidFill>
                        <a:latin typeface="+mn-ea"/>
                        <a:ea typeface="+mn-ea"/>
                      </a:endParaRPr>
                    </a:p>
                  </a:txBody>
                  <a:tcPr marL="36000" marR="0" marT="0" marB="72000" anchor="b"/>
                </a:tc>
                <a:extLst>
                  <a:ext uri="{0D108BD9-81ED-4DB2-BD59-A6C34878D82A}">
                    <a16:rowId xmlns:a16="http://schemas.microsoft.com/office/drawing/2014/main" val="829411356"/>
                  </a:ext>
                </a:extLst>
              </a:tr>
              <a:tr h="216000">
                <a:tc>
                  <a:txBody>
                    <a:bodyPr/>
                    <a:lstStyle/>
                    <a:p>
                      <a:pPr algn="ctr"/>
                      <a:endParaRPr kumimoji="1" lang="ja-JP" altLang="en-US" sz="900" b="0">
                        <a:solidFill>
                          <a:schemeClr val="tx1"/>
                        </a:solidFill>
                        <a:latin typeface="+mn-ea"/>
                        <a:ea typeface="+mn-ea"/>
                      </a:endParaRPr>
                    </a:p>
                  </a:txBody>
                  <a:tcPr marL="0" marR="0" marT="0" marB="72000"/>
                </a:tc>
                <a:tc>
                  <a:txBody>
                    <a:bodyPr/>
                    <a:lstStyle/>
                    <a:p>
                      <a:pPr marL="0" marR="0" lvl="0" indent="0" algn="l" defTabSz="1007943" rtl="0" eaLnBrk="1" fontAlgn="b" latinLnBrk="0" hangingPunct="1">
                        <a:lnSpc>
                          <a:spcPct val="100000"/>
                        </a:lnSpc>
                        <a:spcBef>
                          <a:spcPts val="0"/>
                        </a:spcBef>
                        <a:spcAft>
                          <a:spcPts val="0"/>
                        </a:spcAft>
                        <a:buClrTx/>
                        <a:buSzTx/>
                        <a:buFontTx/>
                        <a:buNone/>
                        <a:tabLst/>
                        <a:defRPr/>
                      </a:pPr>
                      <a:r>
                        <a:rPr lang="en-US" altLang="ja-JP" sz="900">
                          <a:solidFill>
                            <a:schemeClr val="tx1"/>
                          </a:solidFill>
                          <a:latin typeface="+mn-ea"/>
                          <a:ea typeface="+mn-ea"/>
                        </a:rPr>
                        <a:t>25</a:t>
                      </a:r>
                      <a:r>
                        <a:rPr lang="ja-JP" altLang="en-US" sz="900">
                          <a:solidFill>
                            <a:schemeClr val="tx1"/>
                          </a:solidFill>
                          <a:latin typeface="+mn-ea"/>
                          <a:ea typeface="+mn-ea"/>
                        </a:rPr>
                        <a:t>　過去の中計の振り返り</a:t>
                      </a:r>
                      <a:endParaRPr lang="en-US" altLang="ja-JP" sz="900">
                        <a:solidFill>
                          <a:schemeClr val="tx1"/>
                        </a:solidFill>
                        <a:latin typeface="+mn-ea"/>
                        <a:ea typeface="+mn-ea"/>
                      </a:endParaRPr>
                    </a:p>
                    <a:p>
                      <a:pPr marL="0" marR="0" lvl="0" indent="0" algn="l" defTabSz="1007943" rtl="0" eaLnBrk="1" fontAlgn="b" latinLnBrk="0" hangingPunct="1">
                        <a:lnSpc>
                          <a:spcPct val="100000"/>
                        </a:lnSpc>
                        <a:spcBef>
                          <a:spcPts val="0"/>
                        </a:spcBef>
                        <a:spcAft>
                          <a:spcPts val="0"/>
                        </a:spcAft>
                        <a:buClrTx/>
                        <a:buSzTx/>
                        <a:buFontTx/>
                        <a:buNone/>
                        <a:tabLst/>
                        <a:defRPr/>
                      </a:pPr>
                      <a:r>
                        <a:rPr lang="en-US" altLang="ja-JP" sz="900">
                          <a:solidFill>
                            <a:schemeClr val="tx1"/>
                          </a:solidFill>
                          <a:effectLst/>
                          <a:latin typeface="+mn-ea"/>
                          <a:ea typeface="+mn-ea"/>
                        </a:rPr>
                        <a:t>26</a:t>
                      </a:r>
                      <a:r>
                        <a:rPr lang="ja-JP" altLang="en-US" sz="900">
                          <a:solidFill>
                            <a:schemeClr val="tx1"/>
                          </a:solidFill>
                          <a:effectLst/>
                          <a:latin typeface="+mn-ea"/>
                          <a:ea typeface="+mn-ea"/>
                        </a:rPr>
                        <a:t>　</a:t>
                      </a:r>
                      <a:r>
                        <a:rPr lang="ja-JP" altLang="en-US" sz="900">
                          <a:solidFill>
                            <a:schemeClr val="tx1"/>
                          </a:solidFill>
                          <a:latin typeface="+mn-ea"/>
                          <a:ea typeface="+mn-ea"/>
                        </a:rPr>
                        <a:t>概要</a:t>
                      </a:r>
                      <a:endParaRPr lang="en-US" altLang="ja-JP" sz="900">
                        <a:solidFill>
                          <a:schemeClr val="tx1"/>
                        </a:solidFill>
                        <a:effectLst/>
                        <a:latin typeface="+mn-ea"/>
                        <a:ea typeface="+mn-ea"/>
                      </a:endParaRPr>
                    </a:p>
                    <a:p>
                      <a:pPr marL="0" marR="0" lvl="0" indent="0" algn="l" defTabSz="1007943" rtl="0" eaLnBrk="1" fontAlgn="b" latinLnBrk="0" hangingPunct="1">
                        <a:lnSpc>
                          <a:spcPct val="100000"/>
                        </a:lnSpc>
                        <a:spcBef>
                          <a:spcPts val="0"/>
                        </a:spcBef>
                        <a:spcAft>
                          <a:spcPts val="0"/>
                        </a:spcAft>
                        <a:buClrTx/>
                        <a:buSzTx/>
                        <a:buFontTx/>
                        <a:buNone/>
                        <a:tabLst/>
                        <a:defRPr/>
                      </a:pPr>
                      <a:r>
                        <a:rPr lang="en-US" altLang="ja-JP" sz="900">
                          <a:solidFill>
                            <a:schemeClr val="tx1"/>
                          </a:solidFill>
                          <a:effectLst/>
                          <a:latin typeface="+mn-ea"/>
                          <a:ea typeface="+mn-ea"/>
                        </a:rPr>
                        <a:t>27</a:t>
                      </a:r>
                      <a:r>
                        <a:rPr lang="ja-JP" altLang="en-US" sz="900">
                          <a:solidFill>
                            <a:schemeClr val="tx1"/>
                          </a:solidFill>
                          <a:effectLst/>
                          <a:latin typeface="+mn-ea"/>
                          <a:ea typeface="+mn-ea"/>
                        </a:rPr>
                        <a:t>　</a:t>
                      </a:r>
                      <a:r>
                        <a:rPr lang="ja-JP" altLang="en-US" sz="900">
                          <a:solidFill>
                            <a:schemeClr val="tx1"/>
                          </a:solidFill>
                          <a:latin typeface="+mn-ea"/>
                          <a:ea typeface="+mn-ea"/>
                        </a:rPr>
                        <a:t>進捗</a:t>
                      </a:r>
                      <a:endParaRPr lang="ja-JP" altLang="en-US" sz="900">
                        <a:solidFill>
                          <a:schemeClr val="tx1"/>
                        </a:solidFill>
                        <a:effectLst/>
                        <a:latin typeface="+mn-ea"/>
                        <a:ea typeface="+mn-ea"/>
                      </a:endParaRPr>
                    </a:p>
                  </a:txBody>
                  <a:tcPr marL="36000" marR="0" marT="0" marB="72000" anchor="b"/>
                </a:tc>
                <a:extLst>
                  <a:ext uri="{0D108BD9-81ED-4DB2-BD59-A6C34878D82A}">
                    <a16:rowId xmlns:a16="http://schemas.microsoft.com/office/drawing/2014/main" val="1497977640"/>
                  </a:ext>
                </a:extLst>
              </a:tr>
              <a:tr h="216000">
                <a:tc>
                  <a:txBody>
                    <a:bodyPr/>
                    <a:lstStyle/>
                    <a:p>
                      <a:pPr algn="ctr"/>
                      <a:r>
                        <a:rPr kumimoji="1" lang="en-US" altLang="ja-JP" sz="1000" b="0">
                          <a:solidFill>
                            <a:schemeClr val="tx1"/>
                          </a:solidFill>
                          <a:latin typeface="+mn-ea"/>
                          <a:ea typeface="+mn-ea"/>
                        </a:rPr>
                        <a:t>28</a:t>
                      </a:r>
                      <a:endParaRPr kumimoji="1" lang="ja-JP" altLang="en-US" sz="1000" b="0">
                        <a:solidFill>
                          <a:schemeClr val="tx1"/>
                        </a:solidFill>
                        <a:latin typeface="+mn-ea"/>
                        <a:ea typeface="+mn-ea"/>
                      </a:endParaRPr>
                    </a:p>
                  </a:txBody>
                  <a:tcPr marL="0" marR="0" marT="0" marB="72000"/>
                </a:tc>
                <a:tc>
                  <a:txBody>
                    <a:bodyPr/>
                    <a:lstStyle/>
                    <a:p>
                      <a:pPr rtl="0" fontAlgn="b">
                        <a:buNone/>
                      </a:pPr>
                      <a:r>
                        <a:rPr lang="ja-JP" altLang="en-US" sz="1050">
                          <a:solidFill>
                            <a:schemeClr val="tx1"/>
                          </a:solidFill>
                          <a:effectLst/>
                          <a:latin typeface="+mn-ea"/>
                          <a:ea typeface="+mn-ea"/>
                        </a:rPr>
                        <a:t>事業ポートフォリオ</a:t>
                      </a:r>
                    </a:p>
                  </a:txBody>
                  <a:tcPr marL="36000" marR="0" marT="0" marB="72000" anchor="b"/>
                </a:tc>
                <a:extLst>
                  <a:ext uri="{0D108BD9-81ED-4DB2-BD59-A6C34878D82A}">
                    <a16:rowId xmlns:a16="http://schemas.microsoft.com/office/drawing/2014/main" val="1032662560"/>
                  </a:ext>
                </a:extLst>
              </a:tr>
              <a:tr h="216000">
                <a:tc>
                  <a:txBody>
                    <a:bodyPr/>
                    <a:lstStyle/>
                    <a:p>
                      <a:pPr algn="ctr"/>
                      <a:r>
                        <a:rPr kumimoji="1" lang="en-US" altLang="ja-JP" sz="1000" b="0">
                          <a:solidFill>
                            <a:schemeClr val="tx1"/>
                          </a:solidFill>
                          <a:latin typeface="+mn-ea"/>
                          <a:ea typeface="+mn-ea"/>
                        </a:rPr>
                        <a:t>29</a:t>
                      </a:r>
                      <a:endParaRPr kumimoji="1" lang="ja-JP" altLang="en-US" sz="1000" b="0">
                        <a:solidFill>
                          <a:schemeClr val="tx1"/>
                        </a:solidFill>
                        <a:latin typeface="+mn-ea"/>
                        <a:ea typeface="+mn-ea"/>
                      </a:endParaRPr>
                    </a:p>
                  </a:txBody>
                  <a:tcPr marL="0" marR="0" marT="0" marB="72000"/>
                </a:tc>
                <a:tc>
                  <a:txBody>
                    <a:bodyPr/>
                    <a:lstStyle/>
                    <a:p>
                      <a:pPr rtl="0" fontAlgn="b">
                        <a:buNone/>
                      </a:pPr>
                      <a:r>
                        <a:rPr lang="ja-JP" altLang="en-US" sz="1050">
                          <a:solidFill>
                            <a:schemeClr val="tx1"/>
                          </a:solidFill>
                          <a:effectLst/>
                          <a:latin typeface="+mn-ea"/>
                          <a:ea typeface="+mn-ea"/>
                        </a:rPr>
                        <a:t>事業戦略</a:t>
                      </a:r>
                    </a:p>
                  </a:txBody>
                  <a:tcPr marL="36000" marR="0" marT="0" marB="72000" anchor="b"/>
                </a:tc>
                <a:extLst>
                  <a:ext uri="{0D108BD9-81ED-4DB2-BD59-A6C34878D82A}">
                    <a16:rowId xmlns:a16="http://schemas.microsoft.com/office/drawing/2014/main" val="3682968460"/>
                  </a:ext>
                </a:extLst>
              </a:tr>
              <a:tr h="216000">
                <a:tc>
                  <a:txBody>
                    <a:bodyPr/>
                    <a:lstStyle/>
                    <a:p>
                      <a:pPr algn="ctr"/>
                      <a:endParaRPr kumimoji="1" lang="ja-JP" altLang="en-US" sz="1000" b="0">
                        <a:solidFill>
                          <a:schemeClr val="tx1"/>
                        </a:solidFill>
                        <a:latin typeface="+mn-ea"/>
                        <a:ea typeface="+mn-ea"/>
                      </a:endParaRPr>
                    </a:p>
                  </a:txBody>
                  <a:tcPr marL="0" marR="0" marT="0" marB="72000"/>
                </a:tc>
                <a:tc>
                  <a:txBody>
                    <a:bodyPr/>
                    <a:lstStyle/>
                    <a:p>
                      <a:pPr rtl="0" fontAlgn="b">
                        <a:buNone/>
                      </a:pPr>
                      <a:r>
                        <a:rPr kumimoji="1" lang="en-US" altLang="ja-JP" sz="900" kern="1200">
                          <a:solidFill>
                            <a:schemeClr val="tx1"/>
                          </a:solidFill>
                          <a:latin typeface="+mn-ea"/>
                          <a:ea typeface="+mn-ea"/>
                          <a:cs typeface="+mn-cs"/>
                        </a:rPr>
                        <a:t>29</a:t>
                      </a:r>
                      <a:r>
                        <a:rPr kumimoji="1" lang="ja-JP" altLang="en-US" sz="900" kern="1200">
                          <a:solidFill>
                            <a:schemeClr val="tx1"/>
                          </a:solidFill>
                          <a:latin typeface="+mn-ea"/>
                          <a:ea typeface="+mn-ea"/>
                          <a:cs typeface="+mn-cs"/>
                        </a:rPr>
                        <a:t>　</a:t>
                      </a:r>
                      <a:r>
                        <a:rPr lang="ja-JP" altLang="en-US" sz="900">
                          <a:solidFill>
                            <a:schemeClr val="tx1"/>
                          </a:solidFill>
                          <a:latin typeface="+mn-ea"/>
                          <a:ea typeface="+mn-ea"/>
                        </a:rPr>
                        <a:t>セグメント</a:t>
                      </a:r>
                      <a:r>
                        <a:rPr lang="en-US" altLang="ja-JP" sz="900" dirty="0">
                          <a:solidFill>
                            <a:schemeClr val="tx1"/>
                          </a:solidFill>
                          <a:latin typeface="+mn-ea"/>
                          <a:ea typeface="+mn-ea"/>
                        </a:rPr>
                        <a:t>①</a:t>
                      </a:r>
                      <a:endParaRPr kumimoji="1" lang="en-US" altLang="ja-JP" sz="900" kern="1200">
                        <a:solidFill>
                          <a:schemeClr val="tx1"/>
                        </a:solidFill>
                        <a:latin typeface="+mn-ea"/>
                        <a:ea typeface="+mn-ea"/>
                        <a:cs typeface="+mn-cs"/>
                      </a:endParaRPr>
                    </a:p>
                    <a:p>
                      <a:pPr rtl="0" fontAlgn="b">
                        <a:buNone/>
                      </a:pPr>
                      <a:r>
                        <a:rPr kumimoji="1" lang="en-US" altLang="ja-JP" sz="900" kern="1200">
                          <a:solidFill>
                            <a:schemeClr val="tx1"/>
                          </a:solidFill>
                          <a:latin typeface="+mn-ea"/>
                          <a:ea typeface="+mn-ea"/>
                          <a:cs typeface="+mn-cs"/>
                        </a:rPr>
                        <a:t>30</a:t>
                      </a:r>
                      <a:r>
                        <a:rPr kumimoji="1" lang="ja-JP" altLang="en-US" sz="900" kern="1200">
                          <a:solidFill>
                            <a:schemeClr val="tx1"/>
                          </a:solidFill>
                          <a:latin typeface="+mn-ea"/>
                          <a:ea typeface="+mn-ea"/>
                          <a:cs typeface="+mn-cs"/>
                        </a:rPr>
                        <a:t>　</a:t>
                      </a:r>
                      <a:r>
                        <a:rPr lang="ja-JP" altLang="en-US" sz="900">
                          <a:solidFill>
                            <a:schemeClr val="tx1"/>
                          </a:solidFill>
                          <a:latin typeface="+mn-ea"/>
                          <a:ea typeface="+mn-ea"/>
                        </a:rPr>
                        <a:t>セグメント</a:t>
                      </a:r>
                      <a:r>
                        <a:rPr lang="en-US" altLang="ja-JP" sz="900" dirty="0">
                          <a:solidFill>
                            <a:schemeClr val="tx1"/>
                          </a:solidFill>
                          <a:latin typeface="+mn-ea"/>
                          <a:ea typeface="+mn-ea"/>
                        </a:rPr>
                        <a:t>②</a:t>
                      </a:r>
                      <a:endParaRPr kumimoji="1" lang="en-US" altLang="ja-JP" sz="900" kern="1200">
                        <a:solidFill>
                          <a:schemeClr val="tx1"/>
                        </a:solidFill>
                        <a:latin typeface="+mn-ea"/>
                        <a:ea typeface="+mn-ea"/>
                        <a:cs typeface="+mn-cs"/>
                      </a:endParaRPr>
                    </a:p>
                    <a:p>
                      <a:pPr rtl="0" fontAlgn="b">
                        <a:buNone/>
                      </a:pPr>
                      <a:r>
                        <a:rPr kumimoji="1" lang="en-US" altLang="ja-JP" sz="900" kern="1200">
                          <a:solidFill>
                            <a:schemeClr val="tx1"/>
                          </a:solidFill>
                          <a:latin typeface="+mn-ea"/>
                          <a:ea typeface="+mn-ea"/>
                          <a:cs typeface="+mn-cs"/>
                        </a:rPr>
                        <a:t>31</a:t>
                      </a:r>
                      <a:r>
                        <a:rPr kumimoji="1" lang="ja-JP" altLang="en-US" sz="900" kern="1200">
                          <a:solidFill>
                            <a:schemeClr val="tx1"/>
                          </a:solidFill>
                          <a:latin typeface="+mn-ea"/>
                          <a:ea typeface="+mn-ea"/>
                          <a:cs typeface="+mn-cs"/>
                        </a:rPr>
                        <a:t>　</a:t>
                      </a:r>
                      <a:r>
                        <a:rPr lang="ja-JP" altLang="en-US" sz="900">
                          <a:solidFill>
                            <a:schemeClr val="tx1"/>
                          </a:solidFill>
                          <a:latin typeface="+mn-ea"/>
                          <a:ea typeface="+mn-ea"/>
                        </a:rPr>
                        <a:t>セグメント</a:t>
                      </a:r>
                      <a:r>
                        <a:rPr lang="en-US" altLang="ja-JP" sz="900" dirty="0">
                          <a:solidFill>
                            <a:schemeClr val="tx1"/>
                          </a:solidFill>
                          <a:latin typeface="+mn-ea"/>
                          <a:ea typeface="+mn-ea"/>
                        </a:rPr>
                        <a:t>③</a:t>
                      </a:r>
                      <a:endParaRPr kumimoji="1" lang="en-US" altLang="ja-JP" sz="900" kern="1200">
                        <a:solidFill>
                          <a:schemeClr val="tx1"/>
                        </a:solidFill>
                        <a:latin typeface="+mn-ea"/>
                        <a:ea typeface="+mn-ea"/>
                        <a:cs typeface="+mn-cs"/>
                      </a:endParaRPr>
                    </a:p>
                    <a:p>
                      <a:pPr rtl="0" fontAlgn="b">
                        <a:buNone/>
                      </a:pPr>
                      <a:r>
                        <a:rPr kumimoji="1" lang="en-US" altLang="ja-JP" sz="900" kern="1200">
                          <a:solidFill>
                            <a:schemeClr val="tx1"/>
                          </a:solidFill>
                          <a:latin typeface="+mn-ea"/>
                          <a:ea typeface="+mn-ea"/>
                          <a:cs typeface="+mn-cs"/>
                        </a:rPr>
                        <a:t>32</a:t>
                      </a:r>
                      <a:r>
                        <a:rPr kumimoji="1" lang="ja-JP" altLang="en-US" sz="900" kern="1200">
                          <a:solidFill>
                            <a:schemeClr val="tx1"/>
                          </a:solidFill>
                          <a:latin typeface="+mn-ea"/>
                          <a:ea typeface="+mn-ea"/>
                          <a:cs typeface="+mn-cs"/>
                        </a:rPr>
                        <a:t>　</a:t>
                      </a:r>
                      <a:r>
                        <a:rPr lang="ja-JP" altLang="en-US" sz="900">
                          <a:solidFill>
                            <a:schemeClr val="tx1"/>
                          </a:solidFill>
                          <a:latin typeface="+mn-ea"/>
                          <a:ea typeface="+mn-ea"/>
                        </a:rPr>
                        <a:t>セグメント</a:t>
                      </a:r>
                      <a:r>
                        <a:rPr lang="en-US" altLang="ja-JP" sz="900" dirty="0">
                          <a:solidFill>
                            <a:schemeClr val="tx1"/>
                          </a:solidFill>
                          <a:latin typeface="+mn-ea"/>
                          <a:ea typeface="+mn-ea"/>
                        </a:rPr>
                        <a:t>④</a:t>
                      </a:r>
                      <a:endParaRPr kumimoji="1" lang="ja-JP" altLang="en-US" sz="900" kern="1200">
                        <a:solidFill>
                          <a:schemeClr val="tx1"/>
                        </a:solidFill>
                        <a:latin typeface="+mn-ea"/>
                        <a:ea typeface="+mn-ea"/>
                        <a:cs typeface="+mn-cs"/>
                      </a:endParaRPr>
                    </a:p>
                  </a:txBody>
                  <a:tcPr marL="36000" marR="0" marT="0" marB="72000" anchor="b"/>
                </a:tc>
                <a:extLst>
                  <a:ext uri="{0D108BD9-81ED-4DB2-BD59-A6C34878D82A}">
                    <a16:rowId xmlns:a16="http://schemas.microsoft.com/office/drawing/2014/main" val="4097740632"/>
                  </a:ext>
                </a:extLst>
              </a:tr>
              <a:tr h="216000">
                <a:tc>
                  <a:txBody>
                    <a:bodyPr/>
                    <a:lstStyle/>
                    <a:p>
                      <a:pPr algn="ctr"/>
                      <a:r>
                        <a:rPr kumimoji="1" lang="en-US" altLang="ja-JP" sz="1000" b="0">
                          <a:solidFill>
                            <a:schemeClr val="tx1"/>
                          </a:solidFill>
                          <a:latin typeface="+mn-ea"/>
                          <a:ea typeface="+mn-ea"/>
                        </a:rPr>
                        <a:t>33</a:t>
                      </a:r>
                      <a:endParaRPr kumimoji="1" lang="ja-JP" altLang="en-US" sz="1000" b="0">
                        <a:solidFill>
                          <a:schemeClr val="tx1"/>
                        </a:solidFill>
                        <a:latin typeface="+mn-ea"/>
                        <a:ea typeface="+mn-ea"/>
                      </a:endParaRPr>
                    </a:p>
                  </a:txBody>
                  <a:tcPr marL="0" marR="0" marT="0" marB="72000"/>
                </a:tc>
                <a:tc>
                  <a:txBody>
                    <a:bodyPr/>
                    <a:lstStyle/>
                    <a:p>
                      <a:pPr rtl="0" fontAlgn="b">
                        <a:buNone/>
                      </a:pPr>
                      <a:r>
                        <a:rPr lang="ja-JP" altLang="en-US" sz="1050">
                          <a:solidFill>
                            <a:schemeClr val="tx1"/>
                          </a:solidFill>
                          <a:effectLst/>
                          <a:latin typeface="+mn-ea"/>
                          <a:ea typeface="+mn-ea"/>
                        </a:rPr>
                        <a:t>投資戦略</a:t>
                      </a:r>
                    </a:p>
                  </a:txBody>
                  <a:tcPr marL="36000" marR="0" marT="0" marB="72000" anchor="b"/>
                </a:tc>
                <a:extLst>
                  <a:ext uri="{0D108BD9-81ED-4DB2-BD59-A6C34878D82A}">
                    <a16:rowId xmlns:a16="http://schemas.microsoft.com/office/drawing/2014/main" val="253610129"/>
                  </a:ext>
                </a:extLst>
              </a:tr>
              <a:tr h="216000">
                <a:tc>
                  <a:txBody>
                    <a:bodyPr/>
                    <a:lstStyle/>
                    <a:p>
                      <a:pPr algn="ctr"/>
                      <a:endParaRPr kumimoji="1" lang="ja-JP" altLang="en-US" sz="1000" b="0">
                        <a:solidFill>
                          <a:schemeClr val="tx1"/>
                        </a:solidFill>
                        <a:latin typeface="+mn-ea"/>
                        <a:ea typeface="+mn-ea"/>
                      </a:endParaRPr>
                    </a:p>
                  </a:txBody>
                  <a:tcPr marL="0" marR="0" marT="0" marB="72000"/>
                </a:tc>
                <a:tc>
                  <a:txBody>
                    <a:bodyPr/>
                    <a:lstStyle/>
                    <a:p>
                      <a:pPr marL="0" algn="l" defTabSz="1007943" rtl="0" eaLnBrk="1" fontAlgn="b" latinLnBrk="0" hangingPunct="1">
                        <a:buNone/>
                      </a:pPr>
                      <a:r>
                        <a:rPr kumimoji="1" lang="en-US" altLang="ja-JP" sz="900" kern="1200">
                          <a:solidFill>
                            <a:schemeClr val="tx1"/>
                          </a:solidFill>
                          <a:latin typeface="+mn-ea"/>
                          <a:ea typeface="+mn-ea"/>
                          <a:cs typeface="+mn-cs"/>
                        </a:rPr>
                        <a:t>33</a:t>
                      </a:r>
                      <a:r>
                        <a:rPr kumimoji="1" lang="ja-JP" altLang="en-US" sz="900" kern="1200">
                          <a:solidFill>
                            <a:schemeClr val="tx1"/>
                          </a:solidFill>
                          <a:latin typeface="+mn-ea"/>
                          <a:ea typeface="+mn-ea"/>
                          <a:cs typeface="+mn-cs"/>
                        </a:rPr>
                        <a:t>　その他の戦略</a:t>
                      </a:r>
                      <a:endParaRPr kumimoji="1" lang="en-US" altLang="ja-JP" sz="900" kern="1200">
                        <a:solidFill>
                          <a:schemeClr val="tx1"/>
                        </a:solidFill>
                        <a:latin typeface="+mn-ea"/>
                        <a:ea typeface="+mn-ea"/>
                        <a:cs typeface="+mn-cs"/>
                      </a:endParaRPr>
                    </a:p>
                    <a:p>
                      <a:pPr marL="0" algn="l" defTabSz="1007943" rtl="0" eaLnBrk="1" fontAlgn="b" latinLnBrk="0" hangingPunct="1">
                        <a:buNone/>
                      </a:pPr>
                      <a:r>
                        <a:rPr kumimoji="1" lang="en-US" altLang="ja-JP" sz="900" kern="1200">
                          <a:solidFill>
                            <a:schemeClr val="tx1"/>
                          </a:solidFill>
                          <a:latin typeface="+mn-ea"/>
                          <a:ea typeface="+mn-ea"/>
                          <a:cs typeface="+mn-cs"/>
                        </a:rPr>
                        <a:t>34</a:t>
                      </a:r>
                      <a:r>
                        <a:rPr kumimoji="1" lang="ja-JP" altLang="en-US" sz="900" kern="1200">
                          <a:solidFill>
                            <a:schemeClr val="tx1"/>
                          </a:solidFill>
                          <a:latin typeface="+mn-ea"/>
                          <a:ea typeface="+mn-ea"/>
                          <a:cs typeface="+mn-cs"/>
                        </a:rPr>
                        <a:t>　環境戦略</a:t>
                      </a:r>
                    </a:p>
                  </a:txBody>
                  <a:tcPr marL="36000" marR="0" marT="0" marB="72000" anchor="b"/>
                </a:tc>
                <a:extLst>
                  <a:ext uri="{0D108BD9-81ED-4DB2-BD59-A6C34878D82A}">
                    <a16:rowId xmlns:a16="http://schemas.microsoft.com/office/drawing/2014/main" val="293190756"/>
                  </a:ext>
                </a:extLst>
              </a:tr>
              <a:tr h="216000">
                <a:tc>
                  <a:txBody>
                    <a:bodyPr/>
                    <a:lstStyle/>
                    <a:p>
                      <a:pPr algn="ctr"/>
                      <a:r>
                        <a:rPr kumimoji="1" lang="en-US" altLang="ja-JP" sz="1000" b="0">
                          <a:solidFill>
                            <a:schemeClr val="tx1"/>
                          </a:solidFill>
                          <a:latin typeface="+mn-ea"/>
                          <a:ea typeface="+mn-ea"/>
                        </a:rPr>
                        <a:t>35</a:t>
                      </a:r>
                      <a:endParaRPr kumimoji="1" lang="ja-JP" altLang="en-US" sz="1000" b="0">
                        <a:solidFill>
                          <a:schemeClr val="tx1"/>
                        </a:solidFill>
                        <a:latin typeface="+mn-ea"/>
                        <a:ea typeface="+mn-ea"/>
                      </a:endParaRPr>
                    </a:p>
                  </a:txBody>
                  <a:tcPr marL="0" marR="0" marT="0" marB="72000"/>
                </a:tc>
                <a:tc>
                  <a:txBody>
                    <a:bodyPr/>
                    <a:lstStyle/>
                    <a:p>
                      <a:pPr rtl="0" fontAlgn="b">
                        <a:buNone/>
                      </a:pPr>
                      <a:r>
                        <a:rPr lang="ja-JP" altLang="en-US" sz="1050">
                          <a:solidFill>
                            <a:schemeClr val="tx1"/>
                          </a:solidFill>
                          <a:effectLst/>
                          <a:latin typeface="+mn-ea"/>
                          <a:ea typeface="+mn-ea"/>
                        </a:rPr>
                        <a:t>特集：インタビュー</a:t>
                      </a:r>
                    </a:p>
                  </a:txBody>
                  <a:tcPr marL="36000" marR="0" marT="0" marB="72000" anchor="b"/>
                </a:tc>
                <a:extLst>
                  <a:ext uri="{0D108BD9-81ED-4DB2-BD59-A6C34878D82A}">
                    <a16:rowId xmlns:a16="http://schemas.microsoft.com/office/drawing/2014/main" val="653174000"/>
                  </a:ext>
                </a:extLst>
              </a:tr>
            </a:tbl>
          </a:graphicData>
        </a:graphic>
      </p:graphicFrame>
      <p:graphicFrame>
        <p:nvGraphicFramePr>
          <p:cNvPr id="19" name="表 18">
            <a:extLst>
              <a:ext uri="{FF2B5EF4-FFF2-40B4-BE49-F238E27FC236}">
                <a16:creationId xmlns:a16="http://schemas.microsoft.com/office/drawing/2014/main" id="{B11E8C6B-5726-8CBC-DA43-42BC5720934F}"/>
              </a:ext>
            </a:extLst>
          </p:cNvPr>
          <p:cNvGraphicFramePr>
            <a:graphicFrameLocks noGrp="1"/>
          </p:cNvGraphicFramePr>
          <p:nvPr>
            <p:extLst>
              <p:ext uri="{D42A27DB-BD31-4B8C-83A1-F6EECF244321}">
                <p14:modId xmlns:p14="http://schemas.microsoft.com/office/powerpoint/2010/main" val="2387628222"/>
              </p:ext>
            </p:extLst>
          </p:nvPr>
        </p:nvGraphicFramePr>
        <p:xfrm>
          <a:off x="517069" y="4571528"/>
          <a:ext cx="3024000" cy="2183040"/>
        </p:xfrm>
        <a:graphic>
          <a:graphicData uri="http://schemas.openxmlformats.org/drawingml/2006/table">
            <a:tbl>
              <a:tblPr firstRow="1" bandRow="1">
                <a:tableStyleId>{2D5ABB26-0587-4C30-8999-92F81FD0307C}</a:tableStyleId>
              </a:tblPr>
              <a:tblGrid>
                <a:gridCol w="216000">
                  <a:extLst>
                    <a:ext uri="{9D8B030D-6E8A-4147-A177-3AD203B41FA5}">
                      <a16:colId xmlns:a16="http://schemas.microsoft.com/office/drawing/2014/main" val="1056097984"/>
                    </a:ext>
                  </a:extLst>
                </a:gridCol>
                <a:gridCol w="2808000">
                  <a:extLst>
                    <a:ext uri="{9D8B030D-6E8A-4147-A177-3AD203B41FA5}">
                      <a16:colId xmlns:a16="http://schemas.microsoft.com/office/drawing/2014/main" val="1736436036"/>
                    </a:ext>
                  </a:extLst>
                </a:gridCol>
              </a:tblGrid>
              <a:tr h="180000">
                <a:tc gridSpan="2">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n-US" altLang="ja-JP" sz="1600" b="1" dirty="0">
                          <a:solidFill>
                            <a:schemeClr val="tx1"/>
                          </a:solidFill>
                          <a:latin typeface="+mn-lt"/>
                        </a:rPr>
                        <a:t>4</a:t>
                      </a:r>
                      <a:r>
                        <a:rPr lang="ja-JP" altLang="en-US" sz="1400" b="1">
                          <a:solidFill>
                            <a:schemeClr val="tx1"/>
                          </a:solidFill>
                          <a:latin typeface="+mn-ea"/>
                        </a:rPr>
                        <a:t>　</a:t>
                      </a:r>
                      <a:r>
                        <a:rPr lang="en" altLang="ja-JP" sz="1400" b="1" dirty="0">
                          <a:solidFill>
                            <a:schemeClr val="tx1"/>
                          </a:solidFill>
                          <a:latin typeface="+mn-ea"/>
                        </a:rPr>
                        <a:t>ESG</a:t>
                      </a:r>
                      <a:r>
                        <a:rPr lang="ja-JP" altLang="en-US" sz="1400" b="1">
                          <a:solidFill>
                            <a:schemeClr val="tx1"/>
                          </a:solidFill>
                          <a:latin typeface="+mn-ea"/>
                        </a:rPr>
                        <a:t>経営</a:t>
                      </a:r>
                      <a:endParaRPr lang="en" altLang="ja-JP" sz="1400" b="1" dirty="0">
                        <a:solidFill>
                          <a:schemeClr val="tx1"/>
                        </a:solidFill>
                        <a:latin typeface="+mn-ea"/>
                      </a:endParaRPr>
                    </a:p>
                  </a:txBody>
                  <a:tcPr marL="72000" marR="0" marT="0" marB="72000">
                    <a:lnB w="38100" cap="flat" cmpd="sng" algn="ctr">
                      <a:solidFill>
                        <a:schemeClr val="tx2"/>
                      </a:solidFill>
                      <a:prstDash val="solid"/>
                      <a:round/>
                      <a:headEnd type="none" w="med" len="med"/>
                      <a:tailEnd type="none" w="med" len="med"/>
                    </a:lnB>
                  </a:tcPr>
                </a:tc>
                <a:tc hMerge="1">
                  <a:txBody>
                    <a:bodyPr/>
                    <a:lstStyle/>
                    <a:p>
                      <a:endParaRPr kumimoji="1" lang="ja-JP" altLang="en-US" sz="800" b="0">
                        <a:latin typeface="+mn-ea"/>
                        <a:ea typeface="+mn-ea"/>
                      </a:endParaRPr>
                    </a:p>
                  </a:txBody>
                  <a:tcPr marL="0" marR="0" marT="0" marB="36000">
                    <a:lnB w="381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54022664"/>
                  </a:ext>
                </a:extLst>
              </a:tr>
              <a:tr h="144000">
                <a:tc>
                  <a:txBody>
                    <a:bodyPr/>
                    <a:lstStyle/>
                    <a:p>
                      <a:pPr algn="ctr"/>
                      <a:endParaRPr kumimoji="1" lang="ja-JP" altLang="en-US" sz="100" b="0">
                        <a:solidFill>
                          <a:schemeClr val="tx1"/>
                        </a:solidFill>
                      </a:endParaRPr>
                    </a:p>
                  </a:txBody>
                  <a:tcPr marL="0" marR="0" marT="0" marB="36000">
                    <a:lnT w="38100" cap="flat" cmpd="sng" algn="ctr">
                      <a:solidFill>
                        <a:schemeClr val="tx2"/>
                      </a:solidFill>
                      <a:prstDash val="solid"/>
                      <a:round/>
                      <a:headEnd type="none" w="med" len="med"/>
                      <a:tailEnd type="none" w="med" len="med"/>
                    </a:lnT>
                  </a:tcPr>
                </a:tc>
                <a:tc>
                  <a:txBody>
                    <a:bodyPr/>
                    <a:lstStyle/>
                    <a:p>
                      <a:endParaRPr kumimoji="1" lang="ja-JP" altLang="en-US" sz="100" b="0">
                        <a:solidFill>
                          <a:schemeClr val="tx1"/>
                        </a:solidFill>
                        <a:latin typeface="+mn-ea"/>
                        <a:ea typeface="+mn-ea"/>
                      </a:endParaRPr>
                    </a:p>
                  </a:txBody>
                  <a:tcPr marL="0" marR="0" marT="0" marB="36000">
                    <a:lnT w="381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2598502995"/>
                  </a:ext>
                </a:extLst>
              </a:tr>
              <a:tr h="216000">
                <a:tc>
                  <a:txBody>
                    <a:bodyPr/>
                    <a:lstStyle/>
                    <a:p>
                      <a:pPr algn="ctr"/>
                      <a:r>
                        <a:rPr kumimoji="1" lang="en-US" altLang="ja-JP" sz="1000" b="0">
                          <a:solidFill>
                            <a:schemeClr val="tx1"/>
                          </a:solidFill>
                          <a:latin typeface="+mn-ea"/>
                          <a:ea typeface="+mn-ea"/>
                        </a:rPr>
                        <a:t>40</a:t>
                      </a:r>
                      <a:endParaRPr kumimoji="1" lang="ja-JP" altLang="en-US" sz="1000" b="0">
                        <a:solidFill>
                          <a:schemeClr val="tx1"/>
                        </a:solidFill>
                        <a:latin typeface="+mn-ea"/>
                        <a:ea typeface="+mn-ea"/>
                      </a:endParaRPr>
                    </a:p>
                  </a:txBody>
                  <a:tcPr marL="0" marR="0" marT="0" marB="72000"/>
                </a:tc>
                <a:tc>
                  <a:txBody>
                    <a:bodyPr/>
                    <a:lstStyle/>
                    <a:p>
                      <a:pPr rtl="0" fontAlgn="b">
                        <a:buNone/>
                      </a:pPr>
                      <a:r>
                        <a:rPr lang="ja-JP" altLang="en-US" sz="1000">
                          <a:solidFill>
                            <a:schemeClr val="tx1"/>
                          </a:solidFill>
                          <a:effectLst/>
                          <a:latin typeface="+mn-ea"/>
                          <a:ea typeface="+mn-ea"/>
                        </a:rPr>
                        <a:t>社外取締役メッセージ</a:t>
                      </a:r>
                    </a:p>
                  </a:txBody>
                  <a:tcPr marL="36000" marR="0" marT="0" marB="72000"/>
                </a:tc>
                <a:extLst>
                  <a:ext uri="{0D108BD9-81ED-4DB2-BD59-A6C34878D82A}">
                    <a16:rowId xmlns:a16="http://schemas.microsoft.com/office/drawing/2014/main" val="2030991868"/>
                  </a:ext>
                </a:extLst>
              </a:tr>
              <a:tr h="216000">
                <a:tc>
                  <a:txBody>
                    <a:bodyPr/>
                    <a:lstStyle/>
                    <a:p>
                      <a:pPr algn="ctr"/>
                      <a:r>
                        <a:rPr kumimoji="1" lang="en-US" altLang="ja-JP" sz="1000" b="0">
                          <a:solidFill>
                            <a:schemeClr val="tx1"/>
                          </a:solidFill>
                          <a:latin typeface="+mn-ea"/>
                          <a:ea typeface="+mn-ea"/>
                        </a:rPr>
                        <a:t>41</a:t>
                      </a:r>
                      <a:endParaRPr kumimoji="1" lang="ja-JP" altLang="en-US" sz="1000" b="0">
                        <a:solidFill>
                          <a:schemeClr val="tx1"/>
                        </a:solidFill>
                        <a:latin typeface="+mn-ea"/>
                        <a:ea typeface="+mn-ea"/>
                      </a:endParaRPr>
                    </a:p>
                  </a:txBody>
                  <a:tcPr marL="0" marR="0" marT="0" marB="72000"/>
                </a:tc>
                <a:tc>
                  <a:txBody>
                    <a:bodyPr/>
                    <a:lstStyle/>
                    <a:p>
                      <a:pPr rtl="0" fontAlgn="b">
                        <a:buNone/>
                      </a:pPr>
                      <a:r>
                        <a:rPr lang="ja-JP" altLang="en-US" sz="1000">
                          <a:solidFill>
                            <a:schemeClr val="tx1"/>
                          </a:solidFill>
                          <a:effectLst/>
                          <a:latin typeface="+mn-ea"/>
                          <a:ea typeface="+mn-ea"/>
                        </a:rPr>
                        <a:t>サステナビリティ基本方針</a:t>
                      </a:r>
                    </a:p>
                  </a:txBody>
                  <a:tcPr marL="36000" marR="0" marT="0" marB="72000"/>
                </a:tc>
                <a:extLst>
                  <a:ext uri="{0D108BD9-81ED-4DB2-BD59-A6C34878D82A}">
                    <a16:rowId xmlns:a16="http://schemas.microsoft.com/office/drawing/2014/main" val="267356233"/>
                  </a:ext>
                </a:extLst>
              </a:tr>
              <a:tr h="216000">
                <a:tc>
                  <a:txBody>
                    <a:bodyPr/>
                    <a:lstStyle/>
                    <a:p>
                      <a:pPr algn="ctr"/>
                      <a:r>
                        <a:rPr kumimoji="1" lang="en-US" altLang="ja-JP" sz="1000" b="0">
                          <a:solidFill>
                            <a:schemeClr val="tx1"/>
                          </a:solidFill>
                          <a:latin typeface="+mn-ea"/>
                          <a:ea typeface="+mn-ea"/>
                        </a:rPr>
                        <a:t>42</a:t>
                      </a:r>
                    </a:p>
                  </a:txBody>
                  <a:tcPr marL="0" marR="0" marT="0" marB="72000"/>
                </a:tc>
                <a:tc>
                  <a:txBody>
                    <a:bodyPr/>
                    <a:lstStyle/>
                    <a:p>
                      <a:pPr rtl="0" fontAlgn="b">
                        <a:buNone/>
                      </a:pPr>
                      <a:r>
                        <a:rPr lang="ja-JP" altLang="en-US" sz="1000">
                          <a:solidFill>
                            <a:schemeClr val="tx1"/>
                          </a:solidFill>
                          <a:effectLst/>
                          <a:latin typeface="+mn-ea"/>
                          <a:ea typeface="+mn-ea"/>
                        </a:rPr>
                        <a:t>環境（</a:t>
                      </a:r>
                      <a:r>
                        <a:rPr lang="en" sz="1000">
                          <a:solidFill>
                            <a:schemeClr val="tx1"/>
                          </a:solidFill>
                          <a:effectLst/>
                          <a:latin typeface="+mn-ea"/>
                          <a:ea typeface="+mn-ea"/>
                        </a:rPr>
                        <a:t>Environment）</a:t>
                      </a:r>
                      <a:r>
                        <a:rPr lang="ja-JP" altLang="en-US" sz="1000">
                          <a:solidFill>
                            <a:schemeClr val="tx1"/>
                          </a:solidFill>
                          <a:effectLst/>
                          <a:latin typeface="+mn-ea"/>
                          <a:ea typeface="+mn-ea"/>
                        </a:rPr>
                        <a:t>への取り組み</a:t>
                      </a:r>
                    </a:p>
                  </a:txBody>
                  <a:tcPr marL="36000" marR="0" marT="0" marB="72000"/>
                </a:tc>
                <a:extLst>
                  <a:ext uri="{0D108BD9-81ED-4DB2-BD59-A6C34878D82A}">
                    <a16:rowId xmlns:a16="http://schemas.microsoft.com/office/drawing/2014/main" val="447739827"/>
                  </a:ext>
                </a:extLst>
              </a:tr>
              <a:tr h="216000">
                <a:tc>
                  <a:txBody>
                    <a:bodyPr/>
                    <a:lstStyle/>
                    <a:p>
                      <a:pPr algn="ctr"/>
                      <a:r>
                        <a:rPr kumimoji="1" lang="en-US" altLang="ja-JP" sz="1000" b="0">
                          <a:solidFill>
                            <a:schemeClr val="tx1"/>
                          </a:solidFill>
                          <a:latin typeface="+mn-ea"/>
                          <a:ea typeface="+mn-ea"/>
                        </a:rPr>
                        <a:t>43</a:t>
                      </a:r>
                      <a:endParaRPr kumimoji="1" lang="ja-JP" altLang="en-US" sz="1000" b="0">
                        <a:solidFill>
                          <a:schemeClr val="tx1"/>
                        </a:solidFill>
                        <a:latin typeface="+mn-ea"/>
                        <a:ea typeface="+mn-ea"/>
                      </a:endParaRPr>
                    </a:p>
                  </a:txBody>
                  <a:tcPr marL="0" marR="0" marT="0" marB="72000"/>
                </a:tc>
                <a:tc>
                  <a:txBody>
                    <a:bodyPr/>
                    <a:lstStyle/>
                    <a:p>
                      <a:pPr rtl="0" fontAlgn="b">
                        <a:buNone/>
                      </a:pPr>
                      <a:r>
                        <a:rPr lang="ja-JP" altLang="en-US" sz="1000">
                          <a:solidFill>
                            <a:schemeClr val="tx1"/>
                          </a:solidFill>
                          <a:effectLst/>
                          <a:latin typeface="+mn-ea"/>
                          <a:ea typeface="+mn-ea"/>
                        </a:rPr>
                        <a:t>社会（</a:t>
                      </a:r>
                      <a:r>
                        <a:rPr lang="en" sz="1000">
                          <a:solidFill>
                            <a:schemeClr val="tx1"/>
                          </a:solidFill>
                          <a:effectLst/>
                          <a:latin typeface="+mn-ea"/>
                          <a:ea typeface="+mn-ea"/>
                        </a:rPr>
                        <a:t>Social）</a:t>
                      </a:r>
                      <a:r>
                        <a:rPr lang="ja-JP" altLang="en-US" sz="1000">
                          <a:solidFill>
                            <a:schemeClr val="tx1"/>
                          </a:solidFill>
                          <a:effectLst/>
                          <a:latin typeface="+mn-ea"/>
                          <a:ea typeface="+mn-ea"/>
                        </a:rPr>
                        <a:t>への取り組み（人材）</a:t>
                      </a:r>
                    </a:p>
                  </a:txBody>
                  <a:tcPr marL="36000" marR="0" marT="0" marB="72000"/>
                </a:tc>
                <a:extLst>
                  <a:ext uri="{0D108BD9-81ED-4DB2-BD59-A6C34878D82A}">
                    <a16:rowId xmlns:a16="http://schemas.microsoft.com/office/drawing/2014/main" val="829411356"/>
                  </a:ext>
                </a:extLst>
              </a:tr>
              <a:tr h="216000">
                <a:tc>
                  <a:txBody>
                    <a:bodyPr/>
                    <a:lstStyle/>
                    <a:p>
                      <a:pPr algn="ctr"/>
                      <a:r>
                        <a:rPr kumimoji="1" lang="en-US" altLang="ja-JP" sz="1000" b="0">
                          <a:solidFill>
                            <a:schemeClr val="tx1"/>
                          </a:solidFill>
                          <a:latin typeface="+mn-ea"/>
                          <a:ea typeface="+mn-ea"/>
                        </a:rPr>
                        <a:t>44</a:t>
                      </a:r>
                      <a:endParaRPr kumimoji="1" lang="ja-JP" altLang="en-US" sz="1000" b="0">
                        <a:solidFill>
                          <a:schemeClr val="tx1"/>
                        </a:solidFill>
                        <a:latin typeface="+mn-ea"/>
                        <a:ea typeface="+mn-ea"/>
                      </a:endParaRPr>
                    </a:p>
                  </a:txBody>
                  <a:tcPr marL="0" marR="0" marT="0" marB="72000"/>
                </a:tc>
                <a:tc>
                  <a:txBody>
                    <a:bodyPr/>
                    <a:lstStyle/>
                    <a:p>
                      <a:pPr rtl="0" fontAlgn="b">
                        <a:buNone/>
                      </a:pPr>
                      <a:r>
                        <a:rPr lang="ja-JP" altLang="en-US" sz="1000">
                          <a:solidFill>
                            <a:schemeClr val="tx1"/>
                          </a:solidFill>
                          <a:effectLst/>
                          <a:latin typeface="+mn-ea"/>
                          <a:ea typeface="+mn-ea"/>
                        </a:rPr>
                        <a:t>社会（</a:t>
                      </a:r>
                      <a:r>
                        <a:rPr lang="en" sz="1000">
                          <a:solidFill>
                            <a:schemeClr val="tx1"/>
                          </a:solidFill>
                          <a:effectLst/>
                          <a:latin typeface="+mn-ea"/>
                          <a:ea typeface="+mn-ea"/>
                        </a:rPr>
                        <a:t>Social）</a:t>
                      </a:r>
                      <a:r>
                        <a:rPr lang="ja-JP" altLang="en-US" sz="1000">
                          <a:solidFill>
                            <a:schemeClr val="tx1"/>
                          </a:solidFill>
                          <a:effectLst/>
                          <a:latin typeface="+mn-ea"/>
                          <a:ea typeface="+mn-ea"/>
                        </a:rPr>
                        <a:t>への取り組み</a:t>
                      </a:r>
                      <a:br>
                        <a:rPr lang="en-US" altLang="ja-JP" sz="1000">
                          <a:solidFill>
                            <a:schemeClr val="tx1"/>
                          </a:solidFill>
                          <a:effectLst/>
                          <a:latin typeface="+mn-ea"/>
                          <a:ea typeface="+mn-ea"/>
                        </a:rPr>
                      </a:br>
                      <a:r>
                        <a:rPr lang="ja-JP" altLang="en-US" sz="1000">
                          <a:solidFill>
                            <a:schemeClr val="tx1"/>
                          </a:solidFill>
                          <a:effectLst/>
                          <a:latin typeface="+mn-ea"/>
                          <a:ea typeface="+mn-ea"/>
                        </a:rPr>
                        <a:t>（サプライチェーン・顧客・地域）</a:t>
                      </a:r>
                    </a:p>
                  </a:txBody>
                  <a:tcPr marL="36000" marR="0" marT="0" marB="72000"/>
                </a:tc>
                <a:extLst>
                  <a:ext uri="{0D108BD9-81ED-4DB2-BD59-A6C34878D82A}">
                    <a16:rowId xmlns:a16="http://schemas.microsoft.com/office/drawing/2014/main" val="1032662560"/>
                  </a:ext>
                </a:extLst>
              </a:tr>
              <a:tr h="216000">
                <a:tc>
                  <a:txBody>
                    <a:bodyPr/>
                    <a:lstStyle/>
                    <a:p>
                      <a:pPr algn="ctr"/>
                      <a:r>
                        <a:rPr kumimoji="1" lang="en-US" altLang="ja-JP" sz="1000" b="0">
                          <a:solidFill>
                            <a:schemeClr val="tx1"/>
                          </a:solidFill>
                          <a:latin typeface="+mn-ea"/>
                          <a:ea typeface="+mn-ea"/>
                        </a:rPr>
                        <a:t>45</a:t>
                      </a:r>
                      <a:endParaRPr kumimoji="1" lang="ja-JP" altLang="en-US" sz="1000" b="0">
                        <a:solidFill>
                          <a:schemeClr val="tx1"/>
                        </a:solidFill>
                        <a:latin typeface="+mn-ea"/>
                        <a:ea typeface="+mn-ea"/>
                      </a:endParaRPr>
                    </a:p>
                  </a:txBody>
                  <a:tcPr marL="0" marR="0" marT="0" marB="72000"/>
                </a:tc>
                <a:tc>
                  <a:txBody>
                    <a:bodyPr/>
                    <a:lstStyle/>
                    <a:p>
                      <a:pPr rtl="0" fontAlgn="b">
                        <a:buNone/>
                      </a:pPr>
                      <a:r>
                        <a:rPr lang="ja-JP" altLang="en-US" sz="1000">
                          <a:solidFill>
                            <a:schemeClr val="tx1"/>
                          </a:solidFill>
                        </a:rPr>
                        <a:t>コーポレートガバナンス体制</a:t>
                      </a:r>
                      <a:endParaRPr lang="ja-JP" altLang="en-US" sz="1000">
                        <a:solidFill>
                          <a:schemeClr val="tx1"/>
                        </a:solidFill>
                        <a:effectLst/>
                        <a:latin typeface="+mn-ea"/>
                        <a:ea typeface="+mn-ea"/>
                      </a:endParaRPr>
                    </a:p>
                  </a:txBody>
                  <a:tcPr marL="36000" marR="0" marT="0" marB="72000"/>
                </a:tc>
                <a:extLst>
                  <a:ext uri="{0D108BD9-81ED-4DB2-BD59-A6C34878D82A}">
                    <a16:rowId xmlns:a16="http://schemas.microsoft.com/office/drawing/2014/main" val="3682968460"/>
                  </a:ext>
                </a:extLst>
              </a:tr>
              <a:tr h="216000">
                <a:tc>
                  <a:txBody>
                    <a:bodyPr/>
                    <a:lstStyle/>
                    <a:p>
                      <a:pPr algn="ctr"/>
                      <a:r>
                        <a:rPr kumimoji="1" lang="en-US" altLang="ja-JP" sz="1000" b="0">
                          <a:solidFill>
                            <a:schemeClr val="tx1"/>
                          </a:solidFill>
                          <a:latin typeface="+mn-ea"/>
                          <a:ea typeface="+mn-ea"/>
                        </a:rPr>
                        <a:t>46</a:t>
                      </a:r>
                      <a:endParaRPr kumimoji="1" lang="ja-JP" altLang="en-US" sz="1000" b="0">
                        <a:solidFill>
                          <a:schemeClr val="tx1"/>
                        </a:solidFill>
                        <a:latin typeface="+mn-ea"/>
                        <a:ea typeface="+mn-ea"/>
                      </a:endParaRPr>
                    </a:p>
                  </a:txBody>
                  <a:tcPr marL="0" marR="0" marT="0" marB="72000"/>
                </a:tc>
                <a:tc>
                  <a:txBody>
                    <a:bodyPr/>
                    <a:lstStyle/>
                    <a:p>
                      <a:pPr rtl="0" fontAlgn="b">
                        <a:buNone/>
                      </a:pPr>
                      <a:r>
                        <a:rPr lang="ja-JP" altLang="en-US" sz="1000">
                          <a:solidFill>
                            <a:schemeClr val="tx1"/>
                          </a:solidFill>
                          <a:effectLst/>
                          <a:latin typeface="+mn-ea"/>
                          <a:ea typeface="+mn-ea"/>
                        </a:rPr>
                        <a:t>役員紹介（写真・略歴）</a:t>
                      </a:r>
                    </a:p>
                  </a:txBody>
                  <a:tcPr marL="36000" marR="0" marT="0" marB="72000"/>
                </a:tc>
                <a:extLst>
                  <a:ext uri="{0D108BD9-81ED-4DB2-BD59-A6C34878D82A}">
                    <a16:rowId xmlns:a16="http://schemas.microsoft.com/office/drawing/2014/main" val="253610129"/>
                  </a:ext>
                </a:extLst>
              </a:tr>
            </a:tbl>
          </a:graphicData>
        </a:graphic>
      </p:graphicFrame>
      <p:graphicFrame>
        <p:nvGraphicFramePr>
          <p:cNvPr id="20" name="表 19">
            <a:extLst>
              <a:ext uri="{FF2B5EF4-FFF2-40B4-BE49-F238E27FC236}">
                <a16:creationId xmlns:a16="http://schemas.microsoft.com/office/drawing/2014/main" id="{CAA79F20-EFD9-1D05-041D-C42990F471E9}"/>
              </a:ext>
            </a:extLst>
          </p:cNvPr>
          <p:cNvGraphicFramePr>
            <a:graphicFrameLocks noGrp="1"/>
          </p:cNvGraphicFramePr>
          <p:nvPr>
            <p:extLst>
              <p:ext uri="{D42A27DB-BD31-4B8C-83A1-F6EECF244321}">
                <p14:modId xmlns:p14="http://schemas.microsoft.com/office/powerpoint/2010/main" val="2127767828"/>
              </p:ext>
            </p:extLst>
          </p:nvPr>
        </p:nvGraphicFramePr>
        <p:xfrm>
          <a:off x="3834700" y="4571528"/>
          <a:ext cx="3024000" cy="1581840"/>
        </p:xfrm>
        <a:graphic>
          <a:graphicData uri="http://schemas.openxmlformats.org/drawingml/2006/table">
            <a:tbl>
              <a:tblPr firstRow="1" bandRow="1">
                <a:tableStyleId>{2D5ABB26-0587-4C30-8999-92F81FD0307C}</a:tableStyleId>
              </a:tblPr>
              <a:tblGrid>
                <a:gridCol w="216000">
                  <a:extLst>
                    <a:ext uri="{9D8B030D-6E8A-4147-A177-3AD203B41FA5}">
                      <a16:colId xmlns:a16="http://schemas.microsoft.com/office/drawing/2014/main" val="1056097984"/>
                    </a:ext>
                  </a:extLst>
                </a:gridCol>
                <a:gridCol w="2808000">
                  <a:extLst>
                    <a:ext uri="{9D8B030D-6E8A-4147-A177-3AD203B41FA5}">
                      <a16:colId xmlns:a16="http://schemas.microsoft.com/office/drawing/2014/main" val="1736436036"/>
                    </a:ext>
                  </a:extLst>
                </a:gridCol>
              </a:tblGrid>
              <a:tr h="180000">
                <a:tc gridSpan="2">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n-US" altLang="ja-JP" sz="1600" b="1" dirty="0">
                          <a:solidFill>
                            <a:schemeClr val="tx1"/>
                          </a:solidFill>
                          <a:latin typeface="+mn-lt"/>
                        </a:rPr>
                        <a:t>5</a:t>
                      </a:r>
                      <a:r>
                        <a:rPr lang="ja-JP" altLang="en-US" sz="1400" b="1">
                          <a:solidFill>
                            <a:schemeClr val="tx1"/>
                          </a:solidFill>
                          <a:latin typeface="+mn-ea"/>
                        </a:rPr>
                        <a:t>　データ</a:t>
                      </a:r>
                      <a:endParaRPr lang="en" altLang="ja-JP" sz="1400" b="1" dirty="0">
                        <a:solidFill>
                          <a:schemeClr val="tx1"/>
                        </a:solidFill>
                        <a:latin typeface="+mn-ea"/>
                      </a:endParaRPr>
                    </a:p>
                  </a:txBody>
                  <a:tcPr marL="72000" marR="0" marT="0" marB="72000">
                    <a:lnB w="38100" cap="flat" cmpd="sng" algn="ctr">
                      <a:solidFill>
                        <a:schemeClr val="tx2"/>
                      </a:solidFill>
                      <a:prstDash val="solid"/>
                      <a:round/>
                      <a:headEnd type="none" w="med" len="med"/>
                      <a:tailEnd type="none" w="med" len="med"/>
                    </a:lnB>
                  </a:tcPr>
                </a:tc>
                <a:tc hMerge="1">
                  <a:txBody>
                    <a:bodyPr/>
                    <a:lstStyle/>
                    <a:p>
                      <a:endParaRPr kumimoji="1" lang="ja-JP" altLang="en-US" sz="800" b="0">
                        <a:latin typeface="+mn-ea"/>
                        <a:ea typeface="+mn-ea"/>
                      </a:endParaRPr>
                    </a:p>
                  </a:txBody>
                  <a:tcPr marL="0" marR="0" marT="0" marB="36000">
                    <a:lnB w="381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54022664"/>
                  </a:ext>
                </a:extLst>
              </a:tr>
              <a:tr h="144000">
                <a:tc>
                  <a:txBody>
                    <a:bodyPr/>
                    <a:lstStyle/>
                    <a:p>
                      <a:pPr algn="ctr"/>
                      <a:endParaRPr kumimoji="1" lang="ja-JP" altLang="en-US" sz="100" b="0">
                        <a:solidFill>
                          <a:schemeClr val="tx1"/>
                        </a:solidFill>
                      </a:endParaRPr>
                    </a:p>
                  </a:txBody>
                  <a:tcPr marL="0" marR="0" marT="0" marB="36000">
                    <a:lnT w="38100" cap="flat" cmpd="sng" algn="ctr">
                      <a:solidFill>
                        <a:schemeClr val="tx2"/>
                      </a:solidFill>
                      <a:prstDash val="solid"/>
                      <a:round/>
                      <a:headEnd type="none" w="med" len="med"/>
                      <a:tailEnd type="none" w="med" len="med"/>
                    </a:lnT>
                  </a:tcPr>
                </a:tc>
                <a:tc>
                  <a:txBody>
                    <a:bodyPr/>
                    <a:lstStyle/>
                    <a:p>
                      <a:endParaRPr kumimoji="1" lang="ja-JP" altLang="en-US" sz="100" b="0">
                        <a:solidFill>
                          <a:schemeClr val="tx1"/>
                        </a:solidFill>
                        <a:latin typeface="+mn-ea"/>
                        <a:ea typeface="+mn-ea"/>
                      </a:endParaRPr>
                    </a:p>
                  </a:txBody>
                  <a:tcPr marL="0" marR="0" marT="0" marB="36000">
                    <a:lnT w="381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2598502995"/>
                  </a:ext>
                </a:extLst>
              </a:tr>
              <a:tr h="216000">
                <a:tc>
                  <a:txBody>
                    <a:bodyPr/>
                    <a:lstStyle/>
                    <a:p>
                      <a:pPr algn="ctr"/>
                      <a:r>
                        <a:rPr kumimoji="1" lang="en-US" altLang="ja-JP" sz="1000" b="0">
                          <a:solidFill>
                            <a:schemeClr val="tx1"/>
                          </a:solidFill>
                          <a:latin typeface="+mn-ea"/>
                          <a:ea typeface="+mn-ea"/>
                        </a:rPr>
                        <a:t>48</a:t>
                      </a:r>
                      <a:endParaRPr kumimoji="1" lang="ja-JP" altLang="en-US" sz="1000" b="0">
                        <a:solidFill>
                          <a:schemeClr val="tx1"/>
                        </a:solidFill>
                        <a:latin typeface="+mn-ea"/>
                        <a:ea typeface="+mn-ea"/>
                      </a:endParaRPr>
                    </a:p>
                  </a:txBody>
                  <a:tcPr marL="0" marR="0" marT="0" marB="72000"/>
                </a:tc>
                <a:tc>
                  <a:txBody>
                    <a:bodyPr/>
                    <a:lstStyle/>
                    <a:p>
                      <a:pPr rtl="0" fontAlgn="b">
                        <a:buNone/>
                      </a:pPr>
                      <a:r>
                        <a:rPr lang="ja-JP" altLang="en-US" sz="1000">
                          <a:solidFill>
                            <a:schemeClr val="tx1"/>
                          </a:solidFill>
                          <a:effectLst/>
                          <a:latin typeface="+mn-ea"/>
                          <a:ea typeface="+mn-ea"/>
                        </a:rPr>
                        <a:t>財務ハイライト</a:t>
                      </a:r>
                    </a:p>
                  </a:txBody>
                  <a:tcPr marL="36000" marR="0" marT="0" marB="72000"/>
                </a:tc>
                <a:extLst>
                  <a:ext uri="{0D108BD9-81ED-4DB2-BD59-A6C34878D82A}">
                    <a16:rowId xmlns:a16="http://schemas.microsoft.com/office/drawing/2014/main" val="2030991868"/>
                  </a:ext>
                </a:extLst>
              </a:tr>
              <a:tr h="216000">
                <a:tc>
                  <a:txBody>
                    <a:bodyPr/>
                    <a:lstStyle/>
                    <a:p>
                      <a:pPr algn="ctr"/>
                      <a:r>
                        <a:rPr kumimoji="1" lang="en-US" altLang="ja-JP" sz="1000" b="0">
                          <a:solidFill>
                            <a:schemeClr val="tx1"/>
                          </a:solidFill>
                          <a:latin typeface="+mn-ea"/>
                          <a:ea typeface="+mn-ea"/>
                        </a:rPr>
                        <a:t>49</a:t>
                      </a:r>
                      <a:endParaRPr kumimoji="1" lang="ja-JP" altLang="en-US" sz="1000" b="0">
                        <a:solidFill>
                          <a:schemeClr val="tx1"/>
                        </a:solidFill>
                        <a:latin typeface="+mn-ea"/>
                        <a:ea typeface="+mn-ea"/>
                      </a:endParaRPr>
                    </a:p>
                  </a:txBody>
                  <a:tcPr marL="0" marR="0" marT="0" marB="72000"/>
                </a:tc>
                <a:tc>
                  <a:txBody>
                    <a:bodyPr/>
                    <a:lstStyle/>
                    <a:p>
                      <a:pPr rtl="0" fontAlgn="b">
                        <a:buNone/>
                      </a:pPr>
                      <a:r>
                        <a:rPr lang="ja-JP" altLang="en-US" sz="1000">
                          <a:solidFill>
                            <a:schemeClr val="tx1"/>
                          </a:solidFill>
                          <a:effectLst/>
                          <a:latin typeface="+mn-ea"/>
                          <a:ea typeface="+mn-ea"/>
                        </a:rPr>
                        <a:t>非財務情報</a:t>
                      </a:r>
                    </a:p>
                  </a:txBody>
                  <a:tcPr marL="36000" marR="0" marT="0" marB="72000"/>
                </a:tc>
                <a:extLst>
                  <a:ext uri="{0D108BD9-81ED-4DB2-BD59-A6C34878D82A}">
                    <a16:rowId xmlns:a16="http://schemas.microsoft.com/office/drawing/2014/main" val="267356233"/>
                  </a:ext>
                </a:extLst>
              </a:tr>
              <a:tr h="216000">
                <a:tc>
                  <a:txBody>
                    <a:bodyPr/>
                    <a:lstStyle/>
                    <a:p>
                      <a:pPr algn="ctr"/>
                      <a:r>
                        <a:rPr kumimoji="1" lang="en-US" altLang="ja-JP" sz="1000" b="0">
                          <a:solidFill>
                            <a:schemeClr val="tx1"/>
                          </a:solidFill>
                          <a:latin typeface="+mn-ea"/>
                          <a:ea typeface="+mn-ea"/>
                        </a:rPr>
                        <a:t>50</a:t>
                      </a:r>
                    </a:p>
                  </a:txBody>
                  <a:tcPr marL="0" marR="0" marT="0" marB="72000"/>
                </a:tc>
                <a:tc>
                  <a:txBody>
                    <a:bodyPr/>
                    <a:lstStyle/>
                    <a:p>
                      <a:pPr rtl="0" fontAlgn="b">
                        <a:buNone/>
                      </a:pPr>
                      <a:r>
                        <a:rPr lang="ja-JP" altLang="en-US" sz="1000">
                          <a:solidFill>
                            <a:schemeClr val="tx1"/>
                          </a:solidFill>
                          <a:effectLst/>
                          <a:latin typeface="+mn-ea"/>
                          <a:ea typeface="+mn-ea"/>
                        </a:rPr>
                        <a:t>連結財務諸表</a:t>
                      </a:r>
                    </a:p>
                  </a:txBody>
                  <a:tcPr marL="36000" marR="0" marT="0" marB="72000"/>
                </a:tc>
                <a:extLst>
                  <a:ext uri="{0D108BD9-81ED-4DB2-BD59-A6C34878D82A}">
                    <a16:rowId xmlns:a16="http://schemas.microsoft.com/office/drawing/2014/main" val="447739827"/>
                  </a:ext>
                </a:extLst>
              </a:tr>
              <a:tr h="216000">
                <a:tc>
                  <a:txBody>
                    <a:bodyPr/>
                    <a:lstStyle/>
                    <a:p>
                      <a:pPr algn="ctr"/>
                      <a:r>
                        <a:rPr kumimoji="1" lang="en-US" altLang="ja-JP" sz="1000" b="0">
                          <a:solidFill>
                            <a:schemeClr val="tx1"/>
                          </a:solidFill>
                          <a:latin typeface="+mn-ea"/>
                          <a:ea typeface="+mn-ea"/>
                        </a:rPr>
                        <a:t>51</a:t>
                      </a:r>
                      <a:endParaRPr kumimoji="1" lang="ja-JP" altLang="en-US" sz="1000" b="0">
                        <a:solidFill>
                          <a:schemeClr val="tx1"/>
                        </a:solidFill>
                        <a:latin typeface="+mn-ea"/>
                        <a:ea typeface="+mn-ea"/>
                      </a:endParaRPr>
                    </a:p>
                  </a:txBody>
                  <a:tcPr marL="0" marR="0" marT="0" marB="72000"/>
                </a:tc>
                <a:tc>
                  <a:txBody>
                    <a:bodyPr/>
                    <a:lstStyle/>
                    <a:p>
                      <a:pPr rtl="0" fontAlgn="b">
                        <a:buNone/>
                      </a:pPr>
                      <a:r>
                        <a:rPr lang="ja-JP" altLang="en-US" sz="1000">
                          <a:solidFill>
                            <a:schemeClr val="tx1"/>
                          </a:solidFill>
                          <a:effectLst/>
                          <a:latin typeface="+mn-ea"/>
                          <a:ea typeface="+mn-ea"/>
                        </a:rPr>
                        <a:t>企業情報</a:t>
                      </a:r>
                    </a:p>
                  </a:txBody>
                  <a:tcPr marL="36000" marR="0" marT="0" marB="72000"/>
                </a:tc>
                <a:extLst>
                  <a:ext uri="{0D108BD9-81ED-4DB2-BD59-A6C34878D82A}">
                    <a16:rowId xmlns:a16="http://schemas.microsoft.com/office/drawing/2014/main" val="829411356"/>
                  </a:ext>
                </a:extLst>
              </a:tr>
              <a:tr h="216000">
                <a:tc>
                  <a:txBody>
                    <a:bodyPr/>
                    <a:lstStyle/>
                    <a:p>
                      <a:pPr algn="ctr"/>
                      <a:r>
                        <a:rPr kumimoji="1" lang="en-US" altLang="ja-JP" sz="1000" b="0">
                          <a:solidFill>
                            <a:schemeClr val="tx1"/>
                          </a:solidFill>
                          <a:latin typeface="+mn-ea"/>
                          <a:ea typeface="+mn-ea"/>
                        </a:rPr>
                        <a:t>52</a:t>
                      </a:r>
                      <a:endParaRPr kumimoji="1" lang="ja-JP" altLang="en-US" sz="1000" b="0">
                        <a:solidFill>
                          <a:schemeClr val="tx1"/>
                        </a:solidFill>
                        <a:latin typeface="+mn-ea"/>
                        <a:ea typeface="+mn-ea"/>
                      </a:endParaRPr>
                    </a:p>
                  </a:txBody>
                  <a:tcPr marL="0" marR="0" marT="0" marB="72000"/>
                </a:tc>
                <a:tc>
                  <a:txBody>
                    <a:bodyPr/>
                    <a:lstStyle/>
                    <a:p>
                      <a:pPr rtl="0" fontAlgn="b">
                        <a:buNone/>
                      </a:pPr>
                      <a:r>
                        <a:rPr lang="ja-JP" altLang="en-US" sz="1000">
                          <a:solidFill>
                            <a:schemeClr val="tx1"/>
                          </a:solidFill>
                          <a:effectLst/>
                          <a:latin typeface="+mn-ea"/>
                          <a:ea typeface="+mn-ea"/>
                        </a:rPr>
                        <a:t>株式情報・株主構成</a:t>
                      </a:r>
                    </a:p>
                  </a:txBody>
                  <a:tcPr marL="36000" marR="0" marT="0" marB="72000"/>
                </a:tc>
                <a:extLst>
                  <a:ext uri="{0D108BD9-81ED-4DB2-BD59-A6C34878D82A}">
                    <a16:rowId xmlns:a16="http://schemas.microsoft.com/office/drawing/2014/main" val="1032662560"/>
                  </a:ext>
                </a:extLst>
              </a:tr>
            </a:tbl>
          </a:graphicData>
        </a:graphic>
      </p:graphicFrame>
      <p:sp>
        <p:nvSpPr>
          <p:cNvPr id="3" name="テキスト ボックス 2">
            <a:extLst>
              <a:ext uri="{FF2B5EF4-FFF2-40B4-BE49-F238E27FC236}">
                <a16:creationId xmlns:a16="http://schemas.microsoft.com/office/drawing/2014/main" id="{F20FB20A-E49E-EA04-24F7-1E7FD2075107}"/>
              </a:ext>
            </a:extLst>
          </p:cNvPr>
          <p:cNvSpPr txBox="1"/>
          <p:nvPr/>
        </p:nvSpPr>
        <p:spPr>
          <a:xfrm>
            <a:off x="697407" y="1893933"/>
            <a:ext cx="9293860" cy="3645244"/>
          </a:xfrm>
          <a:prstGeom prst="rect">
            <a:avLst/>
          </a:prstGeom>
          <a:solidFill>
            <a:schemeClr val="accent5">
              <a:alpha val="80000"/>
            </a:schemeClr>
          </a:solidFill>
        </p:spPr>
        <p:txBody>
          <a:bodyPr wrap="square" lIns="90000" anchor="ctr">
            <a:normAutofit/>
          </a:bodyPr>
          <a:lstStyle/>
          <a:p>
            <a:pPr algn="ctr"/>
            <a:r>
              <a:rPr lang="ja-JP" altLang="en-US" sz="2400" b="1"/>
              <a:t>対象期間、対象範囲、ガイドライン参照情報</a:t>
            </a:r>
          </a:p>
        </p:txBody>
      </p:sp>
      <p:sp>
        <p:nvSpPr>
          <p:cNvPr id="6" name="テキスト ボックス 5">
            <a:extLst>
              <a:ext uri="{FF2B5EF4-FFF2-40B4-BE49-F238E27FC236}">
                <a16:creationId xmlns:a16="http://schemas.microsoft.com/office/drawing/2014/main" id="{81A8C628-079A-879A-8392-762E89513EB4}"/>
              </a:ext>
            </a:extLst>
          </p:cNvPr>
          <p:cNvSpPr txBox="1"/>
          <p:nvPr/>
        </p:nvSpPr>
        <p:spPr>
          <a:xfrm>
            <a:off x="8434873" y="-837362"/>
            <a:ext cx="2256940" cy="539999"/>
          </a:xfrm>
          <a:prstGeom prst="rect">
            <a:avLst/>
          </a:prstGeom>
          <a:solidFill>
            <a:schemeClr val="accent5"/>
          </a:solidFill>
        </p:spPr>
        <p:txBody>
          <a:bodyPr wrap="square" lIns="90000" anchor="ctr">
            <a:normAutofit/>
          </a:bodyPr>
          <a:lstStyle/>
          <a:p>
            <a:pPr algn="ctr"/>
            <a:r>
              <a:rPr lang="en-US" altLang="ja-JP" sz="2400" b="1" dirty="0"/>
              <a:t>HP</a:t>
            </a:r>
            <a:endParaRPr lang="ja-JP" altLang="en-US" sz="2400" b="1"/>
          </a:p>
        </p:txBody>
      </p:sp>
    </p:spTree>
    <p:extLst>
      <p:ext uri="{BB962C8B-B14F-4D97-AF65-F5344CB8AC3E}">
        <p14:creationId xmlns:p14="http://schemas.microsoft.com/office/powerpoint/2010/main" val="1863238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5C559-AADB-B398-0631-1BD1A24A6261}"/>
            </a:ext>
          </a:extLst>
        </p:cNvPr>
        <p:cNvGrpSpPr/>
        <p:nvPr/>
      </p:nvGrpSpPr>
      <p:grpSpPr>
        <a:xfrm>
          <a:off x="0" y="0"/>
          <a:ext cx="0" cy="0"/>
          <a:chOff x="0" y="0"/>
          <a:chExt cx="0" cy="0"/>
        </a:xfrm>
      </p:grpSpPr>
      <p:sp>
        <p:nvSpPr>
          <p:cNvPr id="4" name="1 つの角を切り取った四角形 3">
            <a:extLst>
              <a:ext uri="{FF2B5EF4-FFF2-40B4-BE49-F238E27FC236}">
                <a16:creationId xmlns:a16="http://schemas.microsoft.com/office/drawing/2014/main" id="{0FAF7D19-D73F-3F25-BF34-CD7FCEA15704}"/>
              </a:ext>
            </a:extLst>
          </p:cNvPr>
          <p:cNvSpPr/>
          <p:nvPr/>
        </p:nvSpPr>
        <p:spPr>
          <a:xfrm>
            <a:off x="-1" y="1439863"/>
            <a:ext cx="10691814" cy="5724525"/>
          </a:xfrm>
          <a:prstGeom prst="snip1Rect">
            <a:avLst>
              <a:gd name="adj"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10C21D8A-A275-CC01-AF1D-CD8D5556C315}"/>
              </a:ext>
            </a:extLst>
          </p:cNvPr>
          <p:cNvSpPr>
            <a:spLocks noGrp="1"/>
          </p:cNvSpPr>
          <p:nvPr>
            <p:ph type="sldNum" sz="quarter" idx="4294967295"/>
          </p:nvPr>
        </p:nvSpPr>
        <p:spPr>
          <a:xfrm>
            <a:off x="10175706" y="108000"/>
            <a:ext cx="516107" cy="134928"/>
          </a:xfrm>
        </p:spPr>
        <p:txBody>
          <a:bodyPr/>
          <a:lstStyle/>
          <a:p>
            <a:fld id="{1A11C7B3-75AF-A849-AFD3-EAEBF2CB3BD9}" type="slidenum">
              <a:rPr lang="en-US" altLang="ja-JP"/>
              <a:t>8</a:t>
            </a:fld>
            <a:endParaRPr kumimoji="1" lang="ja-JP" altLang="en-US"/>
          </a:p>
        </p:txBody>
      </p:sp>
      <p:sp>
        <p:nvSpPr>
          <p:cNvPr id="5" name="タイトル 4">
            <a:extLst>
              <a:ext uri="{FF2B5EF4-FFF2-40B4-BE49-F238E27FC236}">
                <a16:creationId xmlns:a16="http://schemas.microsoft.com/office/drawing/2014/main" id="{E2124154-3346-7D0F-DE75-3D15604CF855}"/>
              </a:ext>
            </a:extLst>
          </p:cNvPr>
          <p:cNvSpPr>
            <a:spLocks noGrp="1"/>
          </p:cNvSpPr>
          <p:nvPr>
            <p:ph type="title"/>
          </p:nvPr>
        </p:nvSpPr>
        <p:spPr/>
        <p:txBody>
          <a:bodyPr/>
          <a:lstStyle/>
          <a:p>
            <a:r>
              <a:rPr lang="ja-JP" altLang="en-US"/>
              <a:t>数字で見る</a:t>
            </a:r>
          </a:p>
        </p:txBody>
      </p:sp>
      <p:graphicFrame>
        <p:nvGraphicFramePr>
          <p:cNvPr id="7" name="表 6">
            <a:extLst>
              <a:ext uri="{FF2B5EF4-FFF2-40B4-BE49-F238E27FC236}">
                <a16:creationId xmlns:a16="http://schemas.microsoft.com/office/drawing/2014/main" id="{8A9CC704-B21B-4191-3F56-C1A7DA78141A}"/>
              </a:ext>
            </a:extLst>
          </p:cNvPr>
          <p:cNvGraphicFramePr>
            <a:graphicFrameLocks noGrp="1"/>
          </p:cNvGraphicFramePr>
          <p:nvPr>
            <p:extLst>
              <p:ext uri="{D42A27DB-BD31-4B8C-83A1-F6EECF244321}">
                <p14:modId xmlns:p14="http://schemas.microsoft.com/office/powerpoint/2010/main" val="3894536665"/>
              </p:ext>
            </p:extLst>
          </p:nvPr>
        </p:nvGraphicFramePr>
        <p:xfrm>
          <a:off x="756043" y="2196555"/>
          <a:ext cx="1369793" cy="1944000"/>
        </p:xfrm>
        <a:graphic>
          <a:graphicData uri="http://schemas.openxmlformats.org/drawingml/2006/table">
            <a:tbl>
              <a:tblPr firstRow="1" bandRow="1">
                <a:tableStyleId>{5C22544A-7EE6-4342-B048-85BDC9FD1C3A}</a:tableStyleId>
              </a:tblPr>
              <a:tblGrid>
                <a:gridCol w="1369793">
                  <a:extLst>
                    <a:ext uri="{9D8B030D-6E8A-4147-A177-3AD203B41FA5}">
                      <a16:colId xmlns:a16="http://schemas.microsoft.com/office/drawing/2014/main" val="751029503"/>
                    </a:ext>
                  </a:extLst>
                </a:gridCol>
              </a:tblGrid>
              <a:tr h="72000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ja-JP" altLang="en-US" sz="1400" b="1" spc="50">
                          <a:solidFill>
                            <a:schemeClr val="bg1"/>
                          </a:solidFill>
                          <a:latin typeface="+mn-ea"/>
                          <a:cs typeface="Microsoft Sans Serif" panose="020B0604020202020204" pitchFamily="34" charset="0"/>
                        </a:rPr>
                        <a:t>売上高</a:t>
                      </a:r>
                      <a:endParaRPr lang="en-US" altLang="ja-JP" sz="1400" b="1" spc="50" dirty="0">
                        <a:solidFill>
                          <a:schemeClr val="bg1"/>
                        </a:solidFill>
                        <a:latin typeface="+mn-ea"/>
                        <a:cs typeface="Microsoft Sans Serif"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682459032"/>
                  </a:ext>
                </a:extLst>
              </a:tr>
              <a:tr h="122400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2400" b="1" dirty="0">
                          <a:latin typeface="+mn-ea"/>
                        </a:rPr>
                        <a:t>50</a:t>
                      </a:r>
                      <a:r>
                        <a:rPr kumimoji="1" lang="en-US" altLang="ja-JP" sz="1400" b="1" dirty="0">
                          <a:latin typeface="+mn-ea"/>
                        </a:rPr>
                        <a:t> </a:t>
                      </a:r>
                      <a:r>
                        <a:rPr kumimoji="1" lang="ja-JP" altLang="en-US" sz="1400" b="1">
                          <a:latin typeface="+mn-ea"/>
                        </a:rPr>
                        <a:t>億円</a:t>
                      </a:r>
                      <a:endParaRPr kumimoji="1" lang="ja-JP" altLang="en-US" sz="1400" b="1" dirty="0">
                        <a:latin typeface="+mn-ea"/>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8840633"/>
                  </a:ext>
                </a:extLst>
              </a:tr>
            </a:tbl>
          </a:graphicData>
        </a:graphic>
      </p:graphicFrame>
      <p:graphicFrame>
        <p:nvGraphicFramePr>
          <p:cNvPr id="9" name="表 8">
            <a:extLst>
              <a:ext uri="{FF2B5EF4-FFF2-40B4-BE49-F238E27FC236}">
                <a16:creationId xmlns:a16="http://schemas.microsoft.com/office/drawing/2014/main" id="{432416A1-E227-2243-5803-DA2DE98B8D8E}"/>
              </a:ext>
            </a:extLst>
          </p:cNvPr>
          <p:cNvGraphicFramePr>
            <a:graphicFrameLocks noGrp="1"/>
          </p:cNvGraphicFramePr>
          <p:nvPr>
            <p:extLst>
              <p:ext uri="{D42A27DB-BD31-4B8C-83A1-F6EECF244321}">
                <p14:modId xmlns:p14="http://schemas.microsoft.com/office/powerpoint/2010/main" val="3799376951"/>
              </p:ext>
            </p:extLst>
          </p:nvPr>
        </p:nvGraphicFramePr>
        <p:xfrm>
          <a:off x="2344211" y="2196555"/>
          <a:ext cx="1369793" cy="1944000"/>
        </p:xfrm>
        <a:graphic>
          <a:graphicData uri="http://schemas.openxmlformats.org/drawingml/2006/table">
            <a:tbl>
              <a:tblPr firstRow="1" bandRow="1">
                <a:tableStyleId>{5C22544A-7EE6-4342-B048-85BDC9FD1C3A}</a:tableStyleId>
              </a:tblPr>
              <a:tblGrid>
                <a:gridCol w="1369793">
                  <a:extLst>
                    <a:ext uri="{9D8B030D-6E8A-4147-A177-3AD203B41FA5}">
                      <a16:colId xmlns:a16="http://schemas.microsoft.com/office/drawing/2014/main" val="751029503"/>
                    </a:ext>
                  </a:extLst>
                </a:gridCol>
              </a:tblGrid>
              <a:tr h="7200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50" normalizeH="0" baseline="0" noProof="0">
                          <a:ln>
                            <a:noFill/>
                          </a:ln>
                          <a:solidFill>
                            <a:srgbClr val="FFFFFF"/>
                          </a:solidFill>
                          <a:effectLst/>
                          <a:uLnTx/>
                          <a:uFillTx/>
                          <a:latin typeface="游ゴシック"/>
                          <a:ea typeface="游ゴシック"/>
                          <a:cs typeface="Microsoft Sans Serif" panose="020B0604020202020204" pitchFamily="34" charset="0"/>
                        </a:rPr>
                        <a:t>営業利益</a:t>
                      </a:r>
                      <a:endParaRPr kumimoji="0" lang="en-US" altLang="ja-JP" sz="1400" b="1" i="0" u="none" strike="noStrike" kern="1200" cap="none" spc="50" normalizeH="0" baseline="0" noProof="0">
                        <a:ln>
                          <a:noFill/>
                        </a:ln>
                        <a:solidFill>
                          <a:srgbClr val="FFFFFF"/>
                        </a:solidFill>
                        <a:effectLst/>
                        <a:uLnTx/>
                        <a:uFillTx/>
                        <a:latin typeface="游ゴシック"/>
                        <a:ea typeface="游ゴシック"/>
                        <a:cs typeface="Microsoft Sans Serif"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682459032"/>
                  </a:ext>
                </a:extLst>
              </a:tr>
              <a:tr h="12240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1" dirty="0">
                          <a:latin typeface="+mn-ea"/>
                        </a:rPr>
                        <a:t>50</a:t>
                      </a:r>
                      <a:r>
                        <a:rPr kumimoji="1" lang="en-US" altLang="ja-JP" sz="1400" b="1">
                          <a:latin typeface="+mn-ea"/>
                        </a:rPr>
                        <a:t> </a:t>
                      </a:r>
                      <a:r>
                        <a:rPr kumimoji="1" lang="ja-JP" altLang="en-US" sz="1400" b="1">
                          <a:latin typeface="+mn-ea"/>
                        </a:rPr>
                        <a:t>億円</a:t>
                      </a:r>
                      <a:endParaRPr kumimoji="0" lang="en-US" altLang="ja-JP" sz="1200" b="1" i="0" u="none" strike="noStrike" kern="1200" cap="none" spc="50" normalizeH="0" baseline="0" noProof="0">
                        <a:ln>
                          <a:noFill/>
                        </a:ln>
                        <a:solidFill>
                          <a:srgbClr val="FFFFFF"/>
                        </a:solidFill>
                        <a:effectLst/>
                        <a:uLnTx/>
                        <a:uFillTx/>
                        <a:latin typeface="游ゴシック"/>
                        <a:ea typeface="游ゴシック"/>
                        <a:cs typeface="Microsoft Sans Serif" panose="020B0604020202020204"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8840633"/>
                  </a:ext>
                </a:extLst>
              </a:tr>
            </a:tbl>
          </a:graphicData>
        </a:graphic>
      </p:graphicFrame>
      <p:graphicFrame>
        <p:nvGraphicFramePr>
          <p:cNvPr id="10" name="表 9">
            <a:extLst>
              <a:ext uri="{FF2B5EF4-FFF2-40B4-BE49-F238E27FC236}">
                <a16:creationId xmlns:a16="http://schemas.microsoft.com/office/drawing/2014/main" id="{3CC1472D-845B-9663-4E88-871146AC116F}"/>
              </a:ext>
            </a:extLst>
          </p:cNvPr>
          <p:cNvGraphicFramePr>
            <a:graphicFrameLocks noGrp="1"/>
          </p:cNvGraphicFramePr>
          <p:nvPr>
            <p:extLst>
              <p:ext uri="{D42A27DB-BD31-4B8C-83A1-F6EECF244321}">
                <p14:modId xmlns:p14="http://schemas.microsoft.com/office/powerpoint/2010/main" val="1438961172"/>
              </p:ext>
            </p:extLst>
          </p:nvPr>
        </p:nvGraphicFramePr>
        <p:xfrm>
          <a:off x="3932380" y="2196555"/>
          <a:ext cx="1369793" cy="1944000"/>
        </p:xfrm>
        <a:graphic>
          <a:graphicData uri="http://schemas.openxmlformats.org/drawingml/2006/table">
            <a:tbl>
              <a:tblPr firstRow="1" bandRow="1">
                <a:tableStyleId>{5C22544A-7EE6-4342-B048-85BDC9FD1C3A}</a:tableStyleId>
              </a:tblPr>
              <a:tblGrid>
                <a:gridCol w="1369793">
                  <a:extLst>
                    <a:ext uri="{9D8B030D-6E8A-4147-A177-3AD203B41FA5}">
                      <a16:colId xmlns:a16="http://schemas.microsoft.com/office/drawing/2014/main" val="751029503"/>
                    </a:ext>
                  </a:extLst>
                </a:gridCol>
              </a:tblGrid>
              <a:tr h="72000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ja-JP" altLang="en-US" sz="1400" b="1" spc="50">
                          <a:solidFill>
                            <a:schemeClr val="bg1"/>
                          </a:solidFill>
                          <a:latin typeface="+mn-ea"/>
                          <a:cs typeface="Microsoft Sans Serif" panose="020B0604020202020204" pitchFamily="34" charset="0"/>
                        </a:rPr>
                        <a:t>純利益</a:t>
                      </a:r>
                      <a:endParaRPr lang="en-US" altLang="ja-JP" sz="1400" b="1" spc="50">
                        <a:solidFill>
                          <a:schemeClr val="bg1"/>
                        </a:solidFill>
                        <a:latin typeface="+mn-ea"/>
                        <a:cs typeface="Microsoft Sans Serif"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682459032"/>
                  </a:ext>
                </a:extLst>
              </a:tr>
              <a:tr h="1224000">
                <a:tc>
                  <a:txBody>
                    <a:bodyPr/>
                    <a:lstStyle/>
                    <a:p>
                      <a:pPr algn="ctr"/>
                      <a:r>
                        <a:rPr kumimoji="1" lang="en-US" altLang="ja-JP" sz="2400" b="1" dirty="0">
                          <a:latin typeface="+mn-ea"/>
                        </a:rPr>
                        <a:t>2</a:t>
                      </a:r>
                      <a:r>
                        <a:rPr kumimoji="1" lang="en-US" altLang="ja-JP" sz="1400" b="1">
                          <a:latin typeface="+mn-ea"/>
                        </a:rPr>
                        <a:t> </a:t>
                      </a:r>
                      <a:r>
                        <a:rPr kumimoji="1" lang="ja-JP" altLang="en-US" sz="1400" b="1">
                          <a:latin typeface="+mn-ea"/>
                        </a:rPr>
                        <a:t>億円</a:t>
                      </a:r>
                      <a:endParaRPr kumimoji="1" lang="ja-JP" altLang="en-US" sz="1400" b="1" dirty="0">
                        <a:latin typeface="+mn-ea"/>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8840633"/>
                  </a:ext>
                </a:extLst>
              </a:tr>
            </a:tbl>
          </a:graphicData>
        </a:graphic>
      </p:graphicFrame>
      <p:graphicFrame>
        <p:nvGraphicFramePr>
          <p:cNvPr id="13" name="表 12">
            <a:extLst>
              <a:ext uri="{FF2B5EF4-FFF2-40B4-BE49-F238E27FC236}">
                <a16:creationId xmlns:a16="http://schemas.microsoft.com/office/drawing/2014/main" id="{4693CAB2-0689-5386-CA87-30E1D24AFFC2}"/>
              </a:ext>
            </a:extLst>
          </p:cNvPr>
          <p:cNvGraphicFramePr>
            <a:graphicFrameLocks noGrp="1"/>
          </p:cNvGraphicFramePr>
          <p:nvPr>
            <p:extLst>
              <p:ext uri="{D42A27DB-BD31-4B8C-83A1-F6EECF244321}">
                <p14:modId xmlns:p14="http://schemas.microsoft.com/office/powerpoint/2010/main" val="1189908027"/>
              </p:ext>
            </p:extLst>
          </p:nvPr>
        </p:nvGraphicFramePr>
        <p:xfrm>
          <a:off x="5520548" y="2196555"/>
          <a:ext cx="1369793" cy="1944000"/>
        </p:xfrm>
        <a:graphic>
          <a:graphicData uri="http://schemas.openxmlformats.org/drawingml/2006/table">
            <a:tbl>
              <a:tblPr firstRow="1" bandRow="1">
                <a:tableStyleId>{5C22544A-7EE6-4342-B048-85BDC9FD1C3A}</a:tableStyleId>
              </a:tblPr>
              <a:tblGrid>
                <a:gridCol w="1369793">
                  <a:extLst>
                    <a:ext uri="{9D8B030D-6E8A-4147-A177-3AD203B41FA5}">
                      <a16:colId xmlns:a16="http://schemas.microsoft.com/office/drawing/2014/main" val="751029503"/>
                    </a:ext>
                  </a:extLst>
                </a:gridCol>
              </a:tblGrid>
              <a:tr h="72000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ja-JP" altLang="en-US" sz="1400" b="1" spc="50">
                          <a:solidFill>
                            <a:schemeClr val="bg1"/>
                          </a:solidFill>
                          <a:latin typeface="+mn-ea"/>
                          <a:cs typeface="Microsoft Sans Serif" panose="020B0604020202020204" pitchFamily="34" charset="0"/>
                        </a:rPr>
                        <a:t>研究開発費</a:t>
                      </a:r>
                      <a:endParaRPr lang="en-US" altLang="ja-JP" sz="1400" b="1" spc="50">
                        <a:solidFill>
                          <a:schemeClr val="bg1"/>
                        </a:solidFill>
                        <a:latin typeface="+mn-ea"/>
                        <a:cs typeface="Microsoft Sans Serif" panose="020B0604020202020204" pitchFamily="34" charset="0"/>
                      </a:endParaRPr>
                    </a:p>
                  </a:txBody>
                  <a:tcPr marL="0" marR="0" marT="3600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682459032"/>
                  </a:ext>
                </a:extLst>
              </a:tr>
              <a:tr h="1224000">
                <a:tc>
                  <a:txBody>
                    <a:bodyPr/>
                    <a:lstStyle/>
                    <a:p>
                      <a:pPr algn="ctr"/>
                      <a:r>
                        <a:rPr kumimoji="1" lang="en-US" altLang="ja-JP" sz="2400" b="1" dirty="0">
                          <a:latin typeface="+mn-ea"/>
                        </a:rPr>
                        <a:t>5,000</a:t>
                      </a:r>
                      <a:r>
                        <a:rPr kumimoji="1" lang="en-US" altLang="ja-JP" sz="1400" b="1">
                          <a:latin typeface="+mn-ea"/>
                        </a:rPr>
                        <a:t> </a:t>
                      </a:r>
                      <a:r>
                        <a:rPr kumimoji="1" lang="ja-JP" altLang="en-US" sz="1400" b="1">
                          <a:latin typeface="+mn-ea"/>
                        </a:rPr>
                        <a:t>万円</a:t>
                      </a:r>
                      <a:endParaRPr kumimoji="1" lang="ja-JP" altLang="en-US" sz="1400" b="1" dirty="0">
                        <a:latin typeface="+mn-ea"/>
                      </a:endParaRPr>
                    </a:p>
                  </a:txBody>
                  <a:tcPr marL="0" marR="0" marT="3600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8840633"/>
                  </a:ext>
                </a:extLst>
              </a:tr>
            </a:tbl>
          </a:graphicData>
        </a:graphic>
      </p:graphicFrame>
      <p:graphicFrame>
        <p:nvGraphicFramePr>
          <p:cNvPr id="33" name="表 32">
            <a:extLst>
              <a:ext uri="{FF2B5EF4-FFF2-40B4-BE49-F238E27FC236}">
                <a16:creationId xmlns:a16="http://schemas.microsoft.com/office/drawing/2014/main" id="{A331B1B9-1B23-C979-0F8E-589C0335BB14}"/>
              </a:ext>
            </a:extLst>
          </p:cNvPr>
          <p:cNvGraphicFramePr>
            <a:graphicFrameLocks noGrp="1"/>
          </p:cNvGraphicFramePr>
          <p:nvPr>
            <p:extLst>
              <p:ext uri="{D42A27DB-BD31-4B8C-83A1-F6EECF244321}">
                <p14:modId xmlns:p14="http://schemas.microsoft.com/office/powerpoint/2010/main" val="1118499357"/>
              </p:ext>
            </p:extLst>
          </p:nvPr>
        </p:nvGraphicFramePr>
        <p:xfrm>
          <a:off x="7108716" y="2196555"/>
          <a:ext cx="1369793" cy="1944000"/>
        </p:xfrm>
        <a:graphic>
          <a:graphicData uri="http://schemas.openxmlformats.org/drawingml/2006/table">
            <a:tbl>
              <a:tblPr firstRow="1" bandRow="1">
                <a:tableStyleId>{5C22544A-7EE6-4342-B048-85BDC9FD1C3A}</a:tableStyleId>
              </a:tblPr>
              <a:tblGrid>
                <a:gridCol w="1369793">
                  <a:extLst>
                    <a:ext uri="{9D8B030D-6E8A-4147-A177-3AD203B41FA5}">
                      <a16:colId xmlns:a16="http://schemas.microsoft.com/office/drawing/2014/main" val="751029503"/>
                    </a:ext>
                  </a:extLst>
                </a:gridCol>
              </a:tblGrid>
              <a:tr h="720000">
                <a:tc>
                  <a:txBody>
                    <a:bodyPr/>
                    <a:lstStyle/>
                    <a:p>
                      <a:pPr algn="ctr"/>
                      <a:r>
                        <a:rPr lang="ja-JP" altLang="en-US" sz="1400" b="1" spc="50">
                          <a:solidFill>
                            <a:schemeClr val="bg1"/>
                          </a:solidFill>
                          <a:latin typeface="+mn-ea"/>
                          <a:cs typeface="Microsoft Sans Serif" panose="020B0604020202020204" pitchFamily="34" charset="0"/>
                        </a:rPr>
                        <a:t>従業員数</a:t>
                      </a:r>
                      <a:endParaRPr lang="en-US" altLang="ja-JP" sz="1400" b="1" spc="50">
                        <a:solidFill>
                          <a:schemeClr val="bg1"/>
                        </a:solidFill>
                        <a:latin typeface="+mn-ea"/>
                        <a:cs typeface="Microsoft Sans Serif"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682459032"/>
                  </a:ext>
                </a:extLst>
              </a:tr>
              <a:tr h="122400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2400" b="1" dirty="0">
                          <a:latin typeface="+mn-ea"/>
                        </a:rPr>
                        <a:t>120</a:t>
                      </a:r>
                      <a:r>
                        <a:rPr kumimoji="1" lang="en-US" altLang="ja-JP" sz="1400" b="1">
                          <a:latin typeface="+mn-ea"/>
                        </a:rPr>
                        <a:t> </a:t>
                      </a:r>
                      <a:r>
                        <a:rPr kumimoji="1" lang="ja-JP" altLang="en-US" sz="1400" b="1">
                          <a:latin typeface="+mn-ea"/>
                        </a:rPr>
                        <a:t>名</a:t>
                      </a:r>
                      <a:endParaRPr kumimoji="1" lang="ja-JP" altLang="en-US" sz="1400" b="1" dirty="0">
                        <a:latin typeface="+mn-ea"/>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8840633"/>
                  </a:ext>
                </a:extLst>
              </a:tr>
            </a:tbl>
          </a:graphicData>
        </a:graphic>
      </p:graphicFrame>
      <p:graphicFrame>
        <p:nvGraphicFramePr>
          <p:cNvPr id="34" name="表 33">
            <a:extLst>
              <a:ext uri="{FF2B5EF4-FFF2-40B4-BE49-F238E27FC236}">
                <a16:creationId xmlns:a16="http://schemas.microsoft.com/office/drawing/2014/main" id="{78BD4626-E35D-007A-10D1-345901D2F3D2}"/>
              </a:ext>
            </a:extLst>
          </p:cNvPr>
          <p:cNvGraphicFramePr>
            <a:graphicFrameLocks noGrp="1"/>
          </p:cNvGraphicFramePr>
          <p:nvPr>
            <p:extLst>
              <p:ext uri="{D42A27DB-BD31-4B8C-83A1-F6EECF244321}">
                <p14:modId xmlns:p14="http://schemas.microsoft.com/office/powerpoint/2010/main" val="1930304788"/>
              </p:ext>
            </p:extLst>
          </p:nvPr>
        </p:nvGraphicFramePr>
        <p:xfrm>
          <a:off x="8696884" y="2196555"/>
          <a:ext cx="1369793" cy="1944000"/>
        </p:xfrm>
        <a:graphic>
          <a:graphicData uri="http://schemas.openxmlformats.org/drawingml/2006/table">
            <a:tbl>
              <a:tblPr firstRow="1" bandRow="1">
                <a:tableStyleId>{5C22544A-7EE6-4342-B048-85BDC9FD1C3A}</a:tableStyleId>
              </a:tblPr>
              <a:tblGrid>
                <a:gridCol w="1369793">
                  <a:extLst>
                    <a:ext uri="{9D8B030D-6E8A-4147-A177-3AD203B41FA5}">
                      <a16:colId xmlns:a16="http://schemas.microsoft.com/office/drawing/2014/main" val="751029503"/>
                    </a:ext>
                  </a:extLst>
                </a:gridCol>
              </a:tblGrid>
              <a:tr h="72000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ja-JP" altLang="en-US" sz="1400" b="1" spc="50">
                          <a:solidFill>
                            <a:schemeClr val="bg1"/>
                          </a:solidFill>
                          <a:latin typeface="+mn-ea"/>
                          <a:cs typeface="Microsoft Sans Serif" panose="020B0604020202020204" pitchFamily="34" charset="0"/>
                        </a:rPr>
                        <a:t>海外売上高</a:t>
                      </a:r>
                      <a:br>
                        <a:rPr lang="en-US" altLang="ja-JP" sz="1400" b="1" spc="50">
                          <a:solidFill>
                            <a:schemeClr val="bg1"/>
                          </a:solidFill>
                          <a:latin typeface="+mn-ea"/>
                          <a:cs typeface="Microsoft Sans Serif" panose="020B0604020202020204" pitchFamily="34" charset="0"/>
                        </a:rPr>
                      </a:br>
                      <a:r>
                        <a:rPr lang="ja-JP" altLang="en-US" sz="1400" b="1" spc="50">
                          <a:solidFill>
                            <a:schemeClr val="bg1"/>
                          </a:solidFill>
                          <a:latin typeface="+mn-ea"/>
                          <a:cs typeface="Microsoft Sans Serif" panose="020B0604020202020204" pitchFamily="34" charset="0"/>
                        </a:rPr>
                        <a:t>比率</a:t>
                      </a:r>
                      <a:endParaRPr lang="en-US" altLang="ja-JP" sz="1400" b="1" spc="50">
                        <a:solidFill>
                          <a:schemeClr val="bg1"/>
                        </a:solidFill>
                        <a:latin typeface="+mn-ea"/>
                        <a:cs typeface="Microsoft Sans Serif"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682459032"/>
                  </a:ext>
                </a:extLst>
              </a:tr>
              <a:tr h="122400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2400" b="1" dirty="0">
                          <a:latin typeface="+mn-ea"/>
                        </a:rPr>
                        <a:t>5.0</a:t>
                      </a:r>
                      <a:r>
                        <a:rPr kumimoji="1" lang="en-US" altLang="ja-JP" sz="1400" b="1">
                          <a:latin typeface="+mn-ea"/>
                        </a:rPr>
                        <a:t> %</a:t>
                      </a:r>
                      <a:endParaRPr kumimoji="1" lang="ja-JP" altLang="en-US" sz="1400" b="1" dirty="0">
                        <a:latin typeface="+mn-ea"/>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8840633"/>
                  </a:ext>
                </a:extLst>
              </a:tr>
            </a:tbl>
          </a:graphicData>
        </a:graphic>
      </p:graphicFrame>
      <p:graphicFrame>
        <p:nvGraphicFramePr>
          <p:cNvPr id="35" name="表 34">
            <a:extLst>
              <a:ext uri="{FF2B5EF4-FFF2-40B4-BE49-F238E27FC236}">
                <a16:creationId xmlns:a16="http://schemas.microsoft.com/office/drawing/2014/main" id="{8B376A6B-2ACE-7DDA-4800-E63AE82BCBC7}"/>
              </a:ext>
            </a:extLst>
          </p:cNvPr>
          <p:cNvGraphicFramePr>
            <a:graphicFrameLocks noGrp="1"/>
          </p:cNvGraphicFramePr>
          <p:nvPr>
            <p:extLst>
              <p:ext uri="{D42A27DB-BD31-4B8C-83A1-F6EECF244321}">
                <p14:modId xmlns:p14="http://schemas.microsoft.com/office/powerpoint/2010/main" val="384169953"/>
              </p:ext>
            </p:extLst>
          </p:nvPr>
        </p:nvGraphicFramePr>
        <p:xfrm>
          <a:off x="7108716" y="4426408"/>
          <a:ext cx="1369793" cy="1944000"/>
        </p:xfrm>
        <a:graphic>
          <a:graphicData uri="http://schemas.openxmlformats.org/drawingml/2006/table">
            <a:tbl>
              <a:tblPr firstRow="1" bandRow="1">
                <a:tableStyleId>{5C22544A-7EE6-4342-B048-85BDC9FD1C3A}</a:tableStyleId>
              </a:tblPr>
              <a:tblGrid>
                <a:gridCol w="1369793">
                  <a:extLst>
                    <a:ext uri="{9D8B030D-6E8A-4147-A177-3AD203B41FA5}">
                      <a16:colId xmlns:a16="http://schemas.microsoft.com/office/drawing/2014/main" val="751029503"/>
                    </a:ext>
                  </a:extLst>
                </a:gridCol>
              </a:tblGrid>
              <a:tr h="72000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ja-JP" altLang="en-US" sz="1400" b="1" spc="50">
                          <a:solidFill>
                            <a:schemeClr val="bg1"/>
                          </a:solidFill>
                          <a:latin typeface="+mn-ea"/>
                          <a:cs typeface="Microsoft Sans Serif" panose="020B0604020202020204" pitchFamily="34" charset="0"/>
                        </a:rPr>
                        <a:t>新規事業</a:t>
                      </a:r>
                      <a:br>
                        <a:rPr lang="en-US" altLang="ja-JP" sz="1400" b="1" spc="50">
                          <a:solidFill>
                            <a:schemeClr val="bg1"/>
                          </a:solidFill>
                          <a:latin typeface="+mn-ea"/>
                          <a:cs typeface="Microsoft Sans Serif" panose="020B0604020202020204" pitchFamily="34" charset="0"/>
                        </a:rPr>
                      </a:br>
                      <a:r>
                        <a:rPr lang="ja-JP" altLang="en-US" sz="1400" b="1" spc="50">
                          <a:solidFill>
                            <a:schemeClr val="bg1"/>
                          </a:solidFill>
                          <a:latin typeface="+mn-ea"/>
                          <a:cs typeface="Microsoft Sans Serif" panose="020B0604020202020204" pitchFamily="34" charset="0"/>
                        </a:rPr>
                        <a:t>投資額</a:t>
                      </a:r>
                      <a:endParaRPr lang="en-US" altLang="ja-JP" sz="1400" b="1" spc="50">
                        <a:solidFill>
                          <a:schemeClr val="bg1"/>
                        </a:solidFill>
                        <a:latin typeface="+mn-ea"/>
                        <a:cs typeface="Microsoft Sans Serif"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682459032"/>
                  </a:ext>
                </a:extLst>
              </a:tr>
              <a:tr h="122400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2400" b="1" dirty="0">
                          <a:latin typeface="+mn-ea"/>
                        </a:rPr>
                        <a:t>8,000</a:t>
                      </a:r>
                      <a:r>
                        <a:rPr kumimoji="1" lang="en-US" altLang="ja-JP" sz="1400" b="1">
                          <a:latin typeface="+mn-ea"/>
                        </a:rPr>
                        <a:t> </a:t>
                      </a:r>
                      <a:r>
                        <a:rPr kumimoji="1" lang="ja-JP" altLang="en-US" sz="1400" b="1">
                          <a:latin typeface="+mn-ea"/>
                        </a:rPr>
                        <a:t>万円</a:t>
                      </a:r>
                      <a:endParaRPr kumimoji="1" lang="ja-JP" altLang="en-US" sz="1400" b="1" dirty="0">
                        <a:latin typeface="+mn-ea"/>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8840633"/>
                  </a:ext>
                </a:extLst>
              </a:tr>
            </a:tbl>
          </a:graphicData>
        </a:graphic>
      </p:graphicFrame>
      <p:graphicFrame>
        <p:nvGraphicFramePr>
          <p:cNvPr id="40" name="表 39">
            <a:extLst>
              <a:ext uri="{FF2B5EF4-FFF2-40B4-BE49-F238E27FC236}">
                <a16:creationId xmlns:a16="http://schemas.microsoft.com/office/drawing/2014/main" id="{B75B8AC6-7EF3-4185-ED1F-937FB7393081}"/>
              </a:ext>
            </a:extLst>
          </p:cNvPr>
          <p:cNvGraphicFramePr>
            <a:graphicFrameLocks noGrp="1"/>
          </p:cNvGraphicFramePr>
          <p:nvPr>
            <p:extLst>
              <p:ext uri="{D42A27DB-BD31-4B8C-83A1-F6EECF244321}">
                <p14:modId xmlns:p14="http://schemas.microsoft.com/office/powerpoint/2010/main" val="2044702674"/>
              </p:ext>
            </p:extLst>
          </p:nvPr>
        </p:nvGraphicFramePr>
        <p:xfrm>
          <a:off x="8696884" y="4426408"/>
          <a:ext cx="1369793" cy="1944000"/>
        </p:xfrm>
        <a:graphic>
          <a:graphicData uri="http://schemas.openxmlformats.org/drawingml/2006/table">
            <a:tbl>
              <a:tblPr firstRow="1" bandRow="1">
                <a:tableStyleId>{5C22544A-7EE6-4342-B048-85BDC9FD1C3A}</a:tableStyleId>
              </a:tblPr>
              <a:tblGrid>
                <a:gridCol w="1369793">
                  <a:extLst>
                    <a:ext uri="{9D8B030D-6E8A-4147-A177-3AD203B41FA5}">
                      <a16:colId xmlns:a16="http://schemas.microsoft.com/office/drawing/2014/main" val="751029503"/>
                    </a:ext>
                  </a:extLst>
                </a:gridCol>
              </a:tblGrid>
              <a:tr h="72000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ja-JP" altLang="en-US" sz="1400" b="1" spc="50">
                          <a:solidFill>
                            <a:schemeClr val="bg1"/>
                          </a:solidFill>
                          <a:latin typeface="+mn-ea"/>
                          <a:cs typeface="Microsoft Sans Serif" panose="020B0604020202020204" pitchFamily="34" charset="0"/>
                        </a:rPr>
                        <a:t>特許取得数</a:t>
                      </a:r>
                      <a:endParaRPr lang="en-US" altLang="ja-JP" sz="1400" b="1" spc="50">
                        <a:solidFill>
                          <a:schemeClr val="bg1"/>
                        </a:solidFill>
                        <a:latin typeface="+mn-ea"/>
                        <a:cs typeface="Microsoft Sans Serif"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682459032"/>
                  </a:ext>
                </a:extLst>
              </a:tr>
              <a:tr h="122400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2400" b="1" dirty="0">
                          <a:latin typeface="+mn-ea"/>
                        </a:rPr>
                        <a:t>3</a:t>
                      </a:r>
                      <a:r>
                        <a:rPr kumimoji="1" lang="en-US" altLang="ja-JP" sz="1800" b="1">
                          <a:latin typeface="+mn-ea"/>
                        </a:rPr>
                        <a:t> </a:t>
                      </a:r>
                      <a:r>
                        <a:rPr kumimoji="1" lang="ja-JP" altLang="en-US" sz="1600" b="1">
                          <a:latin typeface="+mn-ea"/>
                        </a:rPr>
                        <a:t>件</a:t>
                      </a:r>
                      <a:endParaRPr kumimoji="1" lang="ja-JP" altLang="en-US" sz="2400" b="1" dirty="0">
                        <a:latin typeface="+mn-ea"/>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8840633"/>
                  </a:ext>
                </a:extLst>
              </a:tr>
            </a:tbl>
          </a:graphicData>
        </a:graphic>
      </p:graphicFrame>
      <p:graphicFrame>
        <p:nvGraphicFramePr>
          <p:cNvPr id="41" name="表 40">
            <a:extLst>
              <a:ext uri="{FF2B5EF4-FFF2-40B4-BE49-F238E27FC236}">
                <a16:creationId xmlns:a16="http://schemas.microsoft.com/office/drawing/2014/main" id="{89A2C7C4-33C6-1373-0DA2-C54C30701B24}"/>
              </a:ext>
            </a:extLst>
          </p:cNvPr>
          <p:cNvGraphicFramePr>
            <a:graphicFrameLocks noGrp="1"/>
          </p:cNvGraphicFramePr>
          <p:nvPr>
            <p:extLst>
              <p:ext uri="{D42A27DB-BD31-4B8C-83A1-F6EECF244321}">
                <p14:modId xmlns:p14="http://schemas.microsoft.com/office/powerpoint/2010/main" val="95804798"/>
              </p:ext>
            </p:extLst>
          </p:nvPr>
        </p:nvGraphicFramePr>
        <p:xfrm>
          <a:off x="3932380" y="4426408"/>
          <a:ext cx="1369793" cy="1944000"/>
        </p:xfrm>
        <a:graphic>
          <a:graphicData uri="http://schemas.openxmlformats.org/drawingml/2006/table">
            <a:tbl>
              <a:tblPr firstRow="1" bandRow="1">
                <a:tableStyleId>{5C22544A-7EE6-4342-B048-85BDC9FD1C3A}</a:tableStyleId>
              </a:tblPr>
              <a:tblGrid>
                <a:gridCol w="1369793">
                  <a:extLst>
                    <a:ext uri="{9D8B030D-6E8A-4147-A177-3AD203B41FA5}">
                      <a16:colId xmlns:a16="http://schemas.microsoft.com/office/drawing/2014/main" val="751029503"/>
                    </a:ext>
                  </a:extLst>
                </a:gridCol>
              </a:tblGrid>
              <a:tr h="720000">
                <a:tc>
                  <a:txBody>
                    <a:bodyPr/>
                    <a:lstStyle/>
                    <a:p>
                      <a:pPr algn="ctr"/>
                      <a:r>
                        <a:rPr lang="ja-JP" altLang="en-US" sz="1400" b="1" spc="50">
                          <a:solidFill>
                            <a:schemeClr val="bg1"/>
                          </a:solidFill>
                          <a:latin typeface="+mn-ea"/>
                          <a:cs typeface="Microsoft Sans Serif" panose="020B0604020202020204" pitchFamily="34" charset="0"/>
                        </a:rPr>
                        <a:t>顧客満足度</a:t>
                      </a:r>
                      <a:endParaRPr lang="en-US" altLang="ja-JP" sz="1400" b="1" spc="50">
                        <a:solidFill>
                          <a:schemeClr val="bg1"/>
                        </a:solidFill>
                        <a:latin typeface="+mn-ea"/>
                        <a:cs typeface="Microsoft Sans Serif" panose="020B0604020202020204" pitchFamily="34" charset="0"/>
                      </a:endParaRPr>
                    </a:p>
                    <a:p>
                      <a:pPr algn="ctr"/>
                      <a:r>
                        <a:rPr lang="ja-JP" altLang="en-US" sz="1050" b="1" spc="50">
                          <a:solidFill>
                            <a:schemeClr val="bg1"/>
                          </a:solidFill>
                          <a:latin typeface="+mn-ea"/>
                          <a:cs typeface="Microsoft Sans Serif" panose="020B0604020202020204" pitchFamily="34" charset="0"/>
                        </a:rPr>
                        <a:t>（スコア）</a:t>
                      </a:r>
                      <a:endParaRPr lang="en-US" altLang="ja-JP" sz="1050" b="1" spc="50">
                        <a:solidFill>
                          <a:schemeClr val="bg1"/>
                        </a:solidFill>
                        <a:latin typeface="+mn-ea"/>
                        <a:cs typeface="Microsoft Sans Serif"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682459032"/>
                  </a:ext>
                </a:extLst>
              </a:tr>
              <a:tr h="122400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2400" b="1" dirty="0">
                          <a:latin typeface="+mn-ea"/>
                        </a:rPr>
                        <a:t>8.5</a:t>
                      </a:r>
                      <a:r>
                        <a:rPr kumimoji="1" lang="en-US" altLang="ja-JP" sz="1600" b="1" dirty="0">
                          <a:latin typeface="+mn-ea"/>
                        </a:rPr>
                        <a:t>/10</a:t>
                      </a:r>
                      <a:endParaRPr kumimoji="1" lang="ja-JP" altLang="en-US" sz="1400" b="1" dirty="0">
                        <a:latin typeface="+mn-ea"/>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8840633"/>
                  </a:ext>
                </a:extLst>
              </a:tr>
            </a:tbl>
          </a:graphicData>
        </a:graphic>
      </p:graphicFrame>
      <p:graphicFrame>
        <p:nvGraphicFramePr>
          <p:cNvPr id="42" name="表 41">
            <a:extLst>
              <a:ext uri="{FF2B5EF4-FFF2-40B4-BE49-F238E27FC236}">
                <a16:creationId xmlns:a16="http://schemas.microsoft.com/office/drawing/2014/main" id="{16D330D4-24B7-DA71-D260-6A91D05A7BFA}"/>
              </a:ext>
            </a:extLst>
          </p:cNvPr>
          <p:cNvGraphicFramePr>
            <a:graphicFrameLocks noGrp="1"/>
          </p:cNvGraphicFramePr>
          <p:nvPr>
            <p:extLst>
              <p:ext uri="{D42A27DB-BD31-4B8C-83A1-F6EECF244321}">
                <p14:modId xmlns:p14="http://schemas.microsoft.com/office/powerpoint/2010/main" val="1961909297"/>
              </p:ext>
            </p:extLst>
          </p:nvPr>
        </p:nvGraphicFramePr>
        <p:xfrm>
          <a:off x="5520548" y="4426408"/>
          <a:ext cx="1369793" cy="1944000"/>
        </p:xfrm>
        <a:graphic>
          <a:graphicData uri="http://schemas.openxmlformats.org/drawingml/2006/table">
            <a:tbl>
              <a:tblPr firstRow="1" bandRow="1">
                <a:tableStyleId>{5C22544A-7EE6-4342-B048-85BDC9FD1C3A}</a:tableStyleId>
              </a:tblPr>
              <a:tblGrid>
                <a:gridCol w="1369793">
                  <a:extLst>
                    <a:ext uri="{9D8B030D-6E8A-4147-A177-3AD203B41FA5}">
                      <a16:colId xmlns:a16="http://schemas.microsoft.com/office/drawing/2014/main" val="751029503"/>
                    </a:ext>
                  </a:extLst>
                </a:gridCol>
              </a:tblGrid>
              <a:tr h="72000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ja-JP" altLang="en-US" sz="1400" b="1" spc="50">
                          <a:solidFill>
                            <a:schemeClr val="bg1"/>
                          </a:solidFill>
                          <a:latin typeface="+mn-ea"/>
                          <a:cs typeface="Microsoft Sans Serif" panose="020B0604020202020204" pitchFamily="34" charset="0"/>
                        </a:rPr>
                        <a:t>社会貢献</a:t>
                      </a:r>
                      <a:br>
                        <a:rPr lang="en-US" altLang="ja-JP" sz="1400" b="1" spc="50">
                          <a:solidFill>
                            <a:schemeClr val="bg1"/>
                          </a:solidFill>
                          <a:latin typeface="+mn-ea"/>
                          <a:cs typeface="Microsoft Sans Serif" panose="020B0604020202020204" pitchFamily="34" charset="0"/>
                        </a:rPr>
                      </a:br>
                      <a:r>
                        <a:rPr lang="ja-JP" altLang="en-US" sz="1400" b="1" spc="50">
                          <a:solidFill>
                            <a:schemeClr val="bg1"/>
                          </a:solidFill>
                          <a:latin typeface="+mn-ea"/>
                          <a:cs typeface="Microsoft Sans Serif" panose="020B0604020202020204" pitchFamily="34" charset="0"/>
                        </a:rPr>
                        <a:t>活動費</a:t>
                      </a:r>
                      <a:endParaRPr lang="en-US" altLang="ja-JP" sz="1050" b="1" spc="50">
                        <a:solidFill>
                          <a:schemeClr val="bg1"/>
                        </a:solidFill>
                        <a:latin typeface="+mn-ea"/>
                        <a:cs typeface="Microsoft Sans Serif"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682459032"/>
                  </a:ext>
                </a:extLst>
              </a:tr>
              <a:tr h="122400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2400" b="1" dirty="0">
                          <a:latin typeface="+mn-ea"/>
                        </a:rPr>
                        <a:t>100</a:t>
                      </a:r>
                      <a:r>
                        <a:rPr kumimoji="1" lang="en-US" altLang="ja-JP" sz="1600" b="1">
                          <a:latin typeface="+mn-ea"/>
                        </a:rPr>
                        <a:t> </a:t>
                      </a:r>
                      <a:r>
                        <a:rPr kumimoji="1" lang="ja-JP" altLang="en-US" sz="1600" b="1">
                          <a:latin typeface="+mn-ea"/>
                        </a:rPr>
                        <a:t>万円</a:t>
                      </a:r>
                      <a:endParaRPr kumimoji="1" lang="ja-JP" altLang="en-US" sz="1600" b="1" dirty="0">
                        <a:latin typeface="+mn-ea"/>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8840633"/>
                  </a:ext>
                </a:extLst>
              </a:tr>
            </a:tbl>
          </a:graphicData>
        </a:graphic>
      </p:graphicFrame>
      <p:graphicFrame>
        <p:nvGraphicFramePr>
          <p:cNvPr id="43" name="表 42">
            <a:extLst>
              <a:ext uri="{FF2B5EF4-FFF2-40B4-BE49-F238E27FC236}">
                <a16:creationId xmlns:a16="http://schemas.microsoft.com/office/drawing/2014/main" id="{59F7F131-E544-4769-8265-9C773022E219}"/>
              </a:ext>
            </a:extLst>
          </p:cNvPr>
          <p:cNvGraphicFramePr>
            <a:graphicFrameLocks noGrp="1"/>
          </p:cNvGraphicFramePr>
          <p:nvPr>
            <p:extLst>
              <p:ext uri="{D42A27DB-BD31-4B8C-83A1-F6EECF244321}">
                <p14:modId xmlns:p14="http://schemas.microsoft.com/office/powerpoint/2010/main" val="1629756332"/>
              </p:ext>
            </p:extLst>
          </p:nvPr>
        </p:nvGraphicFramePr>
        <p:xfrm>
          <a:off x="756043" y="4426408"/>
          <a:ext cx="1369793" cy="1944000"/>
        </p:xfrm>
        <a:graphic>
          <a:graphicData uri="http://schemas.openxmlformats.org/drawingml/2006/table">
            <a:tbl>
              <a:tblPr firstRow="1" bandRow="1">
                <a:tableStyleId>{5C22544A-7EE6-4342-B048-85BDC9FD1C3A}</a:tableStyleId>
              </a:tblPr>
              <a:tblGrid>
                <a:gridCol w="1369793">
                  <a:extLst>
                    <a:ext uri="{9D8B030D-6E8A-4147-A177-3AD203B41FA5}">
                      <a16:colId xmlns:a16="http://schemas.microsoft.com/office/drawing/2014/main" val="751029503"/>
                    </a:ext>
                  </a:extLst>
                </a:gridCol>
              </a:tblGrid>
              <a:tr h="72000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en" altLang="ja-JP" sz="1400" b="1" spc="50">
                          <a:solidFill>
                            <a:schemeClr val="bg1"/>
                          </a:solidFill>
                          <a:latin typeface="+mn-ea"/>
                          <a:cs typeface="Microsoft Sans Serif" panose="020B0604020202020204" pitchFamily="34" charset="0"/>
                        </a:rPr>
                        <a:t>CO</a:t>
                      </a:r>
                      <a:r>
                        <a:rPr lang="en" altLang="ja-JP" sz="1400" b="1" spc="50" baseline="30000">
                          <a:solidFill>
                            <a:schemeClr val="bg1"/>
                          </a:solidFill>
                          <a:latin typeface="+mn-ea"/>
                          <a:cs typeface="Microsoft Sans Serif" panose="020B0604020202020204" pitchFamily="34" charset="0"/>
                        </a:rPr>
                        <a:t>2</a:t>
                      </a:r>
                      <a:r>
                        <a:rPr lang="ja-JP" altLang="en-US" sz="1400" b="1" spc="50">
                          <a:solidFill>
                            <a:schemeClr val="bg1"/>
                          </a:solidFill>
                          <a:latin typeface="+mn-ea"/>
                          <a:cs typeface="Microsoft Sans Serif" panose="020B0604020202020204" pitchFamily="34" charset="0"/>
                        </a:rPr>
                        <a:t>排出量</a:t>
                      </a:r>
                      <a:br>
                        <a:rPr lang="en-US" altLang="ja-JP" sz="1400" b="1" spc="50">
                          <a:solidFill>
                            <a:schemeClr val="bg1"/>
                          </a:solidFill>
                          <a:latin typeface="+mn-ea"/>
                          <a:cs typeface="Microsoft Sans Serif" panose="020B0604020202020204" pitchFamily="34" charset="0"/>
                        </a:rPr>
                      </a:br>
                      <a:r>
                        <a:rPr lang="ja-JP" altLang="en-US" sz="1400" b="1" spc="50">
                          <a:solidFill>
                            <a:schemeClr val="bg1"/>
                          </a:solidFill>
                          <a:latin typeface="+mn-ea"/>
                          <a:cs typeface="Microsoft Sans Serif" panose="020B0604020202020204" pitchFamily="34" charset="0"/>
                        </a:rPr>
                        <a:t>削減率</a:t>
                      </a:r>
                      <a:r>
                        <a:rPr lang="ja-JP" altLang="en-US" sz="1050" b="1" spc="50">
                          <a:solidFill>
                            <a:schemeClr val="bg1"/>
                          </a:solidFill>
                          <a:latin typeface="+mn-ea"/>
                          <a:cs typeface="Microsoft Sans Serif" panose="020B0604020202020204" pitchFamily="34" charset="0"/>
                        </a:rPr>
                        <a:t>（前年比）</a:t>
                      </a:r>
                      <a:endParaRPr lang="en-US" altLang="ja-JP" sz="1400" b="1" spc="50">
                        <a:solidFill>
                          <a:schemeClr val="bg1"/>
                        </a:solidFill>
                        <a:latin typeface="+mn-ea"/>
                        <a:cs typeface="Microsoft Sans Serif"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682459032"/>
                  </a:ext>
                </a:extLst>
              </a:tr>
              <a:tr h="122400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2400" b="1" dirty="0">
                          <a:latin typeface="+mn-ea"/>
                        </a:rPr>
                        <a:t>3.0</a:t>
                      </a:r>
                      <a:r>
                        <a:rPr kumimoji="1" lang="en-US" altLang="ja-JP" sz="1400" b="1">
                          <a:latin typeface="+mn-ea"/>
                        </a:rPr>
                        <a:t> %</a:t>
                      </a:r>
                      <a:endParaRPr kumimoji="1" lang="ja-JP" altLang="en-US" sz="1400" b="1" dirty="0">
                        <a:latin typeface="+mn-ea"/>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8840633"/>
                  </a:ext>
                </a:extLst>
              </a:tr>
            </a:tbl>
          </a:graphicData>
        </a:graphic>
      </p:graphicFrame>
      <p:graphicFrame>
        <p:nvGraphicFramePr>
          <p:cNvPr id="44" name="表 43">
            <a:extLst>
              <a:ext uri="{FF2B5EF4-FFF2-40B4-BE49-F238E27FC236}">
                <a16:creationId xmlns:a16="http://schemas.microsoft.com/office/drawing/2014/main" id="{87BC5720-1049-B110-3704-53DEFD82F7C7}"/>
              </a:ext>
            </a:extLst>
          </p:cNvPr>
          <p:cNvGraphicFramePr>
            <a:graphicFrameLocks noGrp="1"/>
          </p:cNvGraphicFramePr>
          <p:nvPr>
            <p:extLst>
              <p:ext uri="{D42A27DB-BD31-4B8C-83A1-F6EECF244321}">
                <p14:modId xmlns:p14="http://schemas.microsoft.com/office/powerpoint/2010/main" val="2303604407"/>
              </p:ext>
            </p:extLst>
          </p:nvPr>
        </p:nvGraphicFramePr>
        <p:xfrm>
          <a:off x="2344211" y="4426408"/>
          <a:ext cx="1369793" cy="1944000"/>
        </p:xfrm>
        <a:graphic>
          <a:graphicData uri="http://schemas.openxmlformats.org/drawingml/2006/table">
            <a:tbl>
              <a:tblPr firstRow="1" bandRow="1">
                <a:tableStyleId>{5C22544A-7EE6-4342-B048-85BDC9FD1C3A}</a:tableStyleId>
              </a:tblPr>
              <a:tblGrid>
                <a:gridCol w="1369793">
                  <a:extLst>
                    <a:ext uri="{9D8B030D-6E8A-4147-A177-3AD203B41FA5}">
                      <a16:colId xmlns:a16="http://schemas.microsoft.com/office/drawing/2014/main" val="751029503"/>
                    </a:ext>
                  </a:extLst>
                </a:gridCol>
              </a:tblGrid>
              <a:tr h="72000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ja-JP" altLang="en-US" sz="1400" b="1" spc="50">
                          <a:solidFill>
                            <a:schemeClr val="bg1"/>
                          </a:solidFill>
                          <a:latin typeface="+mn-ea"/>
                          <a:cs typeface="Microsoft Sans Serif" panose="020B0604020202020204" pitchFamily="34" charset="0"/>
                        </a:rPr>
                        <a:t>女性管理職</a:t>
                      </a:r>
                      <a:br>
                        <a:rPr lang="en-US" altLang="ja-JP" sz="1400" b="1" spc="50">
                          <a:solidFill>
                            <a:schemeClr val="bg1"/>
                          </a:solidFill>
                          <a:latin typeface="+mn-ea"/>
                          <a:cs typeface="Microsoft Sans Serif" panose="020B0604020202020204" pitchFamily="34" charset="0"/>
                        </a:rPr>
                      </a:br>
                      <a:r>
                        <a:rPr lang="ja-JP" altLang="en-US" sz="1400" b="1" spc="50">
                          <a:solidFill>
                            <a:schemeClr val="bg1"/>
                          </a:solidFill>
                          <a:latin typeface="+mn-ea"/>
                          <a:cs typeface="Microsoft Sans Serif" panose="020B0604020202020204" pitchFamily="34" charset="0"/>
                        </a:rPr>
                        <a:t>比率</a:t>
                      </a:r>
                      <a:endParaRPr lang="en-US" altLang="ja-JP" sz="1400" b="1" spc="50">
                        <a:solidFill>
                          <a:schemeClr val="bg1"/>
                        </a:solidFill>
                        <a:latin typeface="+mn-ea"/>
                        <a:cs typeface="Microsoft Sans Serif"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682459032"/>
                  </a:ext>
                </a:extLst>
              </a:tr>
              <a:tr h="122400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2400" b="1" dirty="0">
                          <a:latin typeface="+mn-ea"/>
                        </a:rPr>
                        <a:t>15.0</a:t>
                      </a:r>
                      <a:r>
                        <a:rPr kumimoji="1" lang="en-US" altLang="ja-JP" sz="1400" b="1">
                          <a:latin typeface="+mn-ea"/>
                        </a:rPr>
                        <a:t> %</a:t>
                      </a:r>
                      <a:endParaRPr kumimoji="1" lang="ja-JP" altLang="en-US" sz="1400" b="1" dirty="0">
                        <a:latin typeface="+mn-ea"/>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8840633"/>
                  </a:ext>
                </a:extLst>
              </a:tr>
            </a:tbl>
          </a:graphicData>
        </a:graphic>
      </p:graphicFrame>
      <p:sp>
        <p:nvSpPr>
          <p:cNvPr id="3" name="テキスト ボックス 2">
            <a:extLst>
              <a:ext uri="{FF2B5EF4-FFF2-40B4-BE49-F238E27FC236}">
                <a16:creationId xmlns:a16="http://schemas.microsoft.com/office/drawing/2014/main" id="{5BCF8BD1-11A7-C3FC-4B4F-8274FE18A4C6}"/>
              </a:ext>
            </a:extLst>
          </p:cNvPr>
          <p:cNvSpPr txBox="1"/>
          <p:nvPr/>
        </p:nvSpPr>
        <p:spPr>
          <a:xfrm>
            <a:off x="8434873" y="-837362"/>
            <a:ext cx="2256940" cy="539999"/>
          </a:xfrm>
          <a:prstGeom prst="rect">
            <a:avLst/>
          </a:prstGeom>
          <a:solidFill>
            <a:schemeClr val="accent5"/>
          </a:solidFill>
        </p:spPr>
        <p:txBody>
          <a:bodyPr wrap="square" lIns="90000" anchor="ctr">
            <a:normAutofit/>
          </a:bodyPr>
          <a:lstStyle/>
          <a:p>
            <a:pPr algn="ctr"/>
            <a:r>
              <a:rPr lang="en-US" altLang="ja-JP" sz="2400" b="1" dirty="0"/>
              <a:t>HP</a:t>
            </a:r>
            <a:endParaRPr lang="ja-JP" altLang="en-US" sz="2400" b="1"/>
          </a:p>
        </p:txBody>
      </p:sp>
      <p:sp>
        <p:nvSpPr>
          <p:cNvPr id="8" name="テキスト ボックス 7">
            <a:extLst>
              <a:ext uri="{FF2B5EF4-FFF2-40B4-BE49-F238E27FC236}">
                <a16:creationId xmlns:a16="http://schemas.microsoft.com/office/drawing/2014/main" id="{82A00E5D-FE9B-2661-07CE-6B1B93681632}"/>
              </a:ext>
            </a:extLst>
          </p:cNvPr>
          <p:cNvSpPr txBox="1"/>
          <p:nvPr/>
        </p:nvSpPr>
        <p:spPr>
          <a:xfrm>
            <a:off x="772817" y="2474568"/>
            <a:ext cx="9293860" cy="3645244"/>
          </a:xfrm>
          <a:prstGeom prst="rect">
            <a:avLst/>
          </a:prstGeom>
          <a:solidFill>
            <a:schemeClr val="accent5">
              <a:alpha val="80000"/>
            </a:schemeClr>
          </a:solidFill>
        </p:spPr>
        <p:txBody>
          <a:bodyPr wrap="square" lIns="90000" anchor="ctr">
            <a:normAutofit/>
          </a:bodyPr>
          <a:lstStyle/>
          <a:p>
            <a:pPr algn="ctr"/>
            <a:r>
              <a:rPr lang="en" altLang="ja-JP" sz="2400" b="1" dirty="0"/>
              <a:t>At a glance</a:t>
            </a:r>
            <a:endParaRPr lang="ja-JP" altLang="en-US" sz="2400" b="1"/>
          </a:p>
        </p:txBody>
      </p:sp>
    </p:spTree>
    <p:extLst>
      <p:ext uri="{BB962C8B-B14F-4D97-AF65-F5344CB8AC3E}">
        <p14:creationId xmlns:p14="http://schemas.microsoft.com/office/powerpoint/2010/main" val="3278067079"/>
      </p:ext>
    </p:extLst>
  </p:cSld>
  <p:clrMapOvr>
    <a:masterClrMapping/>
  </p:clrMapOvr>
</p:sld>
</file>

<file path=ppt/theme/theme1.xml><?xml version="1.0" encoding="utf-8"?>
<a:theme xmlns:a="http://schemas.openxmlformats.org/drawingml/2006/main" name="Office テーマ">
  <a:themeElements>
    <a:clrScheme name="ユーザー定義 9">
      <a:dk1>
        <a:srgbClr val="000000"/>
      </a:dk1>
      <a:lt1>
        <a:srgbClr val="FFFFFF"/>
      </a:lt1>
      <a:dk2>
        <a:srgbClr val="1D599E"/>
      </a:dk2>
      <a:lt2>
        <a:srgbClr val="E8E8E8"/>
      </a:lt2>
      <a:accent1>
        <a:srgbClr val="4DA4F3"/>
      </a:accent1>
      <a:accent2>
        <a:srgbClr val="1CA46D"/>
      </a:accent2>
      <a:accent3>
        <a:srgbClr val="B7E315"/>
      </a:accent3>
      <a:accent4>
        <a:srgbClr val="B4C7D3"/>
      </a:accent4>
      <a:accent5>
        <a:srgbClr val="EBE738"/>
      </a:accent5>
      <a:accent6>
        <a:srgbClr val="C275BA"/>
      </a:accent6>
      <a:hlink>
        <a:srgbClr val="634DCD"/>
      </a:hlink>
      <a:folHlink>
        <a:srgbClr val="453CA9"/>
      </a:folHlink>
    </a:clrScheme>
    <a:fontScheme name="ユーザー定義 1">
      <a:majorFont>
        <a:latin typeface="Arial"/>
        <a:ea typeface="游ゴシック Light"/>
        <a:cs typeface=""/>
      </a:majorFont>
      <a:minorFont>
        <a:latin typeface="Arial"/>
        <a:ea typeface="游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kumimoji="1" sz="1100" b="1"/>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5813</TotalTime>
  <Words>10948</Words>
  <Application>Microsoft Macintosh PowerPoint</Application>
  <PresentationFormat>ユーザー設定</PresentationFormat>
  <Paragraphs>890</Paragraphs>
  <Slides>45</Slides>
  <Notes>12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45</vt:i4>
      </vt:variant>
    </vt:vector>
  </HeadingPairs>
  <TitlesOfParts>
    <vt:vector size="50" baseType="lpstr">
      <vt:lpstr>游ゴシック</vt:lpstr>
      <vt:lpstr>游ゴシック</vt:lpstr>
      <vt:lpstr>Arial</vt:lpstr>
      <vt:lpstr>Helvetica Neue</vt:lpstr>
      <vt:lpstr>Office テーマ</vt:lpstr>
      <vt:lpstr>PowerPoint プレゼンテーション</vt:lpstr>
      <vt:lpstr>PowerPoint プレゼンテーション</vt:lpstr>
      <vt:lpstr>企業理念・MVV・パーパス</vt:lpstr>
      <vt:lpstr>社長メッセージ</vt:lpstr>
      <vt:lpstr>社長メッセージ</vt:lpstr>
      <vt:lpstr>社長メッセージ</vt:lpstr>
      <vt:lpstr>社長メッセージ</vt:lpstr>
      <vt:lpstr>目次（本レポートの読み方）</vt:lpstr>
      <vt:lpstr>数字で見る</vt:lpstr>
      <vt:lpstr>沿革</vt:lpstr>
      <vt:lpstr>PowerPoint プレゼンテーション</vt:lpstr>
      <vt:lpstr>長期ビジョン</vt:lpstr>
      <vt:lpstr>価値創造プロセスの全体像</vt:lpstr>
      <vt:lpstr>事業概要</vt:lpstr>
      <vt:lpstr>ビジネスモデル・強み</vt:lpstr>
      <vt:lpstr>重要課題（マテリアリティ）と戦略</vt:lpstr>
      <vt:lpstr>リスクと機会</vt:lpstr>
      <vt:lpstr>経営資本　</vt:lpstr>
      <vt:lpstr>ステークホルダーエンゲージメント</vt:lpstr>
      <vt:lpstr>PowerPoint プレゼンテーション</vt:lpstr>
      <vt:lpstr>経営戦略の全体像</vt:lpstr>
      <vt:lpstr>CFOメッセージ</vt:lpstr>
      <vt:lpstr>CFOメッセージ</vt:lpstr>
      <vt:lpstr>CHROメッセージ</vt:lpstr>
      <vt:lpstr>CFOメッセージ</vt:lpstr>
      <vt:lpstr>中期経営計画</vt:lpstr>
      <vt:lpstr>事業ポートフォリオ</vt:lpstr>
      <vt:lpstr>事業戦略</vt:lpstr>
      <vt:lpstr>投資戦略</vt:lpstr>
      <vt:lpstr>特集</vt:lpstr>
      <vt:lpstr>PowerPoint プレゼンテーション</vt:lpstr>
      <vt:lpstr>社外取締役/社外監査役/取締役会議長メッセージ</vt:lpstr>
      <vt:lpstr>サステナビリティ基本方針</vt:lpstr>
      <vt:lpstr>環境（Environment）への取り組み</vt:lpstr>
      <vt:lpstr>社会（Social）への取り組み（人材）</vt:lpstr>
      <vt:lpstr>社会（Social）への取り組み（サプライチェーン・顧客・地域）</vt:lpstr>
      <vt:lpstr>ガバナンス</vt:lpstr>
      <vt:lpstr>役員紹介（写真・略歴）</vt:lpstr>
      <vt:lpstr>PowerPoint プレゼンテーション</vt:lpstr>
      <vt:lpstr>財務ハイライト</vt:lpstr>
      <vt:lpstr>非財務情報</vt:lpstr>
      <vt:lpstr>連結財務諸表</vt:lpstr>
      <vt:lpstr>企業情報</vt:lpstr>
      <vt:lpstr>株式情報・株主構成</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萩 ひかり</dc:creator>
  <cp:lastModifiedBy>睦月 清田</cp:lastModifiedBy>
  <cp:revision>150</cp:revision>
  <dcterms:created xsi:type="dcterms:W3CDTF">2025-07-01T06:39:34Z</dcterms:created>
  <dcterms:modified xsi:type="dcterms:W3CDTF">2026-01-30T01:35:03Z</dcterms:modified>
</cp:coreProperties>
</file>